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60" r:id="rId3"/>
    <p:sldId id="261" r:id="rId4"/>
    <p:sldId id="258" r:id="rId5"/>
    <p:sldId id="259" r:id="rId6"/>
    <p:sldId id="257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55D33-EC14-4490-B05A-86050BEB10BD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C6BC6-DC7C-489D-83B4-3328067907F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92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C6BC6-DC7C-489D-83B4-3328067907FD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553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/>
              <a:t>Aspek</a:t>
            </a:r>
            <a:r>
              <a:rPr lang="en-US" sz="3200" b="1" dirty="0"/>
              <a:t> </a:t>
            </a:r>
            <a:r>
              <a:rPr lang="en-US" sz="3200" b="1" dirty="0" err="1"/>
              <a:t>Regulasi</a:t>
            </a:r>
            <a:r>
              <a:rPr lang="en-US" sz="3200" b="1" dirty="0"/>
              <a:t> Dan </a:t>
            </a:r>
            <a:r>
              <a:rPr lang="en-US" sz="3200" b="1" dirty="0" err="1"/>
              <a:t>Keberlanjutan</a:t>
            </a:r>
            <a:r>
              <a:rPr lang="en-US" sz="3200" b="1" dirty="0"/>
              <a:t> AMPL-</a:t>
            </a:r>
            <a:r>
              <a:rPr lang="en-US" sz="3200" b="1" dirty="0" err="1"/>
              <a:t>Berbasis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br>
              <a:rPr lang="id-ID" sz="3200" b="1" dirty="0"/>
            </a:br>
            <a:r>
              <a:rPr lang="en-GB" sz="3200" b="1"/>
              <a:t>Kupang</a:t>
            </a:r>
            <a:r>
              <a:rPr lang="id-ID" sz="3200" b="1"/>
              <a:t>, </a:t>
            </a:r>
            <a:r>
              <a:rPr lang="id-ID" sz="3200" b="1" dirty="0"/>
              <a:t>20 November 2014</a:t>
            </a: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665" y="3739480"/>
            <a:ext cx="1826239" cy="409600"/>
          </a:xfrm>
        </p:spPr>
        <p:txBody>
          <a:bodyPr>
            <a:normAutofit fontScale="92500"/>
          </a:bodyPr>
          <a:lstStyle/>
          <a:p>
            <a:r>
              <a:rPr lang="id-ID" dirty="0"/>
              <a:t>Disponsori oleh: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276946"/>
            <a:ext cx="3168352" cy="567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Muhajir\australian-aid-identifier-colour-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3" y="4149080"/>
            <a:ext cx="2510975" cy="112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uhajir\bappena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399" y="6111489"/>
            <a:ext cx="1949522" cy="74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Muhajir\Universitas Ibn Khaldun bogor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160" y="5319112"/>
            <a:ext cx="772807" cy="78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Muhajir\unesco center for water law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372" y="5319112"/>
            <a:ext cx="3158059" cy="82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160453" y="5276862"/>
            <a:ext cx="1826239" cy="4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/>
              <a:t>Didukung oleh:</a:t>
            </a:r>
          </a:p>
        </p:txBody>
      </p:sp>
    </p:spTree>
    <p:extLst>
      <p:ext uri="{BB962C8B-B14F-4D97-AF65-F5344CB8AC3E}">
        <p14:creationId xmlns:p14="http://schemas.microsoft.com/office/powerpoint/2010/main" val="5151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Tim Peneliti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d-ID" sz="2400" dirty="0"/>
              <a:t>Prof. Geoffrey D. Gooch, PhD (Reviewer)</a:t>
            </a:r>
          </a:p>
          <a:p>
            <a:pPr algn="ctr"/>
            <a:r>
              <a:rPr lang="id-ID" sz="2400" dirty="0"/>
              <a:t>Dr. Sarah Hendry (Reviewer)</a:t>
            </a:r>
          </a:p>
          <a:p>
            <a:pPr algn="ctr"/>
            <a:r>
              <a:rPr lang="id-ID" sz="2400" dirty="0"/>
              <a:t>M Mova Al’Afghani, PhD</a:t>
            </a:r>
          </a:p>
          <a:p>
            <a:pPr algn="ctr"/>
            <a:r>
              <a:rPr lang="id-ID" sz="2400" dirty="0"/>
              <a:t>Dyah Paramita LL.M</a:t>
            </a:r>
          </a:p>
          <a:p>
            <a:pPr algn="ctr"/>
            <a:r>
              <a:rPr lang="id-ID" sz="2400" dirty="0"/>
              <a:t>M Jibriel Avessina, S.Sos, M.Si</a:t>
            </a:r>
          </a:p>
          <a:p>
            <a:pPr algn="ctr"/>
            <a:r>
              <a:rPr lang="id-ID" sz="2400" dirty="0"/>
              <a:t>M Aftaf Muhajir, S.Si</a:t>
            </a:r>
          </a:p>
          <a:p>
            <a:pPr algn="ctr"/>
            <a:r>
              <a:rPr lang="id-ID" sz="2400" dirty="0"/>
              <a:t>Feril Hariati, M.Eng</a:t>
            </a:r>
          </a:p>
          <a:p>
            <a:pPr algn="ctr"/>
            <a:r>
              <a:rPr lang="id-ID" sz="2400" dirty="0"/>
              <a:t>John Petrus Talan, SIP</a:t>
            </a:r>
          </a:p>
          <a:p>
            <a:pPr algn="ctr"/>
            <a:endParaRPr lang="id-ID" sz="2400" dirty="0"/>
          </a:p>
          <a:p>
            <a:pPr marL="11430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895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Metodologi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1"/>
            <a:ext cx="7785848" cy="2540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92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Sekilas Temuan P. Ende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Banyak PAH yang tidak mampu menanggulangi Kemarau panjang</a:t>
            </a:r>
          </a:p>
          <a:p>
            <a:r>
              <a:rPr lang="id-ID" dirty="0"/>
              <a:t>Seng yang berkarat menyebabkan air berwarna merah dan masyarakat enggan mengkonsumsi untuk air minum di sebagian desa</a:t>
            </a:r>
          </a:p>
          <a:p>
            <a:r>
              <a:rPr lang="id-ID" dirty="0"/>
              <a:t>Temuan bakteri E.Coli pada 10 sumur di 2 desa, desa Redodori dan Ndoriwoy. (*Jumlah Bakteri belum didapat)</a:t>
            </a:r>
          </a:p>
          <a:p>
            <a:r>
              <a:rPr lang="id-ID" dirty="0"/>
              <a:t>Limbah rumah tangga di buang ke pantai</a:t>
            </a:r>
          </a:p>
          <a:p>
            <a:r>
              <a:rPr lang="id-ID" dirty="0"/>
              <a:t>Berdasarkan interview, ada indikasi penurunan jumlah jamban dan peningkatan BABS</a:t>
            </a:r>
          </a:p>
          <a:p>
            <a:endParaRPr lang="id-ID" dirty="0"/>
          </a:p>
          <a:p>
            <a:pPr marL="114300" indent="0">
              <a:buNone/>
            </a:pPr>
            <a:endParaRPr lang="id-ID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5750">
            <a:off x="7386171" y="14253"/>
            <a:ext cx="1475641" cy="1985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D:\AIRAA-RESEARCH\field research\foto_dll\PANO_20141108_1618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72771"/>
            <a:ext cx="9144000" cy="1485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591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400" dirty="0"/>
              <a:t>Sekilas Temuan di Kec. Maukaro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Dari 4 BPSAB Pro Air hanya 1 yang organisasinya masih berjalan (BPSAB Koja Aje)</a:t>
            </a:r>
          </a:p>
          <a:p>
            <a:r>
              <a:rPr lang="id-ID" dirty="0"/>
              <a:t>Dari 4 BPSAB tersebut 3 BPSAB pada tahun kedua pasca program tidak berjalan</a:t>
            </a:r>
          </a:p>
          <a:p>
            <a:r>
              <a:rPr lang="id-ID" dirty="0"/>
              <a:t>Di BPSAB Ae Puu Dari 26 Tugu Keran, 10 Keran mati</a:t>
            </a:r>
          </a:p>
          <a:p>
            <a:r>
              <a:rPr lang="id-ID" dirty="0"/>
              <a:t>Di BPSAB Koja Kumi dari 27 Keran, 19 Keran rusak walau terus mengalirkan air</a:t>
            </a:r>
          </a:p>
          <a:p>
            <a:r>
              <a:rPr lang="id-ID" dirty="0"/>
              <a:t>Penurunan Debit air karena kemarau panjang</a:t>
            </a:r>
          </a:p>
          <a:p>
            <a:r>
              <a:rPr lang="id-ID" dirty="0"/>
              <a:t>Di BPSAB Koja Kumi penghargaan terhadap pengurus sangat lemah</a:t>
            </a:r>
          </a:p>
          <a:p>
            <a:r>
              <a:rPr lang="id-ID" dirty="0"/>
              <a:t>Kurangnya insentif untuk tenaga teknis </a:t>
            </a:r>
          </a:p>
          <a:p>
            <a:r>
              <a:rPr lang="id-ID" dirty="0"/>
              <a:t>Ada sedikit ketergantungan terhadap teknologi dan keahlian eksternal</a:t>
            </a:r>
          </a:p>
          <a:p>
            <a:endParaRPr lang="id-ID" dirty="0"/>
          </a:p>
          <a:p>
            <a:pPr marL="11430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0642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Tema FGD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Regulasi</a:t>
            </a:r>
            <a:r>
              <a:rPr lang="en-US" b="1" dirty="0"/>
              <a:t>: </a:t>
            </a:r>
            <a:r>
              <a:rPr lang="en-US" b="1" dirty="0" err="1"/>
              <a:t>Peraturan</a:t>
            </a:r>
            <a:r>
              <a:rPr lang="en-US" b="1" dirty="0"/>
              <a:t> Daerah</a:t>
            </a:r>
            <a:endParaRPr lang="id-ID" b="1" dirty="0"/>
          </a:p>
          <a:p>
            <a:r>
              <a:rPr lang="en-US" b="1" dirty="0" err="1"/>
              <a:t>Regulasi</a:t>
            </a:r>
            <a:r>
              <a:rPr lang="en-US" b="1" dirty="0"/>
              <a:t>: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endParaRPr lang="id-ID" b="1" dirty="0"/>
          </a:p>
          <a:p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Badan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endParaRPr lang="id-ID" b="1" dirty="0"/>
          </a:p>
          <a:p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endParaRPr lang="id-ID" b="1" dirty="0"/>
          </a:p>
          <a:p>
            <a:r>
              <a:rPr lang="en-US" b="1" dirty="0" err="1"/>
              <a:t>Pendanaan</a:t>
            </a:r>
            <a:endParaRPr lang="id-ID" b="1" dirty="0"/>
          </a:p>
          <a:p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Pemeliharaan</a:t>
            </a:r>
            <a:r>
              <a:rPr lang="en-US" b="1" dirty="0"/>
              <a:t>,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Aset</a:t>
            </a:r>
            <a:r>
              <a:rPr lang="en-US" b="1" dirty="0"/>
              <a:t>, </a:t>
            </a:r>
            <a:r>
              <a:rPr lang="en-US" b="1" dirty="0" err="1"/>
              <a:t>Profesionalisme</a:t>
            </a:r>
            <a:r>
              <a:rPr lang="en-US" b="1" dirty="0"/>
              <a:t> </a:t>
            </a:r>
            <a:endParaRPr lang="id-ID" b="1" dirty="0"/>
          </a:p>
          <a:p>
            <a:r>
              <a:rPr lang="en-US" b="1" dirty="0" err="1"/>
              <a:t>Peranan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pasca</a:t>
            </a:r>
            <a:r>
              <a:rPr lang="en-US" b="1" dirty="0"/>
              <a:t>-program</a:t>
            </a:r>
            <a:endParaRPr lang="id-ID" b="1" dirty="0"/>
          </a:p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PDAM </a:t>
            </a:r>
            <a:endParaRPr lang="id-ID" b="1" dirty="0"/>
          </a:p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</a:t>
            </a:r>
            <a:r>
              <a:rPr lang="en-US" b="1" dirty="0"/>
              <a:t> program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antar</a:t>
            </a:r>
            <a:r>
              <a:rPr lang="en-US" b="1" dirty="0"/>
              <a:t> donor</a:t>
            </a:r>
            <a:endParaRPr lang="id-ID" b="1" dirty="0"/>
          </a:p>
          <a:p>
            <a:r>
              <a:rPr lang="en-US" b="1" dirty="0" err="1"/>
              <a:t>Jaminan</a:t>
            </a:r>
            <a:r>
              <a:rPr lang="en-US" b="1" dirty="0"/>
              <a:t> Air Baku</a:t>
            </a:r>
            <a:endParaRPr lang="id-ID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99293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1068</TotalTime>
  <Words>262</Words>
  <Application>Microsoft Office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Adjacency</vt:lpstr>
      <vt:lpstr>Aspek Regulasi Dan Keberlanjutan AMPL-Berbasis Masyarakat Kupang, 20 November 2014</vt:lpstr>
      <vt:lpstr>Tim Peneliti</vt:lpstr>
      <vt:lpstr>Metodologi</vt:lpstr>
      <vt:lpstr>Sekilas Temuan P. Ende </vt:lpstr>
      <vt:lpstr>Sekilas Temuan di Kec. Maukaro</vt:lpstr>
      <vt:lpstr>Tema FGD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Muhajir</dc:creator>
  <cp:lastModifiedBy>Mohamad Mova AlAfghani</cp:lastModifiedBy>
  <cp:revision>17</cp:revision>
  <dcterms:created xsi:type="dcterms:W3CDTF">2014-11-18T08:43:59Z</dcterms:created>
  <dcterms:modified xsi:type="dcterms:W3CDTF">2016-07-19T11:24:12Z</dcterms:modified>
</cp:coreProperties>
</file>