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9" r:id="rId1"/>
  </p:sldMasterIdLst>
  <p:notesMasterIdLst>
    <p:notesMasterId r:id="rId22"/>
  </p:notesMasterIdLst>
  <p:sldIdLst>
    <p:sldId id="256" r:id="rId2"/>
    <p:sldId id="257" r:id="rId3"/>
    <p:sldId id="258" r:id="rId4"/>
    <p:sldId id="278" r:id="rId5"/>
    <p:sldId id="259" r:id="rId6"/>
    <p:sldId id="275" r:id="rId7"/>
    <p:sldId id="276" r:id="rId8"/>
    <p:sldId id="286" r:id="rId9"/>
    <p:sldId id="287" r:id="rId10"/>
    <p:sldId id="288" r:id="rId11"/>
    <p:sldId id="292" r:id="rId12"/>
    <p:sldId id="297" r:id="rId13"/>
    <p:sldId id="289" r:id="rId14"/>
    <p:sldId id="290" r:id="rId15"/>
    <p:sldId id="291" r:id="rId16"/>
    <p:sldId id="293" r:id="rId17"/>
    <p:sldId id="294" r:id="rId18"/>
    <p:sldId id="295" r:id="rId19"/>
    <p:sldId id="298" r:id="rId20"/>
    <p:sldId id="296" r:id="rId21"/>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D76BF8-EBA5-4CFF-B38B-9A2EA003662C}" v="708" dt="2022-09-11T16:03:17.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9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ad Mova AlAfghani" userId="e6ac21b49711e322" providerId="LiveId" clId="{7DD76BF8-EBA5-4CFF-B38B-9A2EA003662C}"/>
    <pc:docChg chg="undo custSel addSld delSld modSld sldOrd">
      <pc:chgData name="Mohamad Mova AlAfghani" userId="e6ac21b49711e322" providerId="LiveId" clId="{7DD76BF8-EBA5-4CFF-B38B-9A2EA003662C}" dt="2022-09-12T05:10:04.981" v="4935"/>
      <pc:docMkLst>
        <pc:docMk/>
      </pc:docMkLst>
      <pc:sldChg chg="addSp modSp mod">
        <pc:chgData name="Mohamad Mova AlAfghani" userId="e6ac21b49711e322" providerId="LiveId" clId="{7DD76BF8-EBA5-4CFF-B38B-9A2EA003662C}" dt="2022-09-11T15:14:51.118" v="4565" actId="1076"/>
        <pc:sldMkLst>
          <pc:docMk/>
          <pc:sldMk cId="1427121964" sldId="256"/>
        </pc:sldMkLst>
        <pc:spChg chg="mod">
          <ac:chgData name="Mohamad Mova AlAfghani" userId="e6ac21b49711e322" providerId="LiveId" clId="{7DD76BF8-EBA5-4CFF-B38B-9A2EA003662C}" dt="2022-09-11T14:58:06.280" v="4137" actId="27636"/>
          <ac:spMkLst>
            <pc:docMk/>
            <pc:sldMk cId="1427121964" sldId="256"/>
            <ac:spMk id="2" creationId="{2EBF7EFE-0038-1D4E-8B90-EF61EBB29347}"/>
          </ac:spMkLst>
        </pc:spChg>
        <pc:spChg chg="mod">
          <ac:chgData name="Mohamad Mova AlAfghani" userId="e6ac21b49711e322" providerId="LiveId" clId="{7DD76BF8-EBA5-4CFF-B38B-9A2EA003662C}" dt="2022-09-11T15:14:42.774" v="4564" actId="20577"/>
          <ac:spMkLst>
            <pc:docMk/>
            <pc:sldMk cId="1427121964" sldId="256"/>
            <ac:spMk id="3" creationId="{09D703A8-5F6E-A9E2-E629-07BB33B32B36}"/>
          </ac:spMkLst>
        </pc:spChg>
        <pc:picChg chg="mod">
          <ac:chgData name="Mohamad Mova AlAfghani" userId="e6ac21b49711e322" providerId="LiveId" clId="{7DD76BF8-EBA5-4CFF-B38B-9A2EA003662C}" dt="2022-09-11T14:57:33.084" v="4135" actId="14826"/>
          <ac:picMkLst>
            <pc:docMk/>
            <pc:sldMk cId="1427121964" sldId="256"/>
            <ac:picMk id="4" creationId="{94A8E025-587D-A604-1A51-8300E0D9A8A7}"/>
          </ac:picMkLst>
        </pc:picChg>
        <pc:picChg chg="add mod">
          <ac:chgData name="Mohamad Mova AlAfghani" userId="e6ac21b49711e322" providerId="LiveId" clId="{7DD76BF8-EBA5-4CFF-B38B-9A2EA003662C}" dt="2022-09-11T15:14:51.118" v="4565" actId="1076"/>
          <ac:picMkLst>
            <pc:docMk/>
            <pc:sldMk cId="1427121964" sldId="256"/>
            <ac:picMk id="5" creationId="{56A25D39-B876-6A7D-39AA-7090340C52AE}"/>
          </ac:picMkLst>
        </pc:picChg>
      </pc:sldChg>
      <pc:sldChg chg="addSp delSp modSp mod setBg">
        <pc:chgData name="Mohamad Mova AlAfghani" userId="e6ac21b49711e322" providerId="LiveId" clId="{7DD76BF8-EBA5-4CFF-B38B-9A2EA003662C}" dt="2022-09-11T15:26:45.940" v="4621" actId="20577"/>
        <pc:sldMkLst>
          <pc:docMk/>
          <pc:sldMk cId="3115622420" sldId="257"/>
        </pc:sldMkLst>
        <pc:spChg chg="mod">
          <ac:chgData name="Mohamad Mova AlAfghani" userId="e6ac21b49711e322" providerId="LiveId" clId="{7DD76BF8-EBA5-4CFF-B38B-9A2EA003662C}" dt="2022-09-11T15:25:08.901" v="4581" actId="20577"/>
          <ac:spMkLst>
            <pc:docMk/>
            <pc:sldMk cId="3115622420" sldId="257"/>
            <ac:spMk id="2" creationId="{355EA6BE-D9C8-4C16-35E6-5A71CFF5D71A}"/>
          </ac:spMkLst>
        </pc:spChg>
        <pc:spChg chg="del mod">
          <ac:chgData name="Mohamad Mova AlAfghani" userId="e6ac21b49711e322" providerId="LiveId" clId="{7DD76BF8-EBA5-4CFF-B38B-9A2EA003662C}" dt="2022-09-11T14:13:48.090" v="2243" actId="26606"/>
          <ac:spMkLst>
            <pc:docMk/>
            <pc:sldMk cId="3115622420" sldId="257"/>
            <ac:spMk id="3" creationId="{71AE60AA-3ADB-3A82-5672-73095AE63E1A}"/>
          </ac:spMkLst>
        </pc:spChg>
        <pc:spChg chg="add">
          <ac:chgData name="Mohamad Mova AlAfghani" userId="e6ac21b49711e322" providerId="LiveId" clId="{7DD76BF8-EBA5-4CFF-B38B-9A2EA003662C}" dt="2022-09-11T14:13:48.090" v="2243" actId="26606"/>
          <ac:spMkLst>
            <pc:docMk/>
            <pc:sldMk cId="3115622420" sldId="257"/>
            <ac:spMk id="9" creationId="{F14D45BF-E397-40C0-AFE3-A4149E60E152}"/>
          </ac:spMkLst>
        </pc:spChg>
        <pc:spChg chg="add">
          <ac:chgData name="Mohamad Mova AlAfghani" userId="e6ac21b49711e322" providerId="LiveId" clId="{7DD76BF8-EBA5-4CFF-B38B-9A2EA003662C}" dt="2022-09-11T14:13:48.090" v="2243" actId="26606"/>
          <ac:spMkLst>
            <pc:docMk/>
            <pc:sldMk cId="3115622420" sldId="257"/>
            <ac:spMk id="44" creationId="{07E3C0EF-2D2A-42BA-B4E2-76E2B1FC52FE}"/>
          </ac:spMkLst>
        </pc:spChg>
        <pc:grpChg chg="add">
          <ac:chgData name="Mohamad Mova AlAfghani" userId="e6ac21b49711e322" providerId="LiveId" clId="{7DD76BF8-EBA5-4CFF-B38B-9A2EA003662C}" dt="2022-09-11T14:13:48.090" v="2243" actId="26606"/>
          <ac:grpSpMkLst>
            <pc:docMk/>
            <pc:sldMk cId="3115622420" sldId="257"/>
            <ac:grpSpMk id="11" creationId="{35F4CD44-7930-4EB8-9A74-8D2F9E63693E}"/>
          </ac:grpSpMkLst>
        </pc:grpChg>
        <pc:graphicFrameChg chg="add mod">
          <ac:chgData name="Mohamad Mova AlAfghani" userId="e6ac21b49711e322" providerId="LiveId" clId="{7DD76BF8-EBA5-4CFF-B38B-9A2EA003662C}" dt="2022-09-11T15:26:45.940" v="4621" actId="20577"/>
          <ac:graphicFrameMkLst>
            <pc:docMk/>
            <pc:sldMk cId="3115622420" sldId="257"/>
            <ac:graphicFrameMk id="5" creationId="{3D397DF7-C312-5195-1FCD-F72D01BE6570}"/>
          </ac:graphicFrameMkLst>
        </pc:graphicFrameChg>
      </pc:sldChg>
      <pc:sldChg chg="addSp delSp modSp new mod setBg">
        <pc:chgData name="Mohamad Mova AlAfghani" userId="e6ac21b49711e322" providerId="LiveId" clId="{7DD76BF8-EBA5-4CFF-B38B-9A2EA003662C}" dt="2022-09-11T07:58:56.310" v="739" actId="20577"/>
        <pc:sldMkLst>
          <pc:docMk/>
          <pc:sldMk cId="3964683479" sldId="258"/>
        </pc:sldMkLst>
        <pc:spChg chg="mod">
          <ac:chgData name="Mohamad Mova AlAfghani" userId="e6ac21b49711e322" providerId="LiveId" clId="{7DD76BF8-EBA5-4CFF-B38B-9A2EA003662C}" dt="2022-09-11T07:58:11.030" v="690" actId="27636"/>
          <ac:spMkLst>
            <pc:docMk/>
            <pc:sldMk cId="3964683479" sldId="258"/>
            <ac:spMk id="2" creationId="{E665D752-5F5A-34F0-D35D-FE0ED0C845F8}"/>
          </ac:spMkLst>
        </pc:spChg>
        <pc:spChg chg="del mod">
          <ac:chgData name="Mohamad Mova AlAfghani" userId="e6ac21b49711e322" providerId="LiveId" clId="{7DD76BF8-EBA5-4CFF-B38B-9A2EA003662C}" dt="2022-09-11T07:44:19.680" v="293" actId="478"/>
          <ac:spMkLst>
            <pc:docMk/>
            <pc:sldMk cId="3964683479" sldId="258"/>
            <ac:spMk id="3" creationId="{765D1CE0-82EB-EC74-9684-F5C427D112F3}"/>
          </ac:spMkLst>
        </pc:spChg>
        <pc:spChg chg="add mod">
          <ac:chgData name="Mohamad Mova AlAfghani" userId="e6ac21b49711e322" providerId="LiveId" clId="{7DD76BF8-EBA5-4CFF-B38B-9A2EA003662C}" dt="2022-09-11T07:58:56.310" v="739" actId="20577"/>
          <ac:spMkLst>
            <pc:docMk/>
            <pc:sldMk cId="3964683479" sldId="258"/>
            <ac:spMk id="9" creationId="{EF59F561-64BE-E7DF-7934-358DB7631EDD}"/>
          </ac:spMkLst>
        </pc:spChg>
        <pc:spChg chg="add">
          <ac:chgData name="Mohamad Mova AlAfghani" userId="e6ac21b49711e322" providerId="LiveId" clId="{7DD76BF8-EBA5-4CFF-B38B-9A2EA003662C}" dt="2022-09-11T07:52:48.752" v="599" actId="26606"/>
          <ac:spMkLst>
            <pc:docMk/>
            <pc:sldMk cId="3964683479" sldId="258"/>
            <ac:spMk id="13" creationId="{1C582B07-D0F0-4B6B-A5D9-D2F192CB3A4E}"/>
          </ac:spMkLst>
        </pc:spChg>
        <pc:spChg chg="add">
          <ac:chgData name="Mohamad Mova AlAfghani" userId="e6ac21b49711e322" providerId="LiveId" clId="{7DD76BF8-EBA5-4CFF-B38B-9A2EA003662C}" dt="2022-09-11T07:52:48.752" v="599" actId="26606"/>
          <ac:spMkLst>
            <pc:docMk/>
            <pc:sldMk cId="3964683479" sldId="258"/>
            <ac:spMk id="48" creationId="{3C541D4F-11C2-4F36-B2A3-AB9028F2A078}"/>
          </ac:spMkLst>
        </pc:spChg>
        <pc:grpChg chg="add">
          <ac:chgData name="Mohamad Mova AlAfghani" userId="e6ac21b49711e322" providerId="LiveId" clId="{7DD76BF8-EBA5-4CFF-B38B-9A2EA003662C}" dt="2022-09-11T07:52:48.752" v="599" actId="26606"/>
          <ac:grpSpMkLst>
            <pc:docMk/>
            <pc:sldMk cId="3964683479" sldId="258"/>
            <ac:grpSpMk id="15" creationId="{5591A4A5-C00F-4B45-9735-FD2841BF348B}"/>
          </ac:grpSpMkLst>
        </pc:grpChg>
        <pc:graphicFrameChg chg="add del mod modGraphic">
          <ac:chgData name="Mohamad Mova AlAfghani" userId="e6ac21b49711e322" providerId="LiveId" clId="{7DD76BF8-EBA5-4CFF-B38B-9A2EA003662C}" dt="2022-09-11T07:48:14.852" v="448" actId="21"/>
          <ac:graphicFrameMkLst>
            <pc:docMk/>
            <pc:sldMk cId="3964683479" sldId="258"/>
            <ac:graphicFrameMk id="5" creationId="{D7F16145-DAA4-47C2-5958-816637251CDE}"/>
          </ac:graphicFrameMkLst>
        </pc:graphicFrameChg>
        <pc:graphicFrameChg chg="add del modGraphic">
          <ac:chgData name="Mohamad Mova AlAfghani" userId="e6ac21b49711e322" providerId="LiveId" clId="{7DD76BF8-EBA5-4CFF-B38B-9A2EA003662C}" dt="2022-09-11T07:47:54.269" v="446" actId="1032"/>
          <ac:graphicFrameMkLst>
            <pc:docMk/>
            <pc:sldMk cId="3964683479" sldId="258"/>
            <ac:graphicFrameMk id="6" creationId="{082800B2-FA84-9ED5-8D43-604ABB9C046C}"/>
          </ac:graphicFrameMkLst>
        </pc:graphicFrameChg>
        <pc:graphicFrameChg chg="add del modGraphic">
          <ac:chgData name="Mohamad Mova AlAfghani" userId="e6ac21b49711e322" providerId="LiveId" clId="{7DD76BF8-EBA5-4CFF-B38B-9A2EA003662C}" dt="2022-09-11T07:49:02.521" v="456" actId="1032"/>
          <ac:graphicFrameMkLst>
            <pc:docMk/>
            <pc:sldMk cId="3964683479" sldId="258"/>
            <ac:graphicFrameMk id="7" creationId="{68EC46D8-D0C7-C228-B117-BD67ED56BE37}"/>
          </ac:graphicFrameMkLst>
        </pc:graphicFrameChg>
        <pc:graphicFrameChg chg="add mod modGraphic">
          <ac:chgData name="Mohamad Mova AlAfghani" userId="e6ac21b49711e322" providerId="LiveId" clId="{7DD76BF8-EBA5-4CFF-B38B-9A2EA003662C}" dt="2022-09-11T07:52:48.752" v="599" actId="26606"/>
          <ac:graphicFrameMkLst>
            <pc:docMk/>
            <pc:sldMk cId="3964683479" sldId="258"/>
            <ac:graphicFrameMk id="8" creationId="{D6582E75-EBBC-2A1C-8141-6D8C3AA30E89}"/>
          </ac:graphicFrameMkLst>
        </pc:graphicFrameChg>
        <pc:picChg chg="add mod">
          <ac:chgData name="Mohamad Mova AlAfghani" userId="e6ac21b49711e322" providerId="LiveId" clId="{7DD76BF8-EBA5-4CFF-B38B-9A2EA003662C}" dt="2022-09-11T07:52:48.752" v="599" actId="26606"/>
          <ac:picMkLst>
            <pc:docMk/>
            <pc:sldMk cId="3964683479" sldId="258"/>
            <ac:picMk id="4" creationId="{AE065E95-2439-BFA7-3095-E0AFF30F9944}"/>
          </ac:picMkLst>
        </pc:picChg>
      </pc:sldChg>
      <pc:sldChg chg="addSp delSp modSp new mod setBg">
        <pc:chgData name="Mohamad Mova AlAfghani" userId="e6ac21b49711e322" providerId="LiveId" clId="{7DD76BF8-EBA5-4CFF-B38B-9A2EA003662C}" dt="2022-09-11T07:57:58.595" v="688" actId="255"/>
        <pc:sldMkLst>
          <pc:docMk/>
          <pc:sldMk cId="1437077791" sldId="259"/>
        </pc:sldMkLst>
        <pc:spChg chg="mod ord">
          <ac:chgData name="Mohamad Mova AlAfghani" userId="e6ac21b49711e322" providerId="LiveId" clId="{7DD76BF8-EBA5-4CFF-B38B-9A2EA003662C}" dt="2022-09-11T07:57:58.595" v="688" actId="255"/>
          <ac:spMkLst>
            <pc:docMk/>
            <pc:sldMk cId="1437077791" sldId="259"/>
            <ac:spMk id="2" creationId="{1C981F64-9113-89A3-DA37-306EB3AD9245}"/>
          </ac:spMkLst>
        </pc:spChg>
        <pc:spChg chg="del">
          <ac:chgData name="Mohamad Mova AlAfghani" userId="e6ac21b49711e322" providerId="LiveId" clId="{7DD76BF8-EBA5-4CFF-B38B-9A2EA003662C}" dt="2022-09-11T07:54:34.598" v="622" actId="21"/>
          <ac:spMkLst>
            <pc:docMk/>
            <pc:sldMk cId="1437077791" sldId="259"/>
            <ac:spMk id="3" creationId="{BF78B842-1220-0D95-58B0-E53F4ABB39D5}"/>
          </ac:spMkLst>
        </pc:spChg>
        <pc:spChg chg="add mod">
          <ac:chgData name="Mohamad Mova AlAfghani" userId="e6ac21b49711e322" providerId="LiveId" clId="{7DD76BF8-EBA5-4CFF-B38B-9A2EA003662C}" dt="2022-09-11T07:56:24.342" v="641" actId="1076"/>
          <ac:spMkLst>
            <pc:docMk/>
            <pc:sldMk cId="1437077791" sldId="259"/>
            <ac:spMk id="6" creationId="{2C9E3715-3839-D6A8-0376-03F4993BE126}"/>
          </ac:spMkLst>
        </pc:spChg>
        <pc:spChg chg="add mod">
          <ac:chgData name="Mohamad Mova AlAfghani" userId="e6ac21b49711e322" providerId="LiveId" clId="{7DD76BF8-EBA5-4CFF-B38B-9A2EA003662C}" dt="2022-09-11T07:57:32.741" v="657" actId="6549"/>
          <ac:spMkLst>
            <pc:docMk/>
            <pc:sldMk cId="1437077791" sldId="259"/>
            <ac:spMk id="8" creationId="{9EEA2A5C-009A-B179-EC79-EC7B3357A9FB}"/>
          </ac:spMkLst>
        </pc:spChg>
        <pc:spChg chg="add del">
          <ac:chgData name="Mohamad Mova AlAfghani" userId="e6ac21b49711e322" providerId="LiveId" clId="{7DD76BF8-EBA5-4CFF-B38B-9A2EA003662C}" dt="2022-09-11T07:54:57.315" v="625" actId="26606"/>
          <ac:spMkLst>
            <pc:docMk/>
            <pc:sldMk cId="1437077791" sldId="259"/>
            <ac:spMk id="42" creationId="{2437C4A8-8E3A-4ADA-93B9-64737CE1ABB1}"/>
          </ac:spMkLst>
        </pc:spChg>
        <pc:spChg chg="add del">
          <ac:chgData name="Mohamad Mova AlAfghani" userId="e6ac21b49711e322" providerId="LiveId" clId="{7DD76BF8-EBA5-4CFF-B38B-9A2EA003662C}" dt="2022-09-11T07:54:57.315" v="625" actId="26606"/>
          <ac:spMkLst>
            <pc:docMk/>
            <pc:sldMk cId="1437077791" sldId="259"/>
            <ac:spMk id="44" creationId="{4E1EF4E8-5513-4BF5-BC41-04645281C672}"/>
          </ac:spMkLst>
        </pc:spChg>
        <pc:spChg chg="add del">
          <ac:chgData name="Mohamad Mova AlAfghani" userId="e6ac21b49711e322" providerId="LiveId" clId="{7DD76BF8-EBA5-4CFF-B38B-9A2EA003662C}" dt="2022-09-11T07:54:57.315" v="625" actId="26606"/>
          <ac:spMkLst>
            <pc:docMk/>
            <pc:sldMk cId="1437077791" sldId="259"/>
            <ac:spMk id="79" creationId="{445FE972-3FD1-42A0-917A-5FC226BB7D2A}"/>
          </ac:spMkLst>
        </pc:spChg>
        <pc:spChg chg="add del">
          <ac:chgData name="Mohamad Mova AlAfghani" userId="e6ac21b49711e322" providerId="LiveId" clId="{7DD76BF8-EBA5-4CFF-B38B-9A2EA003662C}" dt="2022-09-11T07:54:58.694" v="627" actId="26606"/>
          <ac:spMkLst>
            <pc:docMk/>
            <pc:sldMk cId="1437077791" sldId="259"/>
            <ac:spMk id="82" creationId="{2437C4A8-8E3A-4ADA-93B9-64737CE1ABB1}"/>
          </ac:spMkLst>
        </pc:spChg>
        <pc:spChg chg="add del">
          <ac:chgData name="Mohamad Mova AlAfghani" userId="e6ac21b49711e322" providerId="LiveId" clId="{7DD76BF8-EBA5-4CFF-B38B-9A2EA003662C}" dt="2022-09-11T07:54:58.694" v="627" actId="26606"/>
          <ac:spMkLst>
            <pc:docMk/>
            <pc:sldMk cId="1437077791" sldId="259"/>
            <ac:spMk id="83" creationId="{4E1EF4E8-5513-4BF5-BC41-04645281C672}"/>
          </ac:spMkLst>
        </pc:spChg>
        <pc:spChg chg="add del">
          <ac:chgData name="Mohamad Mova AlAfghani" userId="e6ac21b49711e322" providerId="LiveId" clId="{7DD76BF8-EBA5-4CFF-B38B-9A2EA003662C}" dt="2022-09-11T07:54:58.694" v="627" actId="26606"/>
          <ac:spMkLst>
            <pc:docMk/>
            <pc:sldMk cId="1437077791" sldId="259"/>
            <ac:spMk id="85" creationId="{00FA6579-9606-4A7A-8519-FBED9C6FAA91}"/>
          </ac:spMkLst>
        </pc:spChg>
        <pc:grpChg chg="add del">
          <ac:chgData name="Mohamad Mova AlAfghani" userId="e6ac21b49711e322" providerId="LiveId" clId="{7DD76BF8-EBA5-4CFF-B38B-9A2EA003662C}" dt="2022-09-11T07:54:57.315" v="625" actId="26606"/>
          <ac:grpSpMkLst>
            <pc:docMk/>
            <pc:sldMk cId="1437077791" sldId="259"/>
            <ac:grpSpMk id="9" creationId="{748618E9-EE2D-4864-9EEE-58939BD4FBBA}"/>
          </ac:grpSpMkLst>
        </pc:grpChg>
        <pc:grpChg chg="add del">
          <ac:chgData name="Mohamad Mova AlAfghani" userId="e6ac21b49711e322" providerId="LiveId" clId="{7DD76BF8-EBA5-4CFF-B38B-9A2EA003662C}" dt="2022-09-11T07:54:57.315" v="625" actId="26606"/>
          <ac:grpSpMkLst>
            <pc:docMk/>
            <pc:sldMk cId="1437077791" sldId="259"/>
            <ac:grpSpMk id="46" creationId="{4A1F22E2-9813-4EBC-A701-AAAA6ED15D72}"/>
          </ac:grpSpMkLst>
        </pc:grpChg>
        <pc:grpChg chg="add del">
          <ac:chgData name="Mohamad Mova AlAfghani" userId="e6ac21b49711e322" providerId="LiveId" clId="{7DD76BF8-EBA5-4CFF-B38B-9A2EA003662C}" dt="2022-09-11T07:54:58.694" v="627" actId="26606"/>
          <ac:grpSpMkLst>
            <pc:docMk/>
            <pc:sldMk cId="1437077791" sldId="259"/>
            <ac:grpSpMk id="81" creationId="{748618E9-EE2D-4864-9EEE-58939BD4FBBA}"/>
          </ac:grpSpMkLst>
        </pc:grpChg>
        <pc:grpChg chg="add del">
          <ac:chgData name="Mohamad Mova AlAfghani" userId="e6ac21b49711e322" providerId="LiveId" clId="{7DD76BF8-EBA5-4CFF-B38B-9A2EA003662C}" dt="2022-09-11T07:54:58.694" v="627" actId="26606"/>
          <ac:grpSpMkLst>
            <pc:docMk/>
            <pc:sldMk cId="1437077791" sldId="259"/>
            <ac:grpSpMk id="84" creationId="{0854B02B-0B9C-4F1C-AA77-810192994456}"/>
          </ac:grpSpMkLst>
        </pc:grpChg>
        <pc:picChg chg="add mod">
          <ac:chgData name="Mohamad Mova AlAfghani" userId="e6ac21b49711e322" providerId="LiveId" clId="{7DD76BF8-EBA5-4CFF-B38B-9A2EA003662C}" dt="2022-09-11T07:55:46.797" v="637" actId="14100"/>
          <ac:picMkLst>
            <pc:docMk/>
            <pc:sldMk cId="1437077791" sldId="259"/>
            <ac:picMk id="4" creationId="{2454E35D-A347-B8A6-EA28-9D3940310CA6}"/>
          </ac:picMkLst>
        </pc:picChg>
        <pc:picChg chg="add mod">
          <ac:chgData name="Mohamad Mova AlAfghani" userId="e6ac21b49711e322" providerId="LiveId" clId="{7DD76BF8-EBA5-4CFF-B38B-9A2EA003662C}" dt="2022-09-11T07:56:54.974" v="644" actId="1076"/>
          <ac:picMkLst>
            <pc:docMk/>
            <pc:sldMk cId="1437077791" sldId="259"/>
            <ac:picMk id="5" creationId="{696F9CDB-4547-8CEC-5F9B-FDF720223BCA}"/>
          </ac:picMkLst>
        </pc:picChg>
      </pc:sldChg>
      <pc:sldChg chg="addSp delSp modSp new del mod">
        <pc:chgData name="Mohamad Mova AlAfghani" userId="e6ac21b49711e322" providerId="LiveId" clId="{7DD76BF8-EBA5-4CFF-B38B-9A2EA003662C}" dt="2022-09-11T08:08:19.732" v="792" actId="47"/>
        <pc:sldMkLst>
          <pc:docMk/>
          <pc:sldMk cId="1532175931" sldId="260"/>
        </pc:sldMkLst>
        <pc:spChg chg="mod">
          <ac:chgData name="Mohamad Mova AlAfghani" userId="e6ac21b49711e322" providerId="LiveId" clId="{7DD76BF8-EBA5-4CFF-B38B-9A2EA003662C}" dt="2022-09-11T08:07:08.303" v="784" actId="27636"/>
          <ac:spMkLst>
            <pc:docMk/>
            <pc:sldMk cId="1532175931" sldId="260"/>
            <ac:spMk id="2" creationId="{1699FDFB-A46E-97A2-7C95-0D12C2A10787}"/>
          </ac:spMkLst>
        </pc:spChg>
        <pc:spChg chg="del">
          <ac:chgData name="Mohamad Mova AlAfghani" userId="e6ac21b49711e322" providerId="LiveId" clId="{7DD76BF8-EBA5-4CFF-B38B-9A2EA003662C}" dt="2022-09-11T08:07:10.862" v="785" actId="21"/>
          <ac:spMkLst>
            <pc:docMk/>
            <pc:sldMk cId="1532175931" sldId="260"/>
            <ac:spMk id="3" creationId="{1A126298-F413-12EA-13B8-410FE8A8D138}"/>
          </ac:spMkLst>
        </pc:spChg>
        <pc:spChg chg="add mod">
          <ac:chgData name="Mohamad Mova AlAfghani" userId="e6ac21b49711e322" providerId="LiveId" clId="{7DD76BF8-EBA5-4CFF-B38B-9A2EA003662C}" dt="2022-09-11T08:07:59.977" v="789" actId="207"/>
          <ac:spMkLst>
            <pc:docMk/>
            <pc:sldMk cId="1532175931" sldId="260"/>
            <ac:spMk id="6" creationId="{74E88FE5-C135-B42D-094F-EC6C1FF3698D}"/>
          </ac:spMkLst>
        </pc:spChg>
        <pc:graphicFrameChg chg="add mod">
          <ac:chgData name="Mohamad Mova AlAfghani" userId="e6ac21b49711e322" providerId="LiveId" clId="{7DD76BF8-EBA5-4CFF-B38B-9A2EA003662C}" dt="2022-09-11T08:07:50.855" v="788"/>
          <ac:graphicFrameMkLst>
            <pc:docMk/>
            <pc:sldMk cId="1532175931" sldId="260"/>
            <ac:graphicFrameMk id="5" creationId="{12448DCA-F427-0D24-D078-E662EC01EBF8}"/>
          </ac:graphicFrameMkLst>
        </pc:graphicFrameChg>
        <pc:picChg chg="add del">
          <ac:chgData name="Mohamad Mova AlAfghani" userId="e6ac21b49711e322" providerId="LiveId" clId="{7DD76BF8-EBA5-4CFF-B38B-9A2EA003662C}" dt="2022-09-11T08:07:33.087" v="787"/>
          <ac:picMkLst>
            <pc:docMk/>
            <pc:sldMk cId="1532175931" sldId="260"/>
            <ac:picMk id="4" creationId="{3C50866D-62B8-B4EF-2C20-B9E3C1A2F72C}"/>
          </ac:picMkLst>
        </pc:picChg>
      </pc:sldChg>
      <pc:sldChg chg="addSp delSp modSp add mod setBg delAnim delDesignElem">
        <pc:chgData name="Mohamad Mova AlAfghani" userId="e6ac21b49711e322" providerId="LiveId" clId="{7DD76BF8-EBA5-4CFF-B38B-9A2EA003662C}" dt="2022-09-11T08:10:47.748" v="871" actId="1076"/>
        <pc:sldMkLst>
          <pc:docMk/>
          <pc:sldMk cId="2696514450" sldId="275"/>
        </pc:sldMkLst>
        <pc:spChg chg="mod">
          <ac:chgData name="Mohamad Mova AlAfghani" userId="e6ac21b49711e322" providerId="LiveId" clId="{7DD76BF8-EBA5-4CFF-B38B-9A2EA003662C}" dt="2022-09-11T08:10:47.748" v="871" actId="1076"/>
          <ac:spMkLst>
            <pc:docMk/>
            <pc:sldMk cId="2696514450" sldId="275"/>
            <ac:spMk id="4" creationId="{32F1B12F-1726-C333-3E52-28D9BC78EF36}"/>
          </ac:spMkLst>
        </pc:spChg>
        <pc:spChg chg="add mod">
          <ac:chgData name="Mohamad Mova AlAfghani" userId="e6ac21b49711e322" providerId="LiveId" clId="{7DD76BF8-EBA5-4CFF-B38B-9A2EA003662C}" dt="2022-09-11T08:10:44.314" v="870" actId="14100"/>
          <ac:spMkLst>
            <pc:docMk/>
            <pc:sldMk cId="2696514450" sldId="275"/>
            <ac:spMk id="8" creationId="{0941CA9D-7765-43F3-1FD2-82A9DF9D22B5}"/>
          </ac:spMkLst>
        </pc:spChg>
        <pc:spChg chg="del">
          <ac:chgData name="Mohamad Mova AlAfghani" userId="e6ac21b49711e322" providerId="LiveId" clId="{7DD76BF8-EBA5-4CFF-B38B-9A2EA003662C}" dt="2022-09-11T08:08:15.913" v="791"/>
          <ac:spMkLst>
            <pc:docMk/>
            <pc:sldMk cId="2696514450" sldId="275"/>
            <ac:spMk id="9" creationId="{A4AC5506-6312-4701-8D3C-40187889A947}"/>
          </ac:spMkLst>
        </pc:spChg>
        <pc:spChg chg="mod">
          <ac:chgData name="Mohamad Mova AlAfghani" userId="e6ac21b49711e322" providerId="LiveId" clId="{7DD76BF8-EBA5-4CFF-B38B-9A2EA003662C}" dt="2022-09-11T08:08:41.329" v="795" actId="14100"/>
          <ac:spMkLst>
            <pc:docMk/>
            <pc:sldMk cId="2696514450" sldId="275"/>
            <ac:spMk id="11" creationId="{925152F2-BDEF-46DA-ACC2-018521BA738A}"/>
          </ac:spMkLst>
        </pc:spChg>
        <pc:spChg chg="mod">
          <ac:chgData name="Mohamad Mova AlAfghani" userId="e6ac21b49711e322" providerId="LiveId" clId="{7DD76BF8-EBA5-4CFF-B38B-9A2EA003662C}" dt="2022-09-11T08:08:45.154" v="796" actId="14100"/>
          <ac:spMkLst>
            <pc:docMk/>
            <pc:sldMk cId="2696514450" sldId="275"/>
            <ac:spMk id="15" creationId="{45926862-5742-4F94-9637-4761E69156D4}"/>
          </ac:spMkLst>
        </pc:spChg>
        <pc:picChg chg="del">
          <ac:chgData name="Mohamad Mova AlAfghani" userId="e6ac21b49711e322" providerId="LiveId" clId="{7DD76BF8-EBA5-4CFF-B38B-9A2EA003662C}" dt="2022-09-11T08:08:35.539" v="794" actId="21"/>
          <ac:picMkLst>
            <pc:docMk/>
            <pc:sldMk cId="2696514450" sldId="275"/>
            <ac:picMk id="6" creationId="{E46E25A5-15BC-D3D2-0571-94A7098B5426}"/>
          </ac:picMkLst>
        </pc:picChg>
      </pc:sldChg>
      <pc:sldChg chg="delSp modSp mod delAnim delDesignElem">
        <pc:chgData name="Mohamad Mova AlAfghani" userId="e6ac21b49711e322" providerId="LiveId" clId="{7DD76BF8-EBA5-4CFF-B38B-9A2EA003662C}" dt="2022-09-11T08:10:14.366" v="845" actId="207"/>
        <pc:sldMkLst>
          <pc:docMk/>
          <pc:sldMk cId="3755871814" sldId="276"/>
        </pc:sldMkLst>
        <pc:spChg chg="mod">
          <ac:chgData name="Mohamad Mova AlAfghani" userId="e6ac21b49711e322" providerId="LiveId" clId="{7DD76BF8-EBA5-4CFF-B38B-9A2EA003662C}" dt="2022-09-11T08:10:14.366" v="845" actId="207"/>
          <ac:spMkLst>
            <pc:docMk/>
            <pc:sldMk cId="3755871814" sldId="276"/>
            <ac:spMk id="2" creationId="{F041701D-999B-4AAB-922A-CADE5F986077}"/>
          </ac:spMkLst>
        </pc:spChg>
        <pc:picChg chg="del">
          <ac:chgData name="Mohamad Mova AlAfghani" userId="e6ac21b49711e322" providerId="LiveId" clId="{7DD76BF8-EBA5-4CFF-B38B-9A2EA003662C}" dt="2022-09-11T08:10:10.430" v="844" actId="21"/>
          <ac:picMkLst>
            <pc:docMk/>
            <pc:sldMk cId="3755871814" sldId="276"/>
            <ac:picMk id="9" creationId="{D03E7C16-4D73-14A9-5A0E-411CE3728C8E}"/>
          </ac:picMkLst>
        </pc:picChg>
      </pc:sldChg>
      <pc:sldChg chg="modSp new del mod">
        <pc:chgData name="Mohamad Mova AlAfghani" userId="e6ac21b49711e322" providerId="LiveId" clId="{7DD76BF8-EBA5-4CFF-B38B-9A2EA003662C}" dt="2022-09-11T08:17:27.961" v="945" actId="47"/>
        <pc:sldMkLst>
          <pc:docMk/>
          <pc:sldMk cId="977478991" sldId="277"/>
        </pc:sldMkLst>
        <pc:spChg chg="mod">
          <ac:chgData name="Mohamad Mova AlAfghani" userId="e6ac21b49711e322" providerId="LiveId" clId="{7DD76BF8-EBA5-4CFF-B38B-9A2EA003662C}" dt="2022-09-11T08:11:09.710" v="895" actId="27636"/>
          <ac:spMkLst>
            <pc:docMk/>
            <pc:sldMk cId="977478991" sldId="277"/>
            <ac:spMk id="2" creationId="{FE7968BF-0A78-8B70-5E26-10DD8909BCB3}"/>
          </ac:spMkLst>
        </pc:spChg>
      </pc:sldChg>
      <pc:sldChg chg="addSp delSp modSp new mod setBg addAnim">
        <pc:chgData name="Mohamad Mova AlAfghani" userId="e6ac21b49711e322" providerId="LiveId" clId="{7DD76BF8-EBA5-4CFF-B38B-9A2EA003662C}" dt="2022-09-11T14:14:09.019" v="2245"/>
        <pc:sldMkLst>
          <pc:docMk/>
          <pc:sldMk cId="2798216302" sldId="278"/>
        </pc:sldMkLst>
        <pc:spChg chg="mod">
          <ac:chgData name="Mohamad Mova AlAfghani" userId="e6ac21b49711e322" providerId="LiveId" clId="{7DD76BF8-EBA5-4CFF-B38B-9A2EA003662C}" dt="2022-09-11T14:14:09.012" v="2244" actId="26606"/>
          <ac:spMkLst>
            <pc:docMk/>
            <pc:sldMk cId="2798216302" sldId="278"/>
            <ac:spMk id="2" creationId="{01F2622F-E9D9-542F-57EF-40097B8F0C19}"/>
          </ac:spMkLst>
        </pc:spChg>
        <pc:spChg chg="del">
          <ac:chgData name="Mohamad Mova AlAfghani" userId="e6ac21b49711e322" providerId="LiveId" clId="{7DD76BF8-EBA5-4CFF-B38B-9A2EA003662C}" dt="2022-09-11T08:11:44.398" v="906" actId="478"/>
          <ac:spMkLst>
            <pc:docMk/>
            <pc:sldMk cId="2798216302" sldId="278"/>
            <ac:spMk id="3" creationId="{F1346189-CC84-E7A3-0AD2-33B64223EFEB}"/>
          </ac:spMkLst>
        </pc:spChg>
        <pc:spChg chg="add">
          <ac:chgData name="Mohamad Mova AlAfghani" userId="e6ac21b49711e322" providerId="LiveId" clId="{7DD76BF8-EBA5-4CFF-B38B-9A2EA003662C}" dt="2022-09-11T14:14:09.012" v="2244" actId="26606"/>
          <ac:spMkLst>
            <pc:docMk/>
            <pc:sldMk cId="2798216302" sldId="278"/>
            <ac:spMk id="41" creationId="{2437C4A8-8E3A-4ADA-93B9-64737CE1ABB1}"/>
          </ac:spMkLst>
        </pc:spChg>
        <pc:spChg chg="add">
          <ac:chgData name="Mohamad Mova AlAfghani" userId="e6ac21b49711e322" providerId="LiveId" clId="{7DD76BF8-EBA5-4CFF-B38B-9A2EA003662C}" dt="2022-09-11T14:14:09.012" v="2244" actId="26606"/>
          <ac:spMkLst>
            <pc:docMk/>
            <pc:sldMk cId="2798216302" sldId="278"/>
            <ac:spMk id="43" creationId="{4E1EF4E8-5513-4BF5-BC41-04645281C672}"/>
          </ac:spMkLst>
        </pc:spChg>
        <pc:spChg chg="add">
          <ac:chgData name="Mohamad Mova AlAfghani" userId="e6ac21b49711e322" providerId="LiveId" clId="{7DD76BF8-EBA5-4CFF-B38B-9A2EA003662C}" dt="2022-09-11T14:14:09.012" v="2244" actId="26606"/>
          <ac:spMkLst>
            <pc:docMk/>
            <pc:sldMk cId="2798216302" sldId="278"/>
            <ac:spMk id="78" creationId="{445FE972-3FD1-42A0-917A-5FC226BB7D2A}"/>
          </ac:spMkLst>
        </pc:spChg>
        <pc:grpChg chg="add">
          <ac:chgData name="Mohamad Mova AlAfghani" userId="e6ac21b49711e322" providerId="LiveId" clId="{7DD76BF8-EBA5-4CFF-B38B-9A2EA003662C}" dt="2022-09-11T14:14:09.012" v="2244" actId="26606"/>
          <ac:grpSpMkLst>
            <pc:docMk/>
            <pc:sldMk cId="2798216302" sldId="278"/>
            <ac:grpSpMk id="8" creationId="{748618E9-EE2D-4864-9EEE-58939BD4FBBA}"/>
          </ac:grpSpMkLst>
        </pc:grpChg>
        <pc:grpChg chg="add">
          <ac:chgData name="Mohamad Mova AlAfghani" userId="e6ac21b49711e322" providerId="LiveId" clId="{7DD76BF8-EBA5-4CFF-B38B-9A2EA003662C}" dt="2022-09-11T14:14:09.012" v="2244" actId="26606"/>
          <ac:grpSpMkLst>
            <pc:docMk/>
            <pc:sldMk cId="2798216302" sldId="278"/>
            <ac:grpSpMk id="45" creationId="{4A1F22E2-9813-4EBC-A701-AAAA6ED15D72}"/>
          </ac:grpSpMkLst>
        </pc:grpChg>
        <pc:picChg chg="add">
          <ac:chgData name="Mohamad Mova AlAfghani" userId="e6ac21b49711e322" providerId="LiveId" clId="{7DD76BF8-EBA5-4CFF-B38B-9A2EA003662C}" dt="2022-09-11T14:14:09.012" v="2244" actId="26606"/>
          <ac:picMkLst>
            <pc:docMk/>
            <pc:sldMk cId="2798216302" sldId="278"/>
            <ac:picMk id="4" creationId="{48610763-E8FB-FA48-6F08-DD4633D5DE16}"/>
          </ac:picMkLst>
        </pc:picChg>
      </pc:sldChg>
      <pc:sldChg chg="addSp delSp modSp add mod">
        <pc:chgData name="Mohamad Mova AlAfghani" userId="e6ac21b49711e322" providerId="LiveId" clId="{7DD76BF8-EBA5-4CFF-B38B-9A2EA003662C}" dt="2022-09-11T14:03:36.988" v="2238" actId="207"/>
        <pc:sldMkLst>
          <pc:docMk/>
          <pc:sldMk cId="911984547" sldId="286"/>
        </pc:sldMkLst>
        <pc:spChg chg="mod">
          <ac:chgData name="Mohamad Mova AlAfghani" userId="e6ac21b49711e322" providerId="LiveId" clId="{7DD76BF8-EBA5-4CFF-B38B-9A2EA003662C}" dt="2022-09-11T08:36:14.889" v="1027" actId="1076"/>
          <ac:spMkLst>
            <pc:docMk/>
            <pc:sldMk cId="911984547" sldId="286"/>
            <ac:spMk id="2" creationId="{AEBD6705-BAE5-48FE-9879-0AF41DF253E5}"/>
          </ac:spMkLst>
        </pc:spChg>
        <pc:graphicFrameChg chg="add mod modGraphic">
          <ac:chgData name="Mohamad Mova AlAfghani" userId="e6ac21b49711e322" providerId="LiveId" clId="{7DD76BF8-EBA5-4CFF-B38B-9A2EA003662C}" dt="2022-09-11T14:03:36.988" v="2238" actId="207"/>
          <ac:graphicFrameMkLst>
            <pc:docMk/>
            <pc:sldMk cId="911984547" sldId="286"/>
            <ac:graphicFrameMk id="3" creationId="{621A862B-2D4A-9949-E4D5-F991DE1350E1}"/>
          </ac:graphicFrameMkLst>
        </pc:graphicFrameChg>
        <pc:graphicFrameChg chg="del mod modGraphic">
          <ac:chgData name="Mohamad Mova AlAfghani" userId="e6ac21b49711e322" providerId="LiveId" clId="{7DD76BF8-EBA5-4CFF-B38B-9A2EA003662C}" dt="2022-09-11T08:36:52.913" v="1029" actId="21"/>
          <ac:graphicFrameMkLst>
            <pc:docMk/>
            <pc:sldMk cId="911984547" sldId="286"/>
            <ac:graphicFrameMk id="11" creationId="{10F2069E-1CBA-49D2-8FAA-443EE9F300BD}"/>
          </ac:graphicFrameMkLst>
        </pc:graphicFrameChg>
      </pc:sldChg>
      <pc:sldChg chg="addSp delSp modSp new mod">
        <pc:chgData name="Mohamad Mova AlAfghani" userId="e6ac21b49711e322" providerId="LiveId" clId="{7DD76BF8-EBA5-4CFF-B38B-9A2EA003662C}" dt="2022-09-11T08:39:55.051" v="1074" actId="1076"/>
        <pc:sldMkLst>
          <pc:docMk/>
          <pc:sldMk cId="628001490" sldId="287"/>
        </pc:sldMkLst>
        <pc:spChg chg="mod">
          <ac:chgData name="Mohamad Mova AlAfghani" userId="e6ac21b49711e322" providerId="LiveId" clId="{7DD76BF8-EBA5-4CFF-B38B-9A2EA003662C}" dt="2022-09-11T08:32:54.737" v="1009" actId="27636"/>
          <ac:spMkLst>
            <pc:docMk/>
            <pc:sldMk cId="628001490" sldId="287"/>
            <ac:spMk id="2" creationId="{3E16BF43-45A7-23CF-1A61-A6566D587607}"/>
          </ac:spMkLst>
        </pc:spChg>
        <pc:spChg chg="del">
          <ac:chgData name="Mohamad Mova AlAfghani" userId="e6ac21b49711e322" providerId="LiveId" clId="{7DD76BF8-EBA5-4CFF-B38B-9A2EA003662C}" dt="2022-09-11T08:17:59.891" v="978" actId="21"/>
          <ac:spMkLst>
            <pc:docMk/>
            <pc:sldMk cId="628001490" sldId="287"/>
            <ac:spMk id="3" creationId="{9997F1A1-1803-0811-9801-5672AC72156D}"/>
          </ac:spMkLst>
        </pc:spChg>
        <pc:spChg chg="add mod">
          <ac:chgData name="Mohamad Mova AlAfghani" userId="e6ac21b49711e322" providerId="LiveId" clId="{7DD76BF8-EBA5-4CFF-B38B-9A2EA003662C}" dt="2022-09-11T08:33:03.550" v="1012" actId="1076"/>
          <ac:spMkLst>
            <pc:docMk/>
            <pc:sldMk cId="628001490" sldId="287"/>
            <ac:spMk id="6" creationId="{AFA33DCE-9F2F-9D6E-C1F6-1F3BC9EE657C}"/>
          </ac:spMkLst>
        </pc:spChg>
        <pc:spChg chg="add mod">
          <ac:chgData name="Mohamad Mova AlAfghani" userId="e6ac21b49711e322" providerId="LiveId" clId="{7DD76BF8-EBA5-4CFF-B38B-9A2EA003662C}" dt="2022-09-11T08:38:36.308" v="1036" actId="1076"/>
          <ac:spMkLst>
            <pc:docMk/>
            <pc:sldMk cId="628001490" sldId="287"/>
            <ac:spMk id="9" creationId="{D250B386-148C-9400-F167-CA5C9D3EB5F0}"/>
          </ac:spMkLst>
        </pc:spChg>
        <pc:spChg chg="add mod">
          <ac:chgData name="Mohamad Mova AlAfghani" userId="e6ac21b49711e322" providerId="LiveId" clId="{7DD76BF8-EBA5-4CFF-B38B-9A2EA003662C}" dt="2022-09-11T08:39:55.051" v="1074" actId="1076"/>
          <ac:spMkLst>
            <pc:docMk/>
            <pc:sldMk cId="628001490" sldId="287"/>
            <ac:spMk id="12" creationId="{F256635A-3EBE-5270-AE8F-EC4AB3635678}"/>
          </ac:spMkLst>
        </pc:spChg>
        <pc:picChg chg="add mod">
          <ac:chgData name="Mohamad Mova AlAfghani" userId="e6ac21b49711e322" providerId="LiveId" clId="{7DD76BF8-EBA5-4CFF-B38B-9A2EA003662C}" dt="2022-09-11T08:32:59.814" v="1011" actId="1076"/>
          <ac:picMkLst>
            <pc:docMk/>
            <pc:sldMk cId="628001490" sldId="287"/>
            <ac:picMk id="4" creationId="{4254A5E5-AC05-9283-4957-7EB9D01CA73A}"/>
          </ac:picMkLst>
        </pc:picChg>
        <pc:picChg chg="add mod">
          <ac:chgData name="Mohamad Mova AlAfghani" userId="e6ac21b49711e322" providerId="LiveId" clId="{7DD76BF8-EBA5-4CFF-B38B-9A2EA003662C}" dt="2022-09-11T08:38:43.408" v="1038" actId="1076"/>
          <ac:picMkLst>
            <pc:docMk/>
            <pc:sldMk cId="628001490" sldId="287"/>
            <ac:picMk id="7" creationId="{1E91711D-8A31-0245-4038-FBA09CDF64A4}"/>
          </ac:picMkLst>
        </pc:picChg>
        <pc:picChg chg="add mod">
          <ac:chgData name="Mohamad Mova AlAfghani" userId="e6ac21b49711e322" providerId="LiveId" clId="{7DD76BF8-EBA5-4CFF-B38B-9A2EA003662C}" dt="2022-09-11T08:38:39.736" v="1037" actId="1076"/>
          <ac:picMkLst>
            <pc:docMk/>
            <pc:sldMk cId="628001490" sldId="287"/>
            <ac:picMk id="11" creationId="{EB797F8F-4B48-4F75-E862-F14CD0F6B282}"/>
          </ac:picMkLst>
        </pc:picChg>
      </pc:sldChg>
      <pc:sldChg chg="addSp delSp modSp new mod">
        <pc:chgData name="Mohamad Mova AlAfghani" userId="e6ac21b49711e322" providerId="LiveId" clId="{7DD76BF8-EBA5-4CFF-B38B-9A2EA003662C}" dt="2022-09-11T14:33:36.868" v="3247" actId="20577"/>
        <pc:sldMkLst>
          <pc:docMk/>
          <pc:sldMk cId="2986961800" sldId="288"/>
        </pc:sldMkLst>
        <pc:spChg chg="mod">
          <ac:chgData name="Mohamad Mova AlAfghani" userId="e6ac21b49711e322" providerId="LiveId" clId="{7DD76BF8-EBA5-4CFF-B38B-9A2EA003662C}" dt="2022-09-11T08:41:23.934" v="1144" actId="1076"/>
          <ac:spMkLst>
            <pc:docMk/>
            <pc:sldMk cId="2986961800" sldId="288"/>
            <ac:spMk id="2" creationId="{3EAE9C89-C745-19D0-6CBE-34A27723BE6C}"/>
          </ac:spMkLst>
        </pc:spChg>
        <pc:spChg chg="del">
          <ac:chgData name="Mohamad Mova AlAfghani" userId="e6ac21b49711e322" providerId="LiveId" clId="{7DD76BF8-EBA5-4CFF-B38B-9A2EA003662C}" dt="2022-09-11T08:40:50.477" v="1105" actId="21"/>
          <ac:spMkLst>
            <pc:docMk/>
            <pc:sldMk cId="2986961800" sldId="288"/>
            <ac:spMk id="3" creationId="{F98470B3-D567-6669-D345-4E88E70E19FF}"/>
          </ac:spMkLst>
        </pc:spChg>
        <pc:spChg chg="add mod">
          <ac:chgData name="Mohamad Mova AlAfghani" userId="e6ac21b49711e322" providerId="LiveId" clId="{7DD76BF8-EBA5-4CFF-B38B-9A2EA003662C}" dt="2022-09-11T09:19:53.444" v="1450" actId="1076"/>
          <ac:spMkLst>
            <pc:docMk/>
            <pc:sldMk cId="2986961800" sldId="288"/>
            <ac:spMk id="6" creationId="{20AF6FAF-8F3B-7466-DA30-B8F4DED897F6}"/>
          </ac:spMkLst>
        </pc:spChg>
        <pc:spChg chg="add del mod">
          <ac:chgData name="Mohamad Mova AlAfghani" userId="e6ac21b49711e322" providerId="LiveId" clId="{7DD76BF8-EBA5-4CFF-B38B-9A2EA003662C}" dt="2022-09-11T09:20:07.592" v="1454" actId="21"/>
          <ac:spMkLst>
            <pc:docMk/>
            <pc:sldMk cId="2986961800" sldId="288"/>
            <ac:spMk id="9" creationId="{88ABE645-ECEF-443E-91AE-FB9B4FD340B4}"/>
          </ac:spMkLst>
        </pc:spChg>
        <pc:spChg chg="add mod">
          <ac:chgData name="Mohamad Mova AlAfghani" userId="e6ac21b49711e322" providerId="LiveId" clId="{7DD76BF8-EBA5-4CFF-B38B-9A2EA003662C}" dt="2022-09-11T14:33:36.868" v="3247" actId="20577"/>
          <ac:spMkLst>
            <pc:docMk/>
            <pc:sldMk cId="2986961800" sldId="288"/>
            <ac:spMk id="12" creationId="{A37396DE-FF2F-11C0-AAB7-5C7C9CAB57E1}"/>
          </ac:spMkLst>
        </pc:spChg>
        <pc:spChg chg="add mod">
          <ac:chgData name="Mohamad Mova AlAfghani" userId="e6ac21b49711e322" providerId="LiveId" clId="{7DD76BF8-EBA5-4CFF-B38B-9A2EA003662C}" dt="2022-09-11T09:21:21.456" v="1517" actId="14100"/>
          <ac:spMkLst>
            <pc:docMk/>
            <pc:sldMk cId="2986961800" sldId="288"/>
            <ac:spMk id="13" creationId="{ED221617-5BAD-730A-2AFE-44579F057C87}"/>
          </ac:spMkLst>
        </pc:spChg>
        <pc:picChg chg="add mod">
          <ac:chgData name="Mohamad Mova AlAfghani" userId="e6ac21b49711e322" providerId="LiveId" clId="{7DD76BF8-EBA5-4CFF-B38B-9A2EA003662C}" dt="2022-09-11T09:19:22.037" v="1434" actId="1076"/>
          <ac:picMkLst>
            <pc:docMk/>
            <pc:sldMk cId="2986961800" sldId="288"/>
            <ac:picMk id="5" creationId="{F18EB81A-5FDE-40E5-385C-21813F09B11F}"/>
          </ac:picMkLst>
        </pc:picChg>
        <pc:picChg chg="add mod">
          <ac:chgData name="Mohamad Mova AlAfghani" userId="e6ac21b49711e322" providerId="LiveId" clId="{7DD76BF8-EBA5-4CFF-B38B-9A2EA003662C}" dt="2022-09-11T09:19:19.371" v="1433" actId="1076"/>
          <ac:picMkLst>
            <pc:docMk/>
            <pc:sldMk cId="2986961800" sldId="288"/>
            <ac:picMk id="8" creationId="{556C34E6-1357-DF51-4B32-51C29ABF4C67}"/>
          </ac:picMkLst>
        </pc:picChg>
        <pc:picChg chg="add mod">
          <ac:chgData name="Mohamad Mova AlAfghani" userId="e6ac21b49711e322" providerId="LiveId" clId="{7DD76BF8-EBA5-4CFF-B38B-9A2EA003662C}" dt="2022-09-11T09:19:59.597" v="1452" actId="1076"/>
          <ac:picMkLst>
            <pc:docMk/>
            <pc:sldMk cId="2986961800" sldId="288"/>
            <ac:picMk id="11" creationId="{59B4E3AE-9E81-23C9-A5C0-69472582BF52}"/>
          </ac:picMkLst>
        </pc:picChg>
      </pc:sldChg>
      <pc:sldChg chg="addSp delSp modSp new mod setBg addAnim delAnim">
        <pc:chgData name="Mohamad Mova AlAfghani" userId="e6ac21b49711e322" providerId="LiveId" clId="{7DD76BF8-EBA5-4CFF-B38B-9A2EA003662C}" dt="2022-09-11T15:20:49.664" v="4579" actId="20577"/>
        <pc:sldMkLst>
          <pc:docMk/>
          <pc:sldMk cId="1034797482" sldId="289"/>
        </pc:sldMkLst>
        <pc:spChg chg="del mod ord">
          <ac:chgData name="Mohamad Mova AlAfghani" userId="e6ac21b49711e322" providerId="LiveId" clId="{7DD76BF8-EBA5-4CFF-B38B-9A2EA003662C}" dt="2022-09-11T13:36:15.445" v="1642" actId="21"/>
          <ac:spMkLst>
            <pc:docMk/>
            <pc:sldMk cId="1034797482" sldId="289"/>
            <ac:spMk id="2" creationId="{0A3D987B-71F5-AEC6-3B3A-49F3B8E3F206}"/>
          </ac:spMkLst>
        </pc:spChg>
        <pc:spChg chg="del mod">
          <ac:chgData name="Mohamad Mova AlAfghani" userId="e6ac21b49711e322" providerId="LiveId" clId="{7DD76BF8-EBA5-4CFF-B38B-9A2EA003662C}" dt="2022-09-11T09:22:22.208" v="1581" actId="21"/>
          <ac:spMkLst>
            <pc:docMk/>
            <pc:sldMk cId="1034797482" sldId="289"/>
            <ac:spMk id="3" creationId="{5CE9329F-7FFE-C5B0-7C59-91197CB73576}"/>
          </ac:spMkLst>
        </pc:spChg>
        <pc:spChg chg="add del mod">
          <ac:chgData name="Mohamad Mova AlAfghani" userId="e6ac21b49711e322" providerId="LiveId" clId="{7DD76BF8-EBA5-4CFF-B38B-9A2EA003662C}" dt="2022-09-11T13:36:19.026" v="1643" actId="21"/>
          <ac:spMkLst>
            <pc:docMk/>
            <pc:sldMk cId="1034797482" sldId="289"/>
            <ac:spMk id="10" creationId="{68696143-FC2E-672C-378C-922C848AABE0}"/>
          </ac:spMkLst>
        </pc:spChg>
        <pc:spChg chg="add mod">
          <ac:chgData name="Mohamad Mova AlAfghani" userId="e6ac21b49711e322" providerId="LiveId" clId="{7DD76BF8-EBA5-4CFF-B38B-9A2EA003662C}" dt="2022-09-11T15:20:49.664" v="4579" actId="20577"/>
          <ac:spMkLst>
            <pc:docMk/>
            <pc:sldMk cId="1034797482" sldId="289"/>
            <ac:spMk id="45" creationId="{5CA8A87F-6DD8-BBA4-E654-DC74DB6335BE}"/>
          </ac:spMkLst>
        </pc:spChg>
        <pc:spChg chg="add del">
          <ac:chgData name="Mohamad Mova AlAfghani" userId="e6ac21b49711e322" providerId="LiveId" clId="{7DD76BF8-EBA5-4CFF-B38B-9A2EA003662C}" dt="2022-09-11T13:34:43.804" v="1634" actId="26606"/>
          <ac:spMkLst>
            <pc:docMk/>
            <pc:sldMk cId="1034797482" sldId="289"/>
            <ac:spMk id="46" creationId="{2437C4A8-8E3A-4ADA-93B9-64737CE1ABB1}"/>
          </ac:spMkLst>
        </pc:spChg>
        <pc:spChg chg="add del">
          <ac:chgData name="Mohamad Mova AlAfghani" userId="e6ac21b49711e322" providerId="LiveId" clId="{7DD76BF8-EBA5-4CFF-B38B-9A2EA003662C}" dt="2022-09-11T13:34:43.804" v="1634" actId="26606"/>
          <ac:spMkLst>
            <pc:docMk/>
            <pc:sldMk cId="1034797482" sldId="289"/>
            <ac:spMk id="48" creationId="{D0A348B8-3F2F-474A-A276-9C90661762B0}"/>
          </ac:spMkLst>
        </pc:spChg>
        <pc:spChg chg="add del">
          <ac:chgData name="Mohamad Mova AlAfghani" userId="e6ac21b49711e322" providerId="LiveId" clId="{7DD76BF8-EBA5-4CFF-B38B-9A2EA003662C}" dt="2022-09-11T13:34:43.804" v="1634" actId="26606"/>
          <ac:spMkLst>
            <pc:docMk/>
            <pc:sldMk cId="1034797482" sldId="289"/>
            <ac:spMk id="83" creationId="{8606225D-3AFB-411A-A409-9199957FC936}"/>
          </ac:spMkLst>
        </pc:spChg>
        <pc:spChg chg="add del">
          <ac:chgData name="Mohamad Mova AlAfghani" userId="e6ac21b49711e322" providerId="LiveId" clId="{7DD76BF8-EBA5-4CFF-B38B-9A2EA003662C}" dt="2022-09-11T13:34:59.745" v="1636" actId="26606"/>
          <ac:spMkLst>
            <pc:docMk/>
            <pc:sldMk cId="1034797482" sldId="289"/>
            <ac:spMk id="86" creationId="{2437C4A8-8E3A-4ADA-93B9-64737CE1ABB1}"/>
          </ac:spMkLst>
        </pc:spChg>
        <pc:spChg chg="add del">
          <ac:chgData name="Mohamad Mova AlAfghani" userId="e6ac21b49711e322" providerId="LiveId" clId="{7DD76BF8-EBA5-4CFF-B38B-9A2EA003662C}" dt="2022-09-11T13:34:59.745" v="1636" actId="26606"/>
          <ac:spMkLst>
            <pc:docMk/>
            <pc:sldMk cId="1034797482" sldId="289"/>
            <ac:spMk id="87" creationId="{13B6DAC6-0186-4D62-AD69-90B9C0411EA3}"/>
          </ac:spMkLst>
        </pc:spChg>
        <pc:spChg chg="add del">
          <ac:chgData name="Mohamad Mova AlAfghani" userId="e6ac21b49711e322" providerId="LiveId" clId="{7DD76BF8-EBA5-4CFF-B38B-9A2EA003662C}" dt="2022-09-11T13:34:59.745" v="1636" actId="26606"/>
          <ac:spMkLst>
            <pc:docMk/>
            <pc:sldMk cId="1034797482" sldId="289"/>
            <ac:spMk id="89" creationId="{429C64BC-8915-422E-9361-EE04C48FFD40}"/>
          </ac:spMkLst>
        </pc:spChg>
        <pc:spChg chg="add mod">
          <ac:chgData name="Mohamad Mova AlAfghani" userId="e6ac21b49711e322" providerId="LiveId" clId="{7DD76BF8-EBA5-4CFF-B38B-9A2EA003662C}" dt="2022-09-11T13:41:46.408" v="1741" actId="1076"/>
          <ac:spMkLst>
            <pc:docMk/>
            <pc:sldMk cId="1034797482" sldId="289"/>
            <ac:spMk id="93" creationId="{E532C490-C49E-2AD5-D4B5-077BFD6DF3AF}"/>
          </ac:spMkLst>
        </pc:spChg>
        <pc:spChg chg="add">
          <ac:chgData name="Mohamad Mova AlAfghani" userId="e6ac21b49711e322" providerId="LiveId" clId="{7DD76BF8-EBA5-4CFF-B38B-9A2EA003662C}" dt="2022-09-11T13:34:59.745" v="1636" actId="26606"/>
          <ac:spMkLst>
            <pc:docMk/>
            <pc:sldMk cId="1034797482" sldId="289"/>
            <ac:spMk id="127" creationId="{2437C4A8-8E3A-4ADA-93B9-64737CE1ABB1}"/>
          </ac:spMkLst>
        </pc:spChg>
        <pc:spChg chg="add">
          <ac:chgData name="Mohamad Mova AlAfghani" userId="e6ac21b49711e322" providerId="LiveId" clId="{7DD76BF8-EBA5-4CFF-B38B-9A2EA003662C}" dt="2022-09-11T13:34:59.745" v="1636" actId="26606"/>
          <ac:spMkLst>
            <pc:docMk/>
            <pc:sldMk cId="1034797482" sldId="289"/>
            <ac:spMk id="129" creationId="{D0A348B8-3F2F-474A-A276-9C90661762B0}"/>
          </ac:spMkLst>
        </pc:spChg>
        <pc:spChg chg="add">
          <ac:chgData name="Mohamad Mova AlAfghani" userId="e6ac21b49711e322" providerId="LiveId" clId="{7DD76BF8-EBA5-4CFF-B38B-9A2EA003662C}" dt="2022-09-11T13:34:59.745" v="1636" actId="26606"/>
          <ac:spMkLst>
            <pc:docMk/>
            <pc:sldMk cId="1034797482" sldId="289"/>
            <ac:spMk id="164" creationId="{8606225D-3AFB-411A-A409-9199957FC936}"/>
          </ac:spMkLst>
        </pc:spChg>
        <pc:grpChg chg="add del">
          <ac:chgData name="Mohamad Mova AlAfghani" userId="e6ac21b49711e322" providerId="LiveId" clId="{7DD76BF8-EBA5-4CFF-B38B-9A2EA003662C}" dt="2022-09-11T13:34:43.804" v="1634" actId="26606"/>
          <ac:grpSpMkLst>
            <pc:docMk/>
            <pc:sldMk cId="1034797482" sldId="289"/>
            <ac:grpSpMk id="13" creationId="{748618E9-EE2D-4864-9EEE-58939BD4FBBA}"/>
          </ac:grpSpMkLst>
        </pc:grpChg>
        <pc:grpChg chg="add del">
          <ac:chgData name="Mohamad Mova AlAfghani" userId="e6ac21b49711e322" providerId="LiveId" clId="{7DD76BF8-EBA5-4CFF-B38B-9A2EA003662C}" dt="2022-09-11T13:34:43.804" v="1634" actId="26606"/>
          <ac:grpSpMkLst>
            <pc:docMk/>
            <pc:sldMk cId="1034797482" sldId="289"/>
            <ac:grpSpMk id="50" creationId="{46400ECE-9877-489B-9D66-A71DE0575CF3}"/>
          </ac:grpSpMkLst>
        </pc:grpChg>
        <pc:grpChg chg="add del">
          <ac:chgData name="Mohamad Mova AlAfghani" userId="e6ac21b49711e322" providerId="LiveId" clId="{7DD76BF8-EBA5-4CFF-B38B-9A2EA003662C}" dt="2022-09-11T13:34:59.745" v="1636" actId="26606"/>
          <ac:grpSpMkLst>
            <pc:docMk/>
            <pc:sldMk cId="1034797482" sldId="289"/>
            <ac:grpSpMk id="85" creationId="{748618E9-EE2D-4864-9EEE-58939BD4FBBA}"/>
          </ac:grpSpMkLst>
        </pc:grpChg>
        <pc:grpChg chg="add del">
          <ac:chgData name="Mohamad Mova AlAfghani" userId="e6ac21b49711e322" providerId="LiveId" clId="{7DD76BF8-EBA5-4CFF-B38B-9A2EA003662C}" dt="2022-09-11T13:34:59.745" v="1636" actId="26606"/>
          <ac:grpSpMkLst>
            <pc:docMk/>
            <pc:sldMk cId="1034797482" sldId="289"/>
            <ac:grpSpMk id="88" creationId="{A0297160-077C-4B0C-9F1E-6519CEDB84C4}"/>
          </ac:grpSpMkLst>
        </pc:grpChg>
        <pc:grpChg chg="add">
          <ac:chgData name="Mohamad Mova AlAfghani" userId="e6ac21b49711e322" providerId="LiveId" clId="{7DD76BF8-EBA5-4CFF-B38B-9A2EA003662C}" dt="2022-09-11T13:34:59.745" v="1636" actId="26606"/>
          <ac:grpSpMkLst>
            <pc:docMk/>
            <pc:sldMk cId="1034797482" sldId="289"/>
            <ac:grpSpMk id="94" creationId="{748618E9-EE2D-4864-9EEE-58939BD4FBBA}"/>
          </ac:grpSpMkLst>
        </pc:grpChg>
        <pc:grpChg chg="add">
          <ac:chgData name="Mohamad Mova AlAfghani" userId="e6ac21b49711e322" providerId="LiveId" clId="{7DD76BF8-EBA5-4CFF-B38B-9A2EA003662C}" dt="2022-09-11T13:34:59.745" v="1636" actId="26606"/>
          <ac:grpSpMkLst>
            <pc:docMk/>
            <pc:sldMk cId="1034797482" sldId="289"/>
            <ac:grpSpMk id="131" creationId="{46400ECE-9877-489B-9D66-A71DE0575CF3}"/>
          </ac:grpSpMkLst>
        </pc:grpChg>
        <pc:graphicFrameChg chg="add del mod">
          <ac:chgData name="Mohamad Mova AlAfghani" userId="e6ac21b49711e322" providerId="LiveId" clId="{7DD76BF8-EBA5-4CFF-B38B-9A2EA003662C}" dt="2022-09-11T09:24:54.072" v="1597"/>
          <ac:graphicFrameMkLst>
            <pc:docMk/>
            <pc:sldMk cId="1034797482" sldId="289"/>
            <ac:graphicFrameMk id="4" creationId="{9587E7A8-3F74-74E1-E81F-3E52D0A736AB}"/>
          </ac:graphicFrameMkLst>
        </pc:graphicFrameChg>
        <pc:picChg chg="add del mod">
          <ac:chgData name="Mohamad Mova AlAfghani" userId="e6ac21b49711e322" providerId="LiveId" clId="{7DD76BF8-EBA5-4CFF-B38B-9A2EA003662C}" dt="2022-09-11T13:26:16.160" v="1622" actId="21"/>
          <ac:picMkLst>
            <pc:docMk/>
            <pc:sldMk cId="1034797482" sldId="289"/>
            <ac:picMk id="5" creationId="{92AB6BC2-89EA-FE8C-AADC-9770D4086661}"/>
          </ac:picMkLst>
        </pc:picChg>
        <pc:picChg chg="add del mod">
          <ac:chgData name="Mohamad Mova AlAfghani" userId="e6ac21b49711e322" providerId="LiveId" clId="{7DD76BF8-EBA5-4CFF-B38B-9A2EA003662C}" dt="2022-09-11T13:34:04.244" v="1632" actId="478"/>
          <ac:picMkLst>
            <pc:docMk/>
            <pc:sldMk cId="1034797482" sldId="289"/>
            <ac:picMk id="6" creationId="{38062BA8-FD07-99E1-FD9F-54F4DCDFE4CC}"/>
          </ac:picMkLst>
        </pc:picChg>
        <pc:picChg chg="add del mod">
          <ac:chgData name="Mohamad Mova AlAfghani" userId="e6ac21b49711e322" providerId="LiveId" clId="{7DD76BF8-EBA5-4CFF-B38B-9A2EA003662C}" dt="2022-09-11T13:36:10.588" v="1641" actId="21"/>
          <ac:picMkLst>
            <pc:docMk/>
            <pc:sldMk cId="1034797482" sldId="289"/>
            <ac:picMk id="8" creationId="{E6C5ACC2-6F19-174D-C9CB-EB8F8081A82A}"/>
          </ac:picMkLst>
        </pc:picChg>
        <pc:picChg chg="add mod">
          <ac:chgData name="Mohamad Mova AlAfghani" userId="e6ac21b49711e322" providerId="LiveId" clId="{7DD76BF8-EBA5-4CFF-B38B-9A2EA003662C}" dt="2022-09-11T13:36:40.859" v="1646" actId="14100"/>
          <ac:picMkLst>
            <pc:docMk/>
            <pc:sldMk cId="1034797482" sldId="289"/>
            <ac:picMk id="12" creationId="{50C09CB4-3072-479F-D0ED-DD8634865837}"/>
          </ac:picMkLst>
        </pc:picChg>
        <pc:cxnChg chg="add mod">
          <ac:chgData name="Mohamad Mova AlAfghani" userId="e6ac21b49711e322" providerId="LiveId" clId="{7DD76BF8-EBA5-4CFF-B38B-9A2EA003662C}" dt="2022-09-11T13:40:42.526" v="1705" actId="14100"/>
          <ac:cxnSpMkLst>
            <pc:docMk/>
            <pc:sldMk cId="1034797482" sldId="289"/>
            <ac:cxnSpMk id="49" creationId="{FB631AE2-3F11-C601-6B78-DCCEBB5171EE}"/>
          </ac:cxnSpMkLst>
        </pc:cxnChg>
        <pc:cxnChg chg="add">
          <ac:chgData name="Mohamad Mova AlAfghani" userId="e6ac21b49711e322" providerId="LiveId" clId="{7DD76BF8-EBA5-4CFF-B38B-9A2EA003662C}" dt="2022-09-11T13:40:56.947" v="1706" actId="11529"/>
          <ac:cxnSpMkLst>
            <pc:docMk/>
            <pc:sldMk cId="1034797482" sldId="289"/>
            <ac:cxnSpMk id="90" creationId="{AE3FC104-7965-354A-ED92-AC01C5DAB506}"/>
          </ac:cxnSpMkLst>
        </pc:cxnChg>
        <pc:cxnChg chg="add">
          <ac:chgData name="Mohamad Mova AlAfghani" userId="e6ac21b49711e322" providerId="LiveId" clId="{7DD76BF8-EBA5-4CFF-B38B-9A2EA003662C}" dt="2022-09-11T13:41:10.252" v="1707" actId="11529"/>
          <ac:cxnSpMkLst>
            <pc:docMk/>
            <pc:sldMk cId="1034797482" sldId="289"/>
            <ac:cxnSpMk id="92" creationId="{6810D4B4-A014-A36A-047D-8758FCA20507}"/>
          </ac:cxnSpMkLst>
        </pc:cxnChg>
      </pc:sldChg>
      <pc:sldChg chg="addSp delSp modSp new mod setBg addAnim delAnim">
        <pc:chgData name="Mohamad Mova AlAfghani" userId="e6ac21b49711e322" providerId="LiveId" clId="{7DD76BF8-EBA5-4CFF-B38B-9A2EA003662C}" dt="2022-09-11T15:22:00.322" v="4580" actId="20577"/>
        <pc:sldMkLst>
          <pc:docMk/>
          <pc:sldMk cId="1709539641" sldId="290"/>
        </pc:sldMkLst>
        <pc:spChg chg="mod ord">
          <ac:chgData name="Mohamad Mova AlAfghani" userId="e6ac21b49711e322" providerId="LiveId" clId="{7DD76BF8-EBA5-4CFF-B38B-9A2EA003662C}" dt="2022-09-11T13:48:22.099" v="1788" actId="1076"/>
          <ac:spMkLst>
            <pc:docMk/>
            <pc:sldMk cId="1709539641" sldId="290"/>
            <ac:spMk id="2" creationId="{372801FE-AB74-520C-CF3C-B3EEEFBFC8FB}"/>
          </ac:spMkLst>
        </pc:spChg>
        <pc:spChg chg="del mod">
          <ac:chgData name="Mohamad Mova AlAfghani" userId="e6ac21b49711e322" providerId="LiveId" clId="{7DD76BF8-EBA5-4CFF-B38B-9A2EA003662C}" dt="2022-09-11T13:43:41.263" v="1770" actId="478"/>
          <ac:spMkLst>
            <pc:docMk/>
            <pc:sldMk cId="1709539641" sldId="290"/>
            <ac:spMk id="3" creationId="{D7EE08A2-C396-2E7D-6036-42726B125A47}"/>
          </ac:spMkLst>
        </pc:spChg>
        <pc:spChg chg="add mod">
          <ac:chgData name="Mohamad Mova AlAfghani" userId="e6ac21b49711e322" providerId="LiveId" clId="{7DD76BF8-EBA5-4CFF-B38B-9A2EA003662C}" dt="2022-09-11T15:22:00.322" v="4580" actId="20577"/>
          <ac:spMkLst>
            <pc:docMk/>
            <pc:sldMk cId="1709539641" sldId="290"/>
            <ac:spMk id="7" creationId="{A7EDE0B8-3C50-62BA-DF93-7E934E12384F}"/>
          </ac:spMkLst>
        </pc:spChg>
        <pc:spChg chg="add del">
          <ac:chgData name="Mohamad Mova AlAfghani" userId="e6ac21b49711e322" providerId="LiveId" clId="{7DD76BF8-EBA5-4CFF-B38B-9A2EA003662C}" dt="2022-09-11T13:48:09.268" v="1783" actId="26606"/>
          <ac:spMkLst>
            <pc:docMk/>
            <pc:sldMk cId="1709539641" sldId="290"/>
            <ac:spMk id="44" creationId="{2437C4A8-8E3A-4ADA-93B9-64737CE1ABB1}"/>
          </ac:spMkLst>
        </pc:spChg>
        <pc:spChg chg="add del">
          <ac:chgData name="Mohamad Mova AlAfghani" userId="e6ac21b49711e322" providerId="LiveId" clId="{7DD76BF8-EBA5-4CFF-B38B-9A2EA003662C}" dt="2022-09-11T13:48:09.268" v="1783" actId="26606"/>
          <ac:spMkLst>
            <pc:docMk/>
            <pc:sldMk cId="1709539641" sldId="290"/>
            <ac:spMk id="46" creationId="{A173122F-D466-4F08-90FA-0038F7AC214A}"/>
          </ac:spMkLst>
        </pc:spChg>
        <pc:spChg chg="add del">
          <ac:chgData name="Mohamad Mova AlAfghani" userId="e6ac21b49711e322" providerId="LiveId" clId="{7DD76BF8-EBA5-4CFF-B38B-9A2EA003662C}" dt="2022-09-11T13:48:09.268" v="1783" actId="26606"/>
          <ac:spMkLst>
            <pc:docMk/>
            <pc:sldMk cId="1709539641" sldId="290"/>
            <ac:spMk id="81" creationId="{32E7E0D0-E5CD-42C4-B460-9E83C672F2FD}"/>
          </ac:spMkLst>
        </pc:spChg>
        <pc:spChg chg="add">
          <ac:chgData name="Mohamad Mova AlAfghani" userId="e6ac21b49711e322" providerId="LiveId" clId="{7DD76BF8-EBA5-4CFF-B38B-9A2EA003662C}" dt="2022-09-11T13:48:09.312" v="1784" actId="26606"/>
          <ac:spMkLst>
            <pc:docMk/>
            <pc:sldMk cId="1709539641" sldId="290"/>
            <ac:spMk id="84" creationId="{2437C4A8-8E3A-4ADA-93B9-64737CE1ABB1}"/>
          </ac:spMkLst>
        </pc:spChg>
        <pc:spChg chg="add">
          <ac:chgData name="Mohamad Mova AlAfghani" userId="e6ac21b49711e322" providerId="LiveId" clId="{7DD76BF8-EBA5-4CFF-B38B-9A2EA003662C}" dt="2022-09-11T13:48:09.312" v="1784" actId="26606"/>
          <ac:spMkLst>
            <pc:docMk/>
            <pc:sldMk cId="1709539641" sldId="290"/>
            <ac:spMk id="85" creationId="{A173122F-D466-4F08-90FA-0038F7AC214A}"/>
          </ac:spMkLst>
        </pc:spChg>
        <pc:spChg chg="add">
          <ac:chgData name="Mohamad Mova AlAfghani" userId="e6ac21b49711e322" providerId="LiveId" clId="{7DD76BF8-EBA5-4CFF-B38B-9A2EA003662C}" dt="2022-09-11T13:48:09.312" v="1784" actId="26606"/>
          <ac:spMkLst>
            <pc:docMk/>
            <pc:sldMk cId="1709539641" sldId="290"/>
            <ac:spMk id="87" creationId="{D507CED1-3C18-429E-A877-80F977965463}"/>
          </ac:spMkLst>
        </pc:spChg>
        <pc:grpChg chg="add del">
          <ac:chgData name="Mohamad Mova AlAfghani" userId="e6ac21b49711e322" providerId="LiveId" clId="{7DD76BF8-EBA5-4CFF-B38B-9A2EA003662C}" dt="2022-09-11T13:48:09.268" v="1783" actId="26606"/>
          <ac:grpSpMkLst>
            <pc:docMk/>
            <pc:sldMk cId="1709539641" sldId="290"/>
            <ac:grpSpMk id="11" creationId="{748618E9-EE2D-4864-9EEE-58939BD4FBBA}"/>
          </ac:grpSpMkLst>
        </pc:grpChg>
        <pc:grpChg chg="add del">
          <ac:chgData name="Mohamad Mova AlAfghani" userId="e6ac21b49711e322" providerId="LiveId" clId="{7DD76BF8-EBA5-4CFF-B38B-9A2EA003662C}" dt="2022-09-11T13:48:09.268" v="1783" actId="26606"/>
          <ac:grpSpMkLst>
            <pc:docMk/>
            <pc:sldMk cId="1709539641" sldId="290"/>
            <ac:grpSpMk id="48" creationId="{D9CF3400-712B-4A54-AA97-63691A14E6E1}"/>
          </ac:grpSpMkLst>
        </pc:grpChg>
        <pc:grpChg chg="add">
          <ac:chgData name="Mohamad Mova AlAfghani" userId="e6ac21b49711e322" providerId="LiveId" clId="{7DD76BF8-EBA5-4CFF-B38B-9A2EA003662C}" dt="2022-09-11T13:48:09.312" v="1784" actId="26606"/>
          <ac:grpSpMkLst>
            <pc:docMk/>
            <pc:sldMk cId="1709539641" sldId="290"/>
            <ac:grpSpMk id="83" creationId="{748618E9-EE2D-4864-9EEE-58939BD4FBBA}"/>
          </ac:grpSpMkLst>
        </pc:grpChg>
        <pc:grpChg chg="add">
          <ac:chgData name="Mohamad Mova AlAfghani" userId="e6ac21b49711e322" providerId="LiveId" clId="{7DD76BF8-EBA5-4CFF-B38B-9A2EA003662C}" dt="2022-09-11T13:48:09.312" v="1784" actId="26606"/>
          <ac:grpSpMkLst>
            <pc:docMk/>
            <pc:sldMk cId="1709539641" sldId="290"/>
            <ac:grpSpMk id="86" creationId="{D9CF3400-712B-4A54-AA97-63691A14E6E1}"/>
          </ac:grpSpMkLst>
        </pc:grpChg>
        <pc:picChg chg="add del">
          <ac:chgData name="Mohamad Mova AlAfghani" userId="e6ac21b49711e322" providerId="LiveId" clId="{7DD76BF8-EBA5-4CFF-B38B-9A2EA003662C}" dt="2022-09-11T13:43:55.228" v="1772" actId="21"/>
          <ac:picMkLst>
            <pc:docMk/>
            <pc:sldMk cId="1709539641" sldId="290"/>
            <ac:picMk id="4" creationId="{6AC146C2-5AB0-D525-7437-B11630A9989B}"/>
          </ac:picMkLst>
        </pc:picChg>
        <pc:picChg chg="add mod">
          <ac:chgData name="Mohamad Mova AlAfghani" userId="e6ac21b49711e322" providerId="LiveId" clId="{7DD76BF8-EBA5-4CFF-B38B-9A2EA003662C}" dt="2022-09-11T13:48:09.312" v="1784" actId="26606"/>
          <ac:picMkLst>
            <pc:docMk/>
            <pc:sldMk cId="1709539641" sldId="290"/>
            <ac:picMk id="5" creationId="{BC0CDCE7-55C9-0B14-D606-6EA46D020FEF}"/>
          </ac:picMkLst>
        </pc:picChg>
        <pc:picChg chg="add mod">
          <ac:chgData name="Mohamad Mova AlAfghani" userId="e6ac21b49711e322" providerId="LiveId" clId="{7DD76BF8-EBA5-4CFF-B38B-9A2EA003662C}" dt="2022-09-11T13:48:09.312" v="1784" actId="26606"/>
          <ac:picMkLst>
            <pc:docMk/>
            <pc:sldMk cId="1709539641" sldId="290"/>
            <ac:picMk id="6" creationId="{58567D8D-1B09-D439-89AA-613403941849}"/>
          </ac:picMkLst>
        </pc:picChg>
      </pc:sldChg>
      <pc:sldChg chg="addSp delSp modSp new mod">
        <pc:chgData name="Mohamad Mova AlAfghani" userId="e6ac21b49711e322" providerId="LiveId" clId="{7DD76BF8-EBA5-4CFF-B38B-9A2EA003662C}" dt="2022-09-11T14:34:41.250" v="3248" actId="1076"/>
        <pc:sldMkLst>
          <pc:docMk/>
          <pc:sldMk cId="168837735" sldId="291"/>
        </pc:sldMkLst>
        <pc:spChg chg="mod">
          <ac:chgData name="Mohamad Mova AlAfghani" userId="e6ac21b49711e322" providerId="LiveId" clId="{7DD76BF8-EBA5-4CFF-B38B-9A2EA003662C}" dt="2022-09-11T13:52:56.483" v="2094" actId="27636"/>
          <ac:spMkLst>
            <pc:docMk/>
            <pc:sldMk cId="168837735" sldId="291"/>
            <ac:spMk id="2" creationId="{4ECA574F-202C-EF22-3999-A39652532B34}"/>
          </ac:spMkLst>
        </pc:spChg>
        <pc:spChg chg="del mod">
          <ac:chgData name="Mohamad Mova AlAfghani" userId="e6ac21b49711e322" providerId="LiveId" clId="{7DD76BF8-EBA5-4CFF-B38B-9A2EA003662C}" dt="2022-09-11T14:13:21.899" v="2240" actId="478"/>
          <ac:spMkLst>
            <pc:docMk/>
            <pc:sldMk cId="168837735" sldId="291"/>
            <ac:spMk id="3" creationId="{49072D46-7801-E3B9-8937-EE1E4CFEC797}"/>
          </ac:spMkLst>
        </pc:spChg>
        <pc:spChg chg="add mod">
          <ac:chgData name="Mohamad Mova AlAfghani" userId="e6ac21b49711e322" providerId="LiveId" clId="{7DD76BF8-EBA5-4CFF-B38B-9A2EA003662C}" dt="2022-09-11T14:26:02.407" v="2857" actId="1076"/>
          <ac:spMkLst>
            <pc:docMk/>
            <pc:sldMk cId="168837735" sldId="291"/>
            <ac:spMk id="6" creationId="{264C1AE9-BA42-9D0E-4B4A-C3663A5F949E}"/>
          </ac:spMkLst>
        </pc:spChg>
        <pc:spChg chg="add del mod ord">
          <ac:chgData name="Mohamad Mova AlAfghani" userId="e6ac21b49711e322" providerId="LiveId" clId="{7DD76BF8-EBA5-4CFF-B38B-9A2EA003662C}" dt="2022-09-11T14:17:51.531" v="2279" actId="21"/>
          <ac:spMkLst>
            <pc:docMk/>
            <pc:sldMk cId="168837735" sldId="291"/>
            <ac:spMk id="7" creationId="{898DB763-F2F1-5B96-0A5C-511CEF5C0F2E}"/>
          </ac:spMkLst>
        </pc:spChg>
        <pc:spChg chg="add mod">
          <ac:chgData name="Mohamad Mova AlAfghani" userId="e6ac21b49711e322" providerId="LiveId" clId="{7DD76BF8-EBA5-4CFF-B38B-9A2EA003662C}" dt="2022-09-11T14:27:05.595" v="2863" actId="1076"/>
          <ac:spMkLst>
            <pc:docMk/>
            <pc:sldMk cId="168837735" sldId="291"/>
            <ac:spMk id="11" creationId="{D3527029-DD5E-E438-9E4B-85C8A5222CAB}"/>
          </ac:spMkLst>
        </pc:spChg>
        <pc:spChg chg="add mod">
          <ac:chgData name="Mohamad Mova AlAfghani" userId="e6ac21b49711e322" providerId="LiveId" clId="{7DD76BF8-EBA5-4CFF-B38B-9A2EA003662C}" dt="2022-09-11T14:29:05.800" v="2976" actId="1076"/>
          <ac:spMkLst>
            <pc:docMk/>
            <pc:sldMk cId="168837735" sldId="291"/>
            <ac:spMk id="15" creationId="{ECB9CCD9-24C7-5BD2-95FB-DEB3EDC94B38}"/>
          </ac:spMkLst>
        </pc:spChg>
        <pc:picChg chg="add mod">
          <ac:chgData name="Mohamad Mova AlAfghani" userId="e6ac21b49711e322" providerId="LiveId" clId="{7DD76BF8-EBA5-4CFF-B38B-9A2EA003662C}" dt="2022-09-11T14:25:55.911" v="2856" actId="14100"/>
          <ac:picMkLst>
            <pc:docMk/>
            <pc:sldMk cId="168837735" sldId="291"/>
            <ac:picMk id="4" creationId="{B95C701A-C163-C8E4-596F-D7EA96C21B71}"/>
          </ac:picMkLst>
        </pc:picChg>
        <pc:picChg chg="add mod">
          <ac:chgData name="Mohamad Mova AlAfghani" userId="e6ac21b49711e322" providerId="LiveId" clId="{7DD76BF8-EBA5-4CFF-B38B-9A2EA003662C}" dt="2022-09-11T14:27:11.013" v="2864" actId="1076"/>
          <ac:picMkLst>
            <pc:docMk/>
            <pc:sldMk cId="168837735" sldId="291"/>
            <ac:picMk id="12" creationId="{9F675431-F30E-3B53-6ED5-1CF674FFD789}"/>
          </ac:picMkLst>
        </pc:picChg>
        <pc:inkChg chg="add mod">
          <ac:chgData name="Mohamad Mova AlAfghani" userId="e6ac21b49711e322" providerId="LiveId" clId="{7DD76BF8-EBA5-4CFF-B38B-9A2EA003662C}" dt="2022-09-11T14:26:12.166" v="2858" actId="14100"/>
          <ac:inkMkLst>
            <pc:docMk/>
            <pc:sldMk cId="168837735" sldId="291"/>
            <ac:inkMk id="8" creationId="{101971B6-377E-9A8F-1B0A-C34606A55260}"/>
          </ac:inkMkLst>
        </pc:inkChg>
        <pc:inkChg chg="add mod">
          <ac:chgData name="Mohamad Mova AlAfghani" userId="e6ac21b49711e322" providerId="LiveId" clId="{7DD76BF8-EBA5-4CFF-B38B-9A2EA003662C}" dt="2022-09-11T14:34:41.250" v="3248" actId="1076"/>
          <ac:inkMkLst>
            <pc:docMk/>
            <pc:sldMk cId="168837735" sldId="291"/>
            <ac:inkMk id="9" creationId="{7E63561D-55F5-48E3-0D2D-3C73B4BE8A79}"/>
          </ac:inkMkLst>
        </pc:inkChg>
        <pc:inkChg chg="add del">
          <ac:chgData name="Mohamad Mova AlAfghani" userId="e6ac21b49711e322" providerId="LiveId" clId="{7DD76BF8-EBA5-4CFF-B38B-9A2EA003662C}" dt="2022-09-11T14:18:37.171" v="2283" actId="9405"/>
          <ac:inkMkLst>
            <pc:docMk/>
            <pc:sldMk cId="168837735" sldId="291"/>
            <ac:inkMk id="10" creationId="{B2BCA88E-2736-BA76-DEE2-3D8784E5218A}"/>
          </ac:inkMkLst>
        </pc:inkChg>
        <pc:cxnChg chg="add">
          <ac:chgData name="Mohamad Mova AlAfghani" userId="e6ac21b49711e322" providerId="LiveId" clId="{7DD76BF8-EBA5-4CFF-B38B-9A2EA003662C}" dt="2022-09-11T14:27:49.675" v="2865" actId="11529"/>
          <ac:cxnSpMkLst>
            <pc:docMk/>
            <pc:sldMk cId="168837735" sldId="291"/>
            <ac:cxnSpMk id="14" creationId="{3F2D0955-582A-562A-619E-760E8BF96745}"/>
          </ac:cxnSpMkLst>
        </pc:cxnChg>
      </pc:sldChg>
      <pc:sldChg chg="addSp delSp modSp new mod">
        <pc:chgData name="Mohamad Mova AlAfghani" userId="e6ac21b49711e322" providerId="LiveId" clId="{7DD76BF8-EBA5-4CFF-B38B-9A2EA003662C}" dt="2022-09-12T05:09:40.895" v="4933" actId="14100"/>
        <pc:sldMkLst>
          <pc:docMk/>
          <pc:sldMk cId="2945073141" sldId="292"/>
        </pc:sldMkLst>
        <pc:spChg chg="mod ord">
          <ac:chgData name="Mohamad Mova AlAfghani" userId="e6ac21b49711e322" providerId="LiveId" clId="{7DD76BF8-EBA5-4CFF-B38B-9A2EA003662C}" dt="2022-09-12T05:09:40.895" v="4933" actId="14100"/>
          <ac:spMkLst>
            <pc:docMk/>
            <pc:sldMk cId="2945073141" sldId="292"/>
            <ac:spMk id="2" creationId="{13ACE31C-7FA3-12D4-097A-FD42BF202359}"/>
          </ac:spMkLst>
        </pc:spChg>
        <pc:spChg chg="del">
          <ac:chgData name="Mohamad Mova AlAfghani" userId="e6ac21b49711e322" providerId="LiveId" clId="{7DD76BF8-EBA5-4CFF-B38B-9A2EA003662C}" dt="2022-09-11T13:53:49.604" v="2149" actId="21"/>
          <ac:spMkLst>
            <pc:docMk/>
            <pc:sldMk cId="2945073141" sldId="292"/>
            <ac:spMk id="3" creationId="{E60E638D-3298-DE86-9CEF-402F1BAFFD5A}"/>
          </ac:spMkLst>
        </pc:spChg>
        <pc:graphicFrameChg chg="add del mod modGraphic">
          <ac:chgData name="Mohamad Mova AlAfghani" userId="e6ac21b49711e322" providerId="LiveId" clId="{7DD76BF8-EBA5-4CFF-B38B-9A2EA003662C}" dt="2022-09-11T13:55:07.008" v="2154" actId="21"/>
          <ac:graphicFrameMkLst>
            <pc:docMk/>
            <pc:sldMk cId="2945073141" sldId="292"/>
            <ac:graphicFrameMk id="4" creationId="{30BA1C48-7A2C-5F58-3ACE-CEF3454D1862}"/>
          </ac:graphicFrameMkLst>
        </pc:graphicFrameChg>
        <pc:graphicFrameChg chg="add del mod modGraphic">
          <ac:chgData name="Mohamad Mova AlAfghani" userId="e6ac21b49711e322" providerId="LiveId" clId="{7DD76BF8-EBA5-4CFF-B38B-9A2EA003662C}" dt="2022-09-11T13:55:29.152" v="2158"/>
          <ac:graphicFrameMkLst>
            <pc:docMk/>
            <pc:sldMk cId="2945073141" sldId="292"/>
            <ac:graphicFrameMk id="5" creationId="{FC627A82-652E-928B-4BF3-A9B1ED95CF64}"/>
          </ac:graphicFrameMkLst>
        </pc:graphicFrameChg>
        <pc:graphicFrameChg chg="add mod modGraphic">
          <ac:chgData name="Mohamad Mova AlAfghani" userId="e6ac21b49711e322" providerId="LiveId" clId="{7DD76BF8-EBA5-4CFF-B38B-9A2EA003662C}" dt="2022-09-12T05:09:30.377" v="4931" actId="1076"/>
          <ac:graphicFrameMkLst>
            <pc:docMk/>
            <pc:sldMk cId="2945073141" sldId="292"/>
            <ac:graphicFrameMk id="7" creationId="{4B0B5BAF-4BD7-61ED-9115-222BC23E331D}"/>
          </ac:graphicFrameMkLst>
        </pc:graphicFrameChg>
        <pc:picChg chg="add del">
          <ac:chgData name="Mohamad Mova AlAfghani" userId="e6ac21b49711e322" providerId="LiveId" clId="{7DD76BF8-EBA5-4CFF-B38B-9A2EA003662C}" dt="2022-09-11T13:55:35.841" v="2160"/>
          <ac:picMkLst>
            <pc:docMk/>
            <pc:sldMk cId="2945073141" sldId="292"/>
            <ac:picMk id="6" creationId="{5AABD8AD-AD76-4757-0487-85CDC044AB29}"/>
          </ac:picMkLst>
        </pc:picChg>
      </pc:sldChg>
      <pc:sldChg chg="addSp delSp modSp new mod">
        <pc:chgData name="Mohamad Mova AlAfghani" userId="e6ac21b49711e322" providerId="LiveId" clId="{7DD76BF8-EBA5-4CFF-B38B-9A2EA003662C}" dt="2022-09-11T16:03:35.221" v="4929" actId="20577"/>
        <pc:sldMkLst>
          <pc:docMk/>
          <pc:sldMk cId="3463591255" sldId="293"/>
        </pc:sldMkLst>
        <pc:spChg chg="mod">
          <ac:chgData name="Mohamad Mova AlAfghani" userId="e6ac21b49711e322" providerId="LiveId" clId="{7DD76BF8-EBA5-4CFF-B38B-9A2EA003662C}" dt="2022-09-11T14:29:58.117" v="3007" actId="1076"/>
          <ac:spMkLst>
            <pc:docMk/>
            <pc:sldMk cId="3463591255" sldId="293"/>
            <ac:spMk id="2" creationId="{51518343-4095-AFC0-2639-349C93D49C9C}"/>
          </ac:spMkLst>
        </pc:spChg>
        <pc:spChg chg="del">
          <ac:chgData name="Mohamad Mova AlAfghani" userId="e6ac21b49711e322" providerId="LiveId" clId="{7DD76BF8-EBA5-4CFF-B38B-9A2EA003662C}" dt="2022-09-11T14:29:25.929" v="3003" actId="21"/>
          <ac:spMkLst>
            <pc:docMk/>
            <pc:sldMk cId="3463591255" sldId="293"/>
            <ac:spMk id="3" creationId="{7828981E-7E9D-6C3B-5C6F-9B494195CDFC}"/>
          </ac:spMkLst>
        </pc:spChg>
        <pc:spChg chg="add mod">
          <ac:chgData name="Mohamad Mova AlAfghani" userId="e6ac21b49711e322" providerId="LiveId" clId="{7DD76BF8-EBA5-4CFF-B38B-9A2EA003662C}" dt="2022-09-11T16:03:35.221" v="4929" actId="20577"/>
          <ac:spMkLst>
            <pc:docMk/>
            <pc:sldMk cId="3463591255" sldId="293"/>
            <ac:spMk id="6" creationId="{1070D70E-7D63-E5ED-EF89-FCCFDB435C79}"/>
          </ac:spMkLst>
        </pc:spChg>
        <pc:graphicFrameChg chg="add mod modGraphic">
          <ac:chgData name="Mohamad Mova AlAfghani" userId="e6ac21b49711e322" providerId="LiveId" clId="{7DD76BF8-EBA5-4CFF-B38B-9A2EA003662C}" dt="2022-09-11T14:38:31.072" v="3446" actId="1076"/>
          <ac:graphicFrameMkLst>
            <pc:docMk/>
            <pc:sldMk cId="3463591255" sldId="293"/>
            <ac:graphicFrameMk id="5" creationId="{E59C4027-6B3E-D37A-FA0A-AD7FA40F495E}"/>
          </ac:graphicFrameMkLst>
        </pc:graphicFrameChg>
        <pc:picChg chg="add mod">
          <ac:chgData name="Mohamad Mova AlAfghani" userId="e6ac21b49711e322" providerId="LiveId" clId="{7DD76BF8-EBA5-4CFF-B38B-9A2EA003662C}" dt="2022-09-11T14:38:24.960" v="3445" actId="14100"/>
          <ac:picMkLst>
            <pc:docMk/>
            <pc:sldMk cId="3463591255" sldId="293"/>
            <ac:picMk id="4" creationId="{24BCF30A-1F02-DD7B-8873-2FF0170482CB}"/>
          </ac:picMkLst>
        </pc:picChg>
      </pc:sldChg>
      <pc:sldChg chg="addSp delSp modSp new mod">
        <pc:chgData name="Mohamad Mova AlAfghani" userId="e6ac21b49711e322" providerId="LiveId" clId="{7DD76BF8-EBA5-4CFF-B38B-9A2EA003662C}" dt="2022-09-11T14:43:00.891" v="3579" actId="20577"/>
        <pc:sldMkLst>
          <pc:docMk/>
          <pc:sldMk cId="8214962" sldId="294"/>
        </pc:sldMkLst>
        <pc:spChg chg="mod">
          <ac:chgData name="Mohamad Mova AlAfghani" userId="e6ac21b49711e322" providerId="LiveId" clId="{7DD76BF8-EBA5-4CFF-B38B-9A2EA003662C}" dt="2022-09-11T14:43:00.891" v="3579" actId="20577"/>
          <ac:spMkLst>
            <pc:docMk/>
            <pc:sldMk cId="8214962" sldId="294"/>
            <ac:spMk id="2" creationId="{C0AE836C-4984-66AD-1A78-5A95FEEA0BB5}"/>
          </ac:spMkLst>
        </pc:spChg>
        <pc:spChg chg="del mod">
          <ac:chgData name="Mohamad Mova AlAfghani" userId="e6ac21b49711e322" providerId="LiveId" clId="{7DD76BF8-EBA5-4CFF-B38B-9A2EA003662C}" dt="2022-09-11T14:39:12.888" v="3496" actId="21"/>
          <ac:spMkLst>
            <pc:docMk/>
            <pc:sldMk cId="8214962" sldId="294"/>
            <ac:spMk id="3" creationId="{E5597B5E-E952-A3EB-01FC-FF354DEAF450}"/>
          </ac:spMkLst>
        </pc:spChg>
        <pc:spChg chg="add mod">
          <ac:chgData name="Mohamad Mova AlAfghani" userId="e6ac21b49711e322" providerId="LiveId" clId="{7DD76BF8-EBA5-4CFF-B38B-9A2EA003662C}" dt="2022-09-11T14:42:54.689" v="3562" actId="1076"/>
          <ac:spMkLst>
            <pc:docMk/>
            <pc:sldMk cId="8214962" sldId="294"/>
            <ac:spMk id="5" creationId="{73B9CD23-0B77-B29B-BF27-F2BE38166587}"/>
          </ac:spMkLst>
        </pc:spChg>
        <pc:spChg chg="add mod">
          <ac:chgData name="Mohamad Mova AlAfghani" userId="e6ac21b49711e322" providerId="LiveId" clId="{7DD76BF8-EBA5-4CFF-B38B-9A2EA003662C}" dt="2022-09-11T14:42:39.427" v="3560" actId="1076"/>
          <ac:spMkLst>
            <pc:docMk/>
            <pc:sldMk cId="8214962" sldId="294"/>
            <ac:spMk id="6" creationId="{89ED414F-91CD-6FBF-9277-7A696EF79A72}"/>
          </ac:spMkLst>
        </pc:spChg>
        <pc:spChg chg="add mod">
          <ac:chgData name="Mohamad Mova AlAfghani" userId="e6ac21b49711e322" providerId="LiveId" clId="{7DD76BF8-EBA5-4CFF-B38B-9A2EA003662C}" dt="2022-09-11T14:42:47.384" v="3561" actId="1076"/>
          <ac:spMkLst>
            <pc:docMk/>
            <pc:sldMk cId="8214962" sldId="294"/>
            <ac:spMk id="7" creationId="{B2103299-411F-7105-20F2-A56A9724999C}"/>
          </ac:spMkLst>
        </pc:spChg>
        <pc:graphicFrameChg chg="add mod modGraphic">
          <ac:chgData name="Mohamad Mova AlAfghani" userId="e6ac21b49711e322" providerId="LiveId" clId="{7DD76BF8-EBA5-4CFF-B38B-9A2EA003662C}" dt="2022-09-11T14:40:59.249" v="3522" actId="1076"/>
          <ac:graphicFrameMkLst>
            <pc:docMk/>
            <pc:sldMk cId="8214962" sldId="294"/>
            <ac:graphicFrameMk id="4" creationId="{F512292E-F480-64E3-CA33-F8F3EF7A031A}"/>
          </ac:graphicFrameMkLst>
        </pc:graphicFrameChg>
      </pc:sldChg>
      <pc:sldChg chg="addSp delSp modSp new mod setBg">
        <pc:chgData name="Mohamad Mova AlAfghani" userId="e6ac21b49711e322" providerId="LiveId" clId="{7DD76BF8-EBA5-4CFF-B38B-9A2EA003662C}" dt="2022-09-11T16:03:17.697" v="4919" actId="20577"/>
        <pc:sldMkLst>
          <pc:docMk/>
          <pc:sldMk cId="65284455" sldId="295"/>
        </pc:sldMkLst>
        <pc:spChg chg="mod">
          <ac:chgData name="Mohamad Mova AlAfghani" userId="e6ac21b49711e322" providerId="LiveId" clId="{7DD76BF8-EBA5-4CFF-B38B-9A2EA003662C}" dt="2022-09-11T15:59:44.334" v="4629" actId="1076"/>
          <ac:spMkLst>
            <pc:docMk/>
            <pc:sldMk cId="65284455" sldId="295"/>
            <ac:spMk id="2" creationId="{BE777F1D-D121-4631-4DA5-8E0A50D7C6DA}"/>
          </ac:spMkLst>
        </pc:spChg>
        <pc:spChg chg="del mod">
          <ac:chgData name="Mohamad Mova AlAfghani" userId="e6ac21b49711e322" providerId="LiveId" clId="{7DD76BF8-EBA5-4CFF-B38B-9A2EA003662C}" dt="2022-09-11T14:51:33.934" v="4126" actId="26606"/>
          <ac:spMkLst>
            <pc:docMk/>
            <pc:sldMk cId="65284455" sldId="295"/>
            <ac:spMk id="3" creationId="{C34C91F3-3C4F-D9AB-547D-4A693B320ED9}"/>
          </ac:spMkLst>
        </pc:spChg>
        <pc:spChg chg="add">
          <ac:chgData name="Mohamad Mova AlAfghani" userId="e6ac21b49711e322" providerId="LiveId" clId="{7DD76BF8-EBA5-4CFF-B38B-9A2EA003662C}" dt="2022-09-11T14:51:33.934" v="4126" actId="26606"/>
          <ac:spMkLst>
            <pc:docMk/>
            <pc:sldMk cId="65284455" sldId="295"/>
            <ac:spMk id="9" creationId="{F14D45BF-E397-40C0-AFE3-A4149E60E152}"/>
          </ac:spMkLst>
        </pc:spChg>
        <pc:spChg chg="add">
          <ac:chgData name="Mohamad Mova AlAfghani" userId="e6ac21b49711e322" providerId="LiveId" clId="{7DD76BF8-EBA5-4CFF-B38B-9A2EA003662C}" dt="2022-09-11T14:51:33.934" v="4126" actId="26606"/>
          <ac:spMkLst>
            <pc:docMk/>
            <pc:sldMk cId="65284455" sldId="295"/>
            <ac:spMk id="44" creationId="{EA51299F-406B-4318-AEA1-08F10590EFD3}"/>
          </ac:spMkLst>
        </pc:spChg>
        <pc:grpChg chg="add">
          <ac:chgData name="Mohamad Mova AlAfghani" userId="e6ac21b49711e322" providerId="LiveId" clId="{7DD76BF8-EBA5-4CFF-B38B-9A2EA003662C}" dt="2022-09-11T14:51:33.934" v="4126" actId="26606"/>
          <ac:grpSpMkLst>
            <pc:docMk/>
            <pc:sldMk cId="65284455" sldId="295"/>
            <ac:grpSpMk id="11" creationId="{4473D18E-8239-4237-AAE3-669A5DC9E81C}"/>
          </ac:grpSpMkLst>
        </pc:grpChg>
        <pc:graphicFrameChg chg="add mod">
          <ac:chgData name="Mohamad Mova AlAfghani" userId="e6ac21b49711e322" providerId="LiveId" clId="{7DD76BF8-EBA5-4CFF-B38B-9A2EA003662C}" dt="2022-09-11T16:03:17.697" v="4919" actId="20577"/>
          <ac:graphicFrameMkLst>
            <pc:docMk/>
            <pc:sldMk cId="65284455" sldId="295"/>
            <ac:graphicFrameMk id="5" creationId="{1C33B95B-B02D-620E-A129-4BDE510B8114}"/>
          </ac:graphicFrameMkLst>
        </pc:graphicFrameChg>
        <pc:picChg chg="add del mod">
          <ac:chgData name="Mohamad Mova AlAfghani" userId="e6ac21b49711e322" providerId="LiveId" clId="{7DD76BF8-EBA5-4CFF-B38B-9A2EA003662C}" dt="2022-09-11T14:56:06.010" v="4131" actId="478"/>
          <ac:picMkLst>
            <pc:docMk/>
            <pc:sldMk cId="65284455" sldId="295"/>
            <ac:picMk id="6" creationId="{BD355B82-9DF1-4B77-B6F9-F37E77CE202B}"/>
          </ac:picMkLst>
        </pc:picChg>
        <pc:picChg chg="add mod">
          <ac:chgData name="Mohamad Mova AlAfghani" userId="e6ac21b49711e322" providerId="LiveId" clId="{7DD76BF8-EBA5-4CFF-B38B-9A2EA003662C}" dt="2022-09-11T16:02:20.750" v="4874" actId="1076"/>
          <ac:picMkLst>
            <pc:docMk/>
            <pc:sldMk cId="65284455" sldId="295"/>
            <ac:picMk id="7" creationId="{BBF93BA7-B7FB-83A8-D2F8-BB3DA0A135AC}"/>
          </ac:picMkLst>
        </pc:picChg>
        <pc:picChg chg="add mod">
          <ac:chgData name="Mohamad Mova AlAfghani" userId="e6ac21b49711e322" providerId="LiveId" clId="{7DD76BF8-EBA5-4CFF-B38B-9A2EA003662C}" dt="2022-09-11T16:02:20.750" v="4874" actId="1076"/>
          <ac:picMkLst>
            <pc:docMk/>
            <pc:sldMk cId="65284455" sldId="295"/>
            <ac:picMk id="8" creationId="{1C68A2A5-9714-E5A4-C620-71AC4FAE1058}"/>
          </ac:picMkLst>
        </pc:picChg>
        <pc:picChg chg="add mod">
          <ac:chgData name="Mohamad Mova AlAfghani" userId="e6ac21b49711e322" providerId="LiveId" clId="{7DD76BF8-EBA5-4CFF-B38B-9A2EA003662C}" dt="2022-09-11T16:02:20.750" v="4874" actId="1076"/>
          <ac:picMkLst>
            <pc:docMk/>
            <pc:sldMk cId="65284455" sldId="295"/>
            <ac:picMk id="43" creationId="{9ABF5BC4-8FF0-975C-01F5-0836FAEFCE76}"/>
          </ac:picMkLst>
        </pc:picChg>
      </pc:sldChg>
      <pc:sldChg chg="addSp modSp new mod setBg">
        <pc:chgData name="Mohamad Mova AlAfghani" userId="e6ac21b49711e322" providerId="LiveId" clId="{7DD76BF8-EBA5-4CFF-B38B-9A2EA003662C}" dt="2022-09-11T15:07:02.315" v="4430" actId="1076"/>
        <pc:sldMkLst>
          <pc:docMk/>
          <pc:sldMk cId="2304967944" sldId="296"/>
        </pc:sldMkLst>
        <pc:spChg chg="mod">
          <ac:chgData name="Mohamad Mova AlAfghani" userId="e6ac21b49711e322" providerId="LiveId" clId="{7DD76BF8-EBA5-4CFF-B38B-9A2EA003662C}" dt="2022-09-11T15:03:41.643" v="4414" actId="27636"/>
          <ac:spMkLst>
            <pc:docMk/>
            <pc:sldMk cId="2304967944" sldId="296"/>
            <ac:spMk id="2" creationId="{94B8DB1A-298F-14E4-E8FE-67E1006F4F20}"/>
          </ac:spMkLst>
        </pc:spChg>
        <pc:spChg chg="mod">
          <ac:chgData name="Mohamad Mova AlAfghani" userId="e6ac21b49711e322" providerId="LiveId" clId="{7DD76BF8-EBA5-4CFF-B38B-9A2EA003662C}" dt="2022-09-11T15:07:02.315" v="4430" actId="1076"/>
          <ac:spMkLst>
            <pc:docMk/>
            <pc:sldMk cId="2304967944" sldId="296"/>
            <ac:spMk id="3" creationId="{4144108F-6B4C-2A85-A892-B442CD24F36C}"/>
          </ac:spMkLst>
        </pc:spChg>
        <pc:spChg chg="add">
          <ac:chgData name="Mohamad Mova AlAfghani" userId="e6ac21b49711e322" providerId="LiveId" clId="{7DD76BF8-EBA5-4CFF-B38B-9A2EA003662C}" dt="2022-09-11T15:02:03.149" v="4213" actId="26606"/>
          <ac:spMkLst>
            <pc:docMk/>
            <pc:sldMk cId="2304967944" sldId="296"/>
            <ac:spMk id="9" creationId="{1C582B07-D0F0-4B6B-A5D9-D2F192CB3A4E}"/>
          </ac:spMkLst>
        </pc:spChg>
        <pc:spChg chg="add">
          <ac:chgData name="Mohamad Mova AlAfghani" userId="e6ac21b49711e322" providerId="LiveId" clId="{7DD76BF8-EBA5-4CFF-B38B-9A2EA003662C}" dt="2022-09-11T15:02:03.149" v="4213" actId="26606"/>
          <ac:spMkLst>
            <pc:docMk/>
            <pc:sldMk cId="2304967944" sldId="296"/>
            <ac:spMk id="44" creationId="{9E92C66B-792F-479F-B983-F47FEE1AB562}"/>
          </ac:spMkLst>
        </pc:spChg>
        <pc:grpChg chg="add">
          <ac:chgData name="Mohamad Mova AlAfghani" userId="e6ac21b49711e322" providerId="LiveId" clId="{7DD76BF8-EBA5-4CFF-B38B-9A2EA003662C}" dt="2022-09-11T15:02:03.149" v="4213" actId="26606"/>
          <ac:grpSpMkLst>
            <pc:docMk/>
            <pc:sldMk cId="2304967944" sldId="296"/>
            <ac:grpSpMk id="11" creationId="{807F70BA-21EF-4B7D-ACFF-D02E136D44B5}"/>
          </ac:grpSpMkLst>
        </pc:grpChg>
        <pc:picChg chg="add mod">
          <ac:chgData name="Mohamad Mova AlAfghani" userId="e6ac21b49711e322" providerId="LiveId" clId="{7DD76BF8-EBA5-4CFF-B38B-9A2EA003662C}" dt="2022-09-11T15:02:03.149" v="4213" actId="26606"/>
          <ac:picMkLst>
            <pc:docMk/>
            <pc:sldMk cId="2304967944" sldId="296"/>
            <ac:picMk id="4" creationId="{AD9212F8-8F48-AB41-6243-83DA6C2483BC}"/>
          </ac:picMkLst>
        </pc:picChg>
      </pc:sldChg>
      <pc:sldChg chg="addSp delSp modSp new mod setBg">
        <pc:chgData name="Mohamad Mova AlAfghani" userId="e6ac21b49711e322" providerId="LiveId" clId="{7DD76BF8-EBA5-4CFF-B38B-9A2EA003662C}" dt="2022-09-11T15:10:56.605" v="4554" actId="26606"/>
        <pc:sldMkLst>
          <pc:docMk/>
          <pc:sldMk cId="1449660699" sldId="297"/>
        </pc:sldMkLst>
        <pc:spChg chg="mod">
          <ac:chgData name="Mohamad Mova AlAfghani" userId="e6ac21b49711e322" providerId="LiveId" clId="{7DD76BF8-EBA5-4CFF-B38B-9A2EA003662C}" dt="2022-09-11T15:10:56.605" v="4554" actId="26606"/>
          <ac:spMkLst>
            <pc:docMk/>
            <pc:sldMk cId="1449660699" sldId="297"/>
            <ac:spMk id="2" creationId="{6AE46C38-1910-C4E4-23D7-A1CE0B5827E0}"/>
          </ac:spMkLst>
        </pc:spChg>
        <pc:spChg chg="del">
          <ac:chgData name="Mohamad Mova AlAfghani" userId="e6ac21b49711e322" providerId="LiveId" clId="{7DD76BF8-EBA5-4CFF-B38B-9A2EA003662C}" dt="2022-09-11T15:06:01.198" v="4428" actId="26606"/>
          <ac:spMkLst>
            <pc:docMk/>
            <pc:sldMk cId="1449660699" sldId="297"/>
            <ac:spMk id="3" creationId="{8D9EE614-1C63-EFDB-4DF8-6D1643EDE73B}"/>
          </ac:spMkLst>
        </pc:spChg>
        <pc:spChg chg="mod ord">
          <ac:chgData name="Mohamad Mova AlAfghani" userId="e6ac21b49711e322" providerId="LiveId" clId="{7DD76BF8-EBA5-4CFF-B38B-9A2EA003662C}" dt="2022-09-11T15:10:56.605" v="4554" actId="26606"/>
          <ac:spMkLst>
            <pc:docMk/>
            <pc:sldMk cId="1449660699" sldId="297"/>
            <ac:spMk id="4" creationId="{15B476BB-BC20-EDBC-2E8E-8FDF196D6004}"/>
          </ac:spMkLst>
        </pc:spChg>
        <pc:spChg chg="add del">
          <ac:chgData name="Mohamad Mova AlAfghani" userId="e6ac21b49711e322" providerId="LiveId" clId="{7DD76BF8-EBA5-4CFF-B38B-9A2EA003662C}" dt="2022-09-11T15:10:56.605" v="4554" actId="26606"/>
          <ac:spMkLst>
            <pc:docMk/>
            <pc:sldMk cId="1449660699" sldId="297"/>
            <ac:spMk id="44" creationId="{2437C4A8-8E3A-4ADA-93B9-64737CE1ABB1}"/>
          </ac:spMkLst>
        </pc:spChg>
        <pc:spChg chg="add del">
          <ac:chgData name="Mohamad Mova AlAfghani" userId="e6ac21b49711e322" providerId="LiveId" clId="{7DD76BF8-EBA5-4CFF-B38B-9A2EA003662C}" dt="2022-09-11T15:10:56.605" v="4554" actId="26606"/>
          <ac:spMkLst>
            <pc:docMk/>
            <pc:sldMk cId="1449660699" sldId="297"/>
            <ac:spMk id="46" creationId="{A173122F-D466-4F08-90FA-0038F7AC214A}"/>
          </ac:spMkLst>
        </pc:spChg>
        <pc:spChg chg="add del">
          <ac:chgData name="Mohamad Mova AlAfghani" userId="e6ac21b49711e322" providerId="LiveId" clId="{7DD76BF8-EBA5-4CFF-B38B-9A2EA003662C}" dt="2022-09-11T15:10:56.605" v="4554" actId="26606"/>
          <ac:spMkLst>
            <pc:docMk/>
            <pc:sldMk cId="1449660699" sldId="297"/>
            <ac:spMk id="81" creationId="{F952A221-69C2-46B3-890D-354CA5961656}"/>
          </ac:spMkLst>
        </pc:spChg>
        <pc:spChg chg="add">
          <ac:chgData name="Mohamad Mova AlAfghani" userId="e6ac21b49711e322" providerId="LiveId" clId="{7DD76BF8-EBA5-4CFF-B38B-9A2EA003662C}" dt="2022-09-11T15:10:56.605" v="4554" actId="26606"/>
          <ac:spMkLst>
            <pc:docMk/>
            <pc:sldMk cId="1449660699" sldId="297"/>
            <ac:spMk id="119" creationId="{2437C4A8-8E3A-4ADA-93B9-64737CE1ABB1}"/>
          </ac:spMkLst>
        </pc:spChg>
        <pc:spChg chg="add">
          <ac:chgData name="Mohamad Mova AlAfghani" userId="e6ac21b49711e322" providerId="LiveId" clId="{7DD76BF8-EBA5-4CFF-B38B-9A2EA003662C}" dt="2022-09-11T15:10:56.605" v="4554" actId="26606"/>
          <ac:spMkLst>
            <pc:docMk/>
            <pc:sldMk cId="1449660699" sldId="297"/>
            <ac:spMk id="121" creationId="{13B6DAC6-0186-4D62-AD69-90B9C0411EA3}"/>
          </ac:spMkLst>
        </pc:spChg>
        <pc:spChg chg="add">
          <ac:chgData name="Mohamad Mova AlAfghani" userId="e6ac21b49711e322" providerId="LiveId" clId="{7DD76BF8-EBA5-4CFF-B38B-9A2EA003662C}" dt="2022-09-11T15:10:56.605" v="4554" actId="26606"/>
          <ac:spMkLst>
            <pc:docMk/>
            <pc:sldMk cId="1449660699" sldId="297"/>
            <ac:spMk id="156" creationId="{429C64BC-8915-422E-9361-EE04C48FFD40}"/>
          </ac:spMkLst>
        </pc:spChg>
        <pc:grpChg chg="add del">
          <ac:chgData name="Mohamad Mova AlAfghani" userId="e6ac21b49711e322" providerId="LiveId" clId="{7DD76BF8-EBA5-4CFF-B38B-9A2EA003662C}" dt="2022-09-11T15:10:56.605" v="4554" actId="26606"/>
          <ac:grpSpMkLst>
            <pc:docMk/>
            <pc:sldMk cId="1449660699" sldId="297"/>
            <ac:grpSpMk id="11" creationId="{748618E9-EE2D-4864-9EEE-58939BD4FBBA}"/>
          </ac:grpSpMkLst>
        </pc:grpChg>
        <pc:grpChg chg="add del">
          <ac:chgData name="Mohamad Mova AlAfghani" userId="e6ac21b49711e322" providerId="LiveId" clId="{7DD76BF8-EBA5-4CFF-B38B-9A2EA003662C}" dt="2022-09-11T15:10:56.605" v="4554" actId="26606"/>
          <ac:grpSpMkLst>
            <pc:docMk/>
            <pc:sldMk cId="1449660699" sldId="297"/>
            <ac:grpSpMk id="48" creationId="{B19EC7B8-C390-4F1B-8960-E6D32451033C}"/>
          </ac:grpSpMkLst>
        </pc:grpChg>
        <pc:grpChg chg="add">
          <ac:chgData name="Mohamad Mova AlAfghani" userId="e6ac21b49711e322" providerId="LiveId" clId="{7DD76BF8-EBA5-4CFF-B38B-9A2EA003662C}" dt="2022-09-11T15:10:56.605" v="4554" actId="26606"/>
          <ac:grpSpMkLst>
            <pc:docMk/>
            <pc:sldMk cId="1449660699" sldId="297"/>
            <ac:grpSpMk id="86" creationId="{748618E9-EE2D-4864-9EEE-58939BD4FBBA}"/>
          </ac:grpSpMkLst>
        </pc:grpChg>
        <pc:grpChg chg="add">
          <ac:chgData name="Mohamad Mova AlAfghani" userId="e6ac21b49711e322" providerId="LiveId" clId="{7DD76BF8-EBA5-4CFF-B38B-9A2EA003662C}" dt="2022-09-11T15:10:56.605" v="4554" actId="26606"/>
          <ac:grpSpMkLst>
            <pc:docMk/>
            <pc:sldMk cId="1449660699" sldId="297"/>
            <ac:grpSpMk id="123" creationId="{A0297160-077C-4B0C-9F1E-6519CEDB84C4}"/>
          </ac:grpSpMkLst>
        </pc:grpChg>
        <pc:picChg chg="add mod">
          <ac:chgData name="Mohamad Mova AlAfghani" userId="e6ac21b49711e322" providerId="LiveId" clId="{7DD76BF8-EBA5-4CFF-B38B-9A2EA003662C}" dt="2022-09-11T15:10:56.605" v="4554" actId="26606"/>
          <ac:picMkLst>
            <pc:docMk/>
            <pc:sldMk cId="1449660699" sldId="297"/>
            <ac:picMk id="5" creationId="{A265904F-6B5B-28BD-221D-3158D70591E2}"/>
          </ac:picMkLst>
        </pc:picChg>
        <pc:picChg chg="add del">
          <ac:chgData name="Mohamad Mova AlAfghani" userId="e6ac21b49711e322" providerId="LiveId" clId="{7DD76BF8-EBA5-4CFF-B38B-9A2EA003662C}" dt="2022-09-11T15:09:17.870" v="4552" actId="478"/>
          <ac:picMkLst>
            <pc:docMk/>
            <pc:sldMk cId="1449660699" sldId="297"/>
            <ac:picMk id="8" creationId="{1B894246-BA0D-D5CB-4907-35E4065E4478}"/>
          </ac:picMkLst>
        </pc:picChg>
      </pc:sldChg>
      <pc:sldChg chg="addSp modSp new mod ord setBg addAnim">
        <pc:chgData name="Mohamad Mova AlAfghani" userId="e6ac21b49711e322" providerId="LiveId" clId="{7DD76BF8-EBA5-4CFF-B38B-9A2EA003662C}" dt="2022-09-12T05:10:04.981" v="4935"/>
        <pc:sldMkLst>
          <pc:docMk/>
          <pc:sldMk cId="1256969560" sldId="298"/>
        </pc:sldMkLst>
        <pc:spChg chg="mod">
          <ac:chgData name="Mohamad Mova AlAfghani" userId="e6ac21b49711e322" providerId="LiveId" clId="{7DD76BF8-EBA5-4CFF-B38B-9A2EA003662C}" dt="2022-09-11T15:08:41.203" v="4550" actId="26606"/>
          <ac:spMkLst>
            <pc:docMk/>
            <pc:sldMk cId="1256969560" sldId="298"/>
            <ac:spMk id="2" creationId="{324D6CC0-33DF-938B-07C9-E3E2D39945E5}"/>
          </ac:spMkLst>
        </pc:spChg>
        <pc:spChg chg="mod">
          <ac:chgData name="Mohamad Mova AlAfghani" userId="e6ac21b49711e322" providerId="LiveId" clId="{7DD76BF8-EBA5-4CFF-B38B-9A2EA003662C}" dt="2022-09-11T15:08:41.203" v="4550" actId="26606"/>
          <ac:spMkLst>
            <pc:docMk/>
            <pc:sldMk cId="1256969560" sldId="298"/>
            <ac:spMk id="3" creationId="{5A707ADB-0040-D476-52E6-D5A3543245F7}"/>
          </ac:spMkLst>
        </pc:spChg>
        <pc:spChg chg="mod">
          <ac:chgData name="Mohamad Mova AlAfghani" userId="e6ac21b49711e322" providerId="LiveId" clId="{7DD76BF8-EBA5-4CFF-B38B-9A2EA003662C}" dt="2022-09-11T15:08:41.203" v="4550" actId="26606"/>
          <ac:spMkLst>
            <pc:docMk/>
            <pc:sldMk cId="1256969560" sldId="298"/>
            <ac:spMk id="4" creationId="{D5AAEBC8-A4E5-C2B7-F453-4D235D725663}"/>
          </ac:spMkLst>
        </pc:spChg>
        <pc:spChg chg="add">
          <ac:chgData name="Mohamad Mova AlAfghani" userId="e6ac21b49711e322" providerId="LiveId" clId="{7DD76BF8-EBA5-4CFF-B38B-9A2EA003662C}" dt="2022-09-11T15:08:41.203" v="4550" actId="26606"/>
          <ac:spMkLst>
            <pc:docMk/>
            <pc:sldMk cId="1256969560" sldId="298"/>
            <ac:spMk id="43" creationId="{2437C4A8-8E3A-4ADA-93B9-64737CE1ABB1}"/>
          </ac:spMkLst>
        </pc:spChg>
        <pc:spChg chg="add">
          <ac:chgData name="Mohamad Mova AlAfghani" userId="e6ac21b49711e322" providerId="LiveId" clId="{7DD76BF8-EBA5-4CFF-B38B-9A2EA003662C}" dt="2022-09-11T15:08:41.203" v="4550" actId="26606"/>
          <ac:spMkLst>
            <pc:docMk/>
            <pc:sldMk cId="1256969560" sldId="298"/>
            <ac:spMk id="45" creationId="{4E1EF4E8-5513-4BF5-BC41-04645281C672}"/>
          </ac:spMkLst>
        </pc:spChg>
        <pc:spChg chg="add">
          <ac:chgData name="Mohamad Mova AlAfghani" userId="e6ac21b49711e322" providerId="LiveId" clId="{7DD76BF8-EBA5-4CFF-B38B-9A2EA003662C}" dt="2022-09-11T15:08:41.203" v="4550" actId="26606"/>
          <ac:spMkLst>
            <pc:docMk/>
            <pc:sldMk cId="1256969560" sldId="298"/>
            <ac:spMk id="47" creationId="{D22FBD32-C88A-4C1D-BC76-613A93944B72}"/>
          </ac:spMkLst>
        </pc:spChg>
        <pc:grpChg chg="add">
          <ac:chgData name="Mohamad Mova AlAfghani" userId="e6ac21b49711e322" providerId="LiveId" clId="{7DD76BF8-EBA5-4CFF-B38B-9A2EA003662C}" dt="2022-09-11T15:08:41.203" v="4550" actId="26606"/>
          <ac:grpSpMkLst>
            <pc:docMk/>
            <pc:sldMk cId="1256969560" sldId="298"/>
            <ac:grpSpMk id="10" creationId="{748618E9-EE2D-4864-9EEE-58939BD4FBBA}"/>
          </ac:grpSpMkLst>
        </pc:grpChg>
        <pc:grpChg chg="add">
          <ac:chgData name="Mohamad Mova AlAfghani" userId="e6ac21b49711e322" providerId="LiveId" clId="{7DD76BF8-EBA5-4CFF-B38B-9A2EA003662C}" dt="2022-09-11T15:08:41.203" v="4550" actId="26606"/>
          <ac:grpSpMkLst>
            <pc:docMk/>
            <pc:sldMk cId="1256969560" sldId="298"/>
            <ac:grpSpMk id="49" creationId="{53499997-BC46-4896-AEA5-37EC629D2291}"/>
          </ac:grpSpMkLst>
        </pc:grpChg>
        <pc:picChg chg="add">
          <ac:chgData name="Mohamad Mova AlAfghani" userId="e6ac21b49711e322" providerId="LiveId" clId="{7DD76BF8-EBA5-4CFF-B38B-9A2EA003662C}" dt="2022-09-11T15:08:41.203" v="4550" actId="26606"/>
          <ac:picMkLst>
            <pc:docMk/>
            <pc:sldMk cId="1256969560" sldId="298"/>
            <ac:picMk id="6" creationId="{F901BAAB-0860-93C1-8A15-FCFB8825D779}"/>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445A2E-215B-4CF6-B28F-240579C494E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85A7D3A-7B6F-4F69-998B-0BA9A4B89C64}">
      <dgm:prSet/>
      <dgm:spPr/>
      <dgm:t>
        <a:bodyPr/>
        <a:lstStyle/>
        <a:p>
          <a:r>
            <a:rPr lang="en-US"/>
            <a:t>Water Tenure: “…</a:t>
          </a:r>
          <a:r>
            <a:rPr lang="en-US" i="1"/>
            <a:t>the relationship, whether legally or customarily defined, between people, as individuals or groups, with respect to water resources</a:t>
          </a:r>
          <a:r>
            <a:rPr lang="en-US"/>
            <a:t>” (Hodgson, 2016);</a:t>
          </a:r>
        </a:p>
      </dgm:t>
    </dgm:pt>
    <dgm:pt modelId="{4B36C9AE-27BE-4C5E-A7D6-110478D2E8C1}" type="parTrans" cxnId="{CB8670D2-A192-4DC5-A69B-B8756A46CA6A}">
      <dgm:prSet/>
      <dgm:spPr/>
      <dgm:t>
        <a:bodyPr/>
        <a:lstStyle/>
        <a:p>
          <a:endParaRPr lang="en-US"/>
        </a:p>
      </dgm:t>
    </dgm:pt>
    <dgm:pt modelId="{3D9D39CB-2986-4089-8CDC-F0529BBDC8E5}" type="sibTrans" cxnId="{CB8670D2-A192-4DC5-A69B-B8756A46CA6A}">
      <dgm:prSet/>
      <dgm:spPr/>
      <dgm:t>
        <a:bodyPr/>
        <a:lstStyle/>
        <a:p>
          <a:endParaRPr lang="en-US"/>
        </a:p>
      </dgm:t>
    </dgm:pt>
    <dgm:pt modelId="{A924F005-0D73-4BB6-BD4F-4863AC4AA8C9}">
      <dgm:prSet/>
      <dgm:spPr/>
      <dgm:t>
        <a:bodyPr/>
        <a:lstStyle/>
        <a:p>
          <a:r>
            <a:rPr lang="en-US" dirty="0"/>
            <a:t>Tenure Security (proposed definition): Defeasibility and defensibility of a particular tenure, both sociologically (</a:t>
          </a:r>
          <a:r>
            <a:rPr lang="en-US" i="1" dirty="0"/>
            <a:t>de facto) </a:t>
          </a:r>
          <a:r>
            <a:rPr lang="en-US" dirty="0"/>
            <a:t>and legally (</a:t>
          </a:r>
          <a:r>
            <a:rPr lang="en-US" i="1" dirty="0"/>
            <a:t>de jure</a:t>
          </a:r>
          <a:r>
            <a:rPr lang="en-US" dirty="0"/>
            <a:t>)</a:t>
          </a:r>
        </a:p>
      </dgm:t>
    </dgm:pt>
    <dgm:pt modelId="{F9FC7790-FB15-4B6C-82CE-3D03774F6674}" type="parTrans" cxnId="{8C57BE0E-2233-4999-9F35-8E1C208B4654}">
      <dgm:prSet/>
      <dgm:spPr/>
      <dgm:t>
        <a:bodyPr/>
        <a:lstStyle/>
        <a:p>
          <a:endParaRPr lang="en-US"/>
        </a:p>
      </dgm:t>
    </dgm:pt>
    <dgm:pt modelId="{073A6263-CC3D-40A9-B455-6A90199E97C3}" type="sibTrans" cxnId="{8C57BE0E-2233-4999-9F35-8E1C208B4654}">
      <dgm:prSet/>
      <dgm:spPr/>
      <dgm:t>
        <a:bodyPr/>
        <a:lstStyle/>
        <a:p>
          <a:endParaRPr lang="en-US"/>
        </a:p>
      </dgm:t>
    </dgm:pt>
    <dgm:pt modelId="{DB5AFDA9-9D18-4E67-8D35-42FB154EDBF7}" type="pres">
      <dgm:prSet presAssocID="{F6445A2E-215B-4CF6-B28F-240579C494EB}" presName="root" presStyleCnt="0">
        <dgm:presLayoutVars>
          <dgm:dir/>
          <dgm:resizeHandles val="exact"/>
        </dgm:presLayoutVars>
      </dgm:prSet>
      <dgm:spPr/>
    </dgm:pt>
    <dgm:pt modelId="{87461101-CBD1-4744-89D9-78C7FDA4B85F}" type="pres">
      <dgm:prSet presAssocID="{985A7D3A-7B6F-4F69-998B-0BA9A4B89C64}" presName="compNode" presStyleCnt="0"/>
      <dgm:spPr/>
    </dgm:pt>
    <dgm:pt modelId="{819BA2B4-3DA9-470A-9C90-B1317380D033}" type="pres">
      <dgm:prSet presAssocID="{985A7D3A-7B6F-4F69-998B-0BA9A4B89C64}" presName="bgRect" presStyleLbl="bgShp" presStyleIdx="0" presStyleCnt="2"/>
      <dgm:spPr/>
    </dgm:pt>
    <dgm:pt modelId="{3161C24C-D9C5-4A8A-8AF6-92F3DFAB610C}" type="pres">
      <dgm:prSet presAssocID="{985A7D3A-7B6F-4F69-998B-0BA9A4B89C6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ycle with People"/>
        </a:ext>
      </dgm:extLst>
    </dgm:pt>
    <dgm:pt modelId="{83187EF2-F226-4E30-A473-1CABF7562112}" type="pres">
      <dgm:prSet presAssocID="{985A7D3A-7B6F-4F69-998B-0BA9A4B89C64}" presName="spaceRect" presStyleCnt="0"/>
      <dgm:spPr/>
    </dgm:pt>
    <dgm:pt modelId="{AE54208F-58BA-4D55-B2FB-20AE0AEA0D58}" type="pres">
      <dgm:prSet presAssocID="{985A7D3A-7B6F-4F69-998B-0BA9A4B89C64}" presName="parTx" presStyleLbl="revTx" presStyleIdx="0" presStyleCnt="2">
        <dgm:presLayoutVars>
          <dgm:chMax val="0"/>
          <dgm:chPref val="0"/>
        </dgm:presLayoutVars>
      </dgm:prSet>
      <dgm:spPr/>
    </dgm:pt>
    <dgm:pt modelId="{9DE7D64D-95AA-4A46-A3A9-C6B722213A59}" type="pres">
      <dgm:prSet presAssocID="{3D9D39CB-2986-4089-8CDC-F0529BBDC8E5}" presName="sibTrans" presStyleCnt="0"/>
      <dgm:spPr/>
    </dgm:pt>
    <dgm:pt modelId="{310CD3B8-64AA-413A-B9D9-856B65FF3D69}" type="pres">
      <dgm:prSet presAssocID="{A924F005-0D73-4BB6-BD4F-4863AC4AA8C9}" presName="compNode" presStyleCnt="0"/>
      <dgm:spPr/>
    </dgm:pt>
    <dgm:pt modelId="{9815FECB-8D99-43DC-AED6-0FDCF9473CB4}" type="pres">
      <dgm:prSet presAssocID="{A924F005-0D73-4BB6-BD4F-4863AC4AA8C9}" presName="bgRect" presStyleLbl="bgShp" presStyleIdx="1" presStyleCnt="2"/>
      <dgm:spPr/>
    </dgm:pt>
    <dgm:pt modelId="{A2076742-DA88-4E67-B3DB-60778F929D0F}" type="pres">
      <dgm:prSet presAssocID="{A924F005-0D73-4BB6-BD4F-4863AC4AA8C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C15978B1-E04B-4B92-B0D4-E06EE418D3D6}" type="pres">
      <dgm:prSet presAssocID="{A924F005-0D73-4BB6-BD4F-4863AC4AA8C9}" presName="spaceRect" presStyleCnt="0"/>
      <dgm:spPr/>
    </dgm:pt>
    <dgm:pt modelId="{1A296359-E436-4D33-9F3A-61353A884352}" type="pres">
      <dgm:prSet presAssocID="{A924F005-0D73-4BB6-BD4F-4863AC4AA8C9}" presName="parTx" presStyleLbl="revTx" presStyleIdx="1" presStyleCnt="2">
        <dgm:presLayoutVars>
          <dgm:chMax val="0"/>
          <dgm:chPref val="0"/>
        </dgm:presLayoutVars>
      </dgm:prSet>
      <dgm:spPr/>
    </dgm:pt>
  </dgm:ptLst>
  <dgm:cxnLst>
    <dgm:cxn modelId="{8560FB00-B3E6-42D1-8C11-ED7DB21C3339}" type="presOf" srcId="{985A7D3A-7B6F-4F69-998B-0BA9A4B89C64}" destId="{AE54208F-58BA-4D55-B2FB-20AE0AEA0D58}" srcOrd="0" destOrd="0" presId="urn:microsoft.com/office/officeart/2018/2/layout/IconVerticalSolidList"/>
    <dgm:cxn modelId="{8C57BE0E-2233-4999-9F35-8E1C208B4654}" srcId="{F6445A2E-215B-4CF6-B28F-240579C494EB}" destId="{A924F005-0D73-4BB6-BD4F-4863AC4AA8C9}" srcOrd="1" destOrd="0" parTransId="{F9FC7790-FB15-4B6C-82CE-3D03774F6674}" sibTransId="{073A6263-CC3D-40A9-B455-6A90199E97C3}"/>
    <dgm:cxn modelId="{CF241F66-2835-46E2-800B-642ED24E7AE0}" type="presOf" srcId="{A924F005-0D73-4BB6-BD4F-4863AC4AA8C9}" destId="{1A296359-E436-4D33-9F3A-61353A884352}" srcOrd="0" destOrd="0" presId="urn:microsoft.com/office/officeart/2018/2/layout/IconVerticalSolidList"/>
    <dgm:cxn modelId="{92CD9D79-5C4F-430F-8CB3-977B02201D94}" type="presOf" srcId="{F6445A2E-215B-4CF6-B28F-240579C494EB}" destId="{DB5AFDA9-9D18-4E67-8D35-42FB154EDBF7}" srcOrd="0" destOrd="0" presId="urn:microsoft.com/office/officeart/2018/2/layout/IconVerticalSolidList"/>
    <dgm:cxn modelId="{CB8670D2-A192-4DC5-A69B-B8756A46CA6A}" srcId="{F6445A2E-215B-4CF6-B28F-240579C494EB}" destId="{985A7D3A-7B6F-4F69-998B-0BA9A4B89C64}" srcOrd="0" destOrd="0" parTransId="{4B36C9AE-27BE-4C5E-A7D6-110478D2E8C1}" sibTransId="{3D9D39CB-2986-4089-8CDC-F0529BBDC8E5}"/>
    <dgm:cxn modelId="{39972A06-3F5C-4F7C-B07E-B21E0D1F099A}" type="presParOf" srcId="{DB5AFDA9-9D18-4E67-8D35-42FB154EDBF7}" destId="{87461101-CBD1-4744-89D9-78C7FDA4B85F}" srcOrd="0" destOrd="0" presId="urn:microsoft.com/office/officeart/2018/2/layout/IconVerticalSolidList"/>
    <dgm:cxn modelId="{2D30B892-75C7-429F-9F29-3CC5838A6D69}" type="presParOf" srcId="{87461101-CBD1-4744-89D9-78C7FDA4B85F}" destId="{819BA2B4-3DA9-470A-9C90-B1317380D033}" srcOrd="0" destOrd="0" presId="urn:microsoft.com/office/officeart/2018/2/layout/IconVerticalSolidList"/>
    <dgm:cxn modelId="{E1118F0C-AC7C-421F-A7B4-50E98919FE12}" type="presParOf" srcId="{87461101-CBD1-4744-89D9-78C7FDA4B85F}" destId="{3161C24C-D9C5-4A8A-8AF6-92F3DFAB610C}" srcOrd="1" destOrd="0" presId="urn:microsoft.com/office/officeart/2018/2/layout/IconVerticalSolidList"/>
    <dgm:cxn modelId="{16B2B67E-AAA0-466B-951A-7F691DBBE7E4}" type="presParOf" srcId="{87461101-CBD1-4744-89D9-78C7FDA4B85F}" destId="{83187EF2-F226-4E30-A473-1CABF7562112}" srcOrd="2" destOrd="0" presId="urn:microsoft.com/office/officeart/2018/2/layout/IconVerticalSolidList"/>
    <dgm:cxn modelId="{6C58BEEF-5EE9-4FE9-8095-27249E0078C1}" type="presParOf" srcId="{87461101-CBD1-4744-89D9-78C7FDA4B85F}" destId="{AE54208F-58BA-4D55-B2FB-20AE0AEA0D58}" srcOrd="3" destOrd="0" presId="urn:microsoft.com/office/officeart/2018/2/layout/IconVerticalSolidList"/>
    <dgm:cxn modelId="{DFB5F736-1CF2-4D9C-AB75-7A5421BA71EA}" type="presParOf" srcId="{DB5AFDA9-9D18-4E67-8D35-42FB154EDBF7}" destId="{9DE7D64D-95AA-4A46-A3A9-C6B722213A59}" srcOrd="1" destOrd="0" presId="urn:microsoft.com/office/officeart/2018/2/layout/IconVerticalSolidList"/>
    <dgm:cxn modelId="{071D9AFC-854C-441D-B819-ADD16490C0FF}" type="presParOf" srcId="{DB5AFDA9-9D18-4E67-8D35-42FB154EDBF7}" destId="{310CD3B8-64AA-413A-B9D9-856B65FF3D69}" srcOrd="2" destOrd="0" presId="urn:microsoft.com/office/officeart/2018/2/layout/IconVerticalSolidList"/>
    <dgm:cxn modelId="{D209C915-8135-4C03-B368-E0A84D802F6E}" type="presParOf" srcId="{310CD3B8-64AA-413A-B9D9-856B65FF3D69}" destId="{9815FECB-8D99-43DC-AED6-0FDCF9473CB4}" srcOrd="0" destOrd="0" presId="urn:microsoft.com/office/officeart/2018/2/layout/IconVerticalSolidList"/>
    <dgm:cxn modelId="{1E597408-6315-4790-9AC5-C5DC5C404A80}" type="presParOf" srcId="{310CD3B8-64AA-413A-B9D9-856B65FF3D69}" destId="{A2076742-DA88-4E67-B3DB-60778F929D0F}" srcOrd="1" destOrd="0" presId="urn:microsoft.com/office/officeart/2018/2/layout/IconVerticalSolidList"/>
    <dgm:cxn modelId="{630F172D-1840-4E6F-8208-026AB399F8ED}" type="presParOf" srcId="{310CD3B8-64AA-413A-B9D9-856B65FF3D69}" destId="{C15978B1-E04B-4B92-B0D4-E06EE418D3D6}" srcOrd="2" destOrd="0" presId="urn:microsoft.com/office/officeart/2018/2/layout/IconVerticalSolidList"/>
    <dgm:cxn modelId="{DAF013A4-D296-43DF-A9DD-0E2769FF6F0B}" type="presParOf" srcId="{310CD3B8-64AA-413A-B9D9-856B65FF3D69}" destId="{1A296359-E436-4D33-9F3A-61353A88435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175C20-DBDD-46D8-9FB4-D90D8F16B864}" type="doc">
      <dgm:prSet loTypeId="urn:microsoft.com/office/officeart/2005/8/layout/vProcess5" loCatId="process" qsTypeId="urn:microsoft.com/office/officeart/2005/8/quickstyle/simple2" qsCatId="simple" csTypeId="urn:microsoft.com/office/officeart/2005/8/colors/accent6_2" csCatId="accent6" phldr="1"/>
      <dgm:spPr/>
    </dgm:pt>
    <dgm:pt modelId="{3C16D61E-088D-4091-8077-5FDED8D8DCB7}">
      <dgm:prSet phldrT="[Text]"/>
      <dgm:spPr/>
      <dgm:t>
        <a:bodyPr/>
        <a:lstStyle/>
        <a:p>
          <a:r>
            <a:rPr lang="en-US" dirty="0"/>
            <a:t>Water Tenure fiches</a:t>
          </a:r>
          <a:endParaRPr lang="id-ID" dirty="0"/>
        </a:p>
      </dgm:t>
    </dgm:pt>
    <dgm:pt modelId="{0B0D0ED3-A9C9-4971-A5C6-480ACB4D7719}" type="parTrans" cxnId="{A29E130D-BF1F-4C89-8A67-C83633D20ADB}">
      <dgm:prSet/>
      <dgm:spPr/>
      <dgm:t>
        <a:bodyPr/>
        <a:lstStyle/>
        <a:p>
          <a:endParaRPr lang="id-ID"/>
        </a:p>
      </dgm:t>
    </dgm:pt>
    <dgm:pt modelId="{F7EDFA11-23B8-4877-95F6-841A2EBC7C55}" type="sibTrans" cxnId="{A29E130D-BF1F-4C89-8A67-C83633D20ADB}">
      <dgm:prSet/>
      <dgm:spPr/>
      <dgm:t>
        <a:bodyPr/>
        <a:lstStyle/>
        <a:p>
          <a:endParaRPr lang="id-ID"/>
        </a:p>
      </dgm:t>
    </dgm:pt>
    <dgm:pt modelId="{344F78EF-2EB5-4555-9544-165B347C258D}">
      <dgm:prSet phldrT="[Text]"/>
      <dgm:spPr/>
      <dgm:t>
        <a:bodyPr/>
        <a:lstStyle/>
        <a:p>
          <a:r>
            <a:rPr lang="en-US" dirty="0"/>
            <a:t>Mapping Tenure Against Uses</a:t>
          </a:r>
          <a:endParaRPr lang="id-ID" dirty="0"/>
        </a:p>
      </dgm:t>
    </dgm:pt>
    <dgm:pt modelId="{336EF392-2F4A-498A-9CDE-38E55AAE7A1C}" type="parTrans" cxnId="{2263047E-9ABE-4743-98B2-DF6F79AFA395}">
      <dgm:prSet/>
      <dgm:spPr/>
      <dgm:t>
        <a:bodyPr/>
        <a:lstStyle/>
        <a:p>
          <a:endParaRPr lang="id-ID"/>
        </a:p>
      </dgm:t>
    </dgm:pt>
    <dgm:pt modelId="{8D2D92FE-7F5E-4F4C-BB0E-7F17213BAD1D}" type="sibTrans" cxnId="{2263047E-9ABE-4743-98B2-DF6F79AFA395}">
      <dgm:prSet/>
      <dgm:spPr/>
      <dgm:t>
        <a:bodyPr/>
        <a:lstStyle/>
        <a:p>
          <a:endParaRPr lang="id-ID"/>
        </a:p>
      </dgm:t>
    </dgm:pt>
    <dgm:pt modelId="{F9408D0C-2199-4671-A949-2C02FB3C7900}">
      <dgm:prSet phldrT="[Text]"/>
      <dgm:spPr/>
      <dgm:t>
        <a:bodyPr/>
        <a:lstStyle/>
        <a:p>
          <a:r>
            <a:rPr lang="en-US" dirty="0"/>
            <a:t>Legal Analysis of the Allocation Framework Against Tenure</a:t>
          </a:r>
          <a:endParaRPr lang="id-ID" dirty="0"/>
        </a:p>
      </dgm:t>
    </dgm:pt>
    <dgm:pt modelId="{12E8C652-3450-45D6-BCB0-4B88D813A390}" type="parTrans" cxnId="{7A6B060C-B77F-4E40-B1EE-E455E6C3D327}">
      <dgm:prSet/>
      <dgm:spPr/>
      <dgm:t>
        <a:bodyPr/>
        <a:lstStyle/>
        <a:p>
          <a:endParaRPr lang="id-ID"/>
        </a:p>
      </dgm:t>
    </dgm:pt>
    <dgm:pt modelId="{1AD95A16-8C6D-4D18-AC0E-C764B4F314CB}" type="sibTrans" cxnId="{7A6B060C-B77F-4E40-B1EE-E455E6C3D327}">
      <dgm:prSet/>
      <dgm:spPr/>
      <dgm:t>
        <a:bodyPr/>
        <a:lstStyle/>
        <a:p>
          <a:endParaRPr lang="id-ID"/>
        </a:p>
      </dgm:t>
    </dgm:pt>
    <dgm:pt modelId="{FC72CA57-48E9-46D8-9A7D-2AE5BFCBC60D}">
      <dgm:prSet/>
      <dgm:spPr/>
      <dgm:t>
        <a:bodyPr/>
        <a:lstStyle/>
        <a:p>
          <a:r>
            <a:rPr lang="en-US" dirty="0"/>
            <a:t>Analysis of Tenure Security</a:t>
          </a:r>
          <a:endParaRPr lang="id-ID" dirty="0"/>
        </a:p>
      </dgm:t>
    </dgm:pt>
    <dgm:pt modelId="{F7365552-C4CD-4C98-9055-4F3322A1027B}" type="parTrans" cxnId="{A1C0A2FC-5671-47FD-8490-BA2BA80BE879}">
      <dgm:prSet/>
      <dgm:spPr/>
      <dgm:t>
        <a:bodyPr/>
        <a:lstStyle/>
        <a:p>
          <a:endParaRPr lang="id-ID"/>
        </a:p>
      </dgm:t>
    </dgm:pt>
    <dgm:pt modelId="{87E04086-493E-49E9-B6A3-22C6F8281870}" type="sibTrans" cxnId="{A1C0A2FC-5671-47FD-8490-BA2BA80BE879}">
      <dgm:prSet/>
      <dgm:spPr/>
      <dgm:t>
        <a:bodyPr/>
        <a:lstStyle/>
        <a:p>
          <a:endParaRPr lang="id-ID"/>
        </a:p>
      </dgm:t>
    </dgm:pt>
    <dgm:pt modelId="{0C10E4B0-9830-4185-BCE5-6750F527060B}" type="pres">
      <dgm:prSet presAssocID="{F4175C20-DBDD-46D8-9FB4-D90D8F16B864}" presName="outerComposite" presStyleCnt="0">
        <dgm:presLayoutVars>
          <dgm:chMax val="5"/>
          <dgm:dir/>
          <dgm:resizeHandles val="exact"/>
        </dgm:presLayoutVars>
      </dgm:prSet>
      <dgm:spPr/>
    </dgm:pt>
    <dgm:pt modelId="{4C6B3035-768B-4A09-A875-123609CCA288}" type="pres">
      <dgm:prSet presAssocID="{F4175C20-DBDD-46D8-9FB4-D90D8F16B864}" presName="dummyMaxCanvas" presStyleCnt="0">
        <dgm:presLayoutVars/>
      </dgm:prSet>
      <dgm:spPr/>
    </dgm:pt>
    <dgm:pt modelId="{57094731-A779-429F-B911-78DB216F1D43}" type="pres">
      <dgm:prSet presAssocID="{F4175C20-DBDD-46D8-9FB4-D90D8F16B864}" presName="FourNodes_1" presStyleLbl="node1" presStyleIdx="0" presStyleCnt="4">
        <dgm:presLayoutVars>
          <dgm:bulletEnabled val="1"/>
        </dgm:presLayoutVars>
      </dgm:prSet>
      <dgm:spPr/>
    </dgm:pt>
    <dgm:pt modelId="{99031B16-C723-41DA-8D13-B0070651005B}" type="pres">
      <dgm:prSet presAssocID="{F4175C20-DBDD-46D8-9FB4-D90D8F16B864}" presName="FourNodes_2" presStyleLbl="node1" presStyleIdx="1" presStyleCnt="4">
        <dgm:presLayoutVars>
          <dgm:bulletEnabled val="1"/>
        </dgm:presLayoutVars>
      </dgm:prSet>
      <dgm:spPr/>
    </dgm:pt>
    <dgm:pt modelId="{1CE6847A-B2C6-4C9E-9194-5EE03820359D}" type="pres">
      <dgm:prSet presAssocID="{F4175C20-DBDD-46D8-9FB4-D90D8F16B864}" presName="FourNodes_3" presStyleLbl="node1" presStyleIdx="2" presStyleCnt="4">
        <dgm:presLayoutVars>
          <dgm:bulletEnabled val="1"/>
        </dgm:presLayoutVars>
      </dgm:prSet>
      <dgm:spPr/>
    </dgm:pt>
    <dgm:pt modelId="{A135E3A4-ECEE-4962-BFF7-B88962AEFEA7}" type="pres">
      <dgm:prSet presAssocID="{F4175C20-DBDD-46D8-9FB4-D90D8F16B864}" presName="FourNodes_4" presStyleLbl="node1" presStyleIdx="3" presStyleCnt="4">
        <dgm:presLayoutVars>
          <dgm:bulletEnabled val="1"/>
        </dgm:presLayoutVars>
      </dgm:prSet>
      <dgm:spPr/>
    </dgm:pt>
    <dgm:pt modelId="{78783E01-25B8-4D04-92A7-DA837A4EE9E0}" type="pres">
      <dgm:prSet presAssocID="{F4175C20-DBDD-46D8-9FB4-D90D8F16B864}" presName="FourConn_1-2" presStyleLbl="fgAccFollowNode1" presStyleIdx="0" presStyleCnt="3">
        <dgm:presLayoutVars>
          <dgm:bulletEnabled val="1"/>
        </dgm:presLayoutVars>
      </dgm:prSet>
      <dgm:spPr/>
    </dgm:pt>
    <dgm:pt modelId="{9984C135-7803-46DA-AEC5-CDE4D10CC1B8}" type="pres">
      <dgm:prSet presAssocID="{F4175C20-DBDD-46D8-9FB4-D90D8F16B864}" presName="FourConn_2-3" presStyleLbl="fgAccFollowNode1" presStyleIdx="1" presStyleCnt="3">
        <dgm:presLayoutVars>
          <dgm:bulletEnabled val="1"/>
        </dgm:presLayoutVars>
      </dgm:prSet>
      <dgm:spPr/>
    </dgm:pt>
    <dgm:pt modelId="{E8892E84-2A2B-49A5-A6CE-0549DAD68605}" type="pres">
      <dgm:prSet presAssocID="{F4175C20-DBDD-46D8-9FB4-D90D8F16B864}" presName="FourConn_3-4" presStyleLbl="fgAccFollowNode1" presStyleIdx="2" presStyleCnt="3">
        <dgm:presLayoutVars>
          <dgm:bulletEnabled val="1"/>
        </dgm:presLayoutVars>
      </dgm:prSet>
      <dgm:spPr/>
    </dgm:pt>
    <dgm:pt modelId="{A42655CE-340A-4B5F-812C-76AEE25ECAD7}" type="pres">
      <dgm:prSet presAssocID="{F4175C20-DBDD-46D8-9FB4-D90D8F16B864}" presName="FourNodes_1_text" presStyleLbl="node1" presStyleIdx="3" presStyleCnt="4">
        <dgm:presLayoutVars>
          <dgm:bulletEnabled val="1"/>
        </dgm:presLayoutVars>
      </dgm:prSet>
      <dgm:spPr/>
    </dgm:pt>
    <dgm:pt modelId="{EE5BC57C-2402-4E9B-B6C0-231338F33CE7}" type="pres">
      <dgm:prSet presAssocID="{F4175C20-DBDD-46D8-9FB4-D90D8F16B864}" presName="FourNodes_2_text" presStyleLbl="node1" presStyleIdx="3" presStyleCnt="4">
        <dgm:presLayoutVars>
          <dgm:bulletEnabled val="1"/>
        </dgm:presLayoutVars>
      </dgm:prSet>
      <dgm:spPr/>
    </dgm:pt>
    <dgm:pt modelId="{DC8205D7-C4D0-4055-91ED-AF0A9FDE8692}" type="pres">
      <dgm:prSet presAssocID="{F4175C20-DBDD-46D8-9FB4-D90D8F16B864}" presName="FourNodes_3_text" presStyleLbl="node1" presStyleIdx="3" presStyleCnt="4">
        <dgm:presLayoutVars>
          <dgm:bulletEnabled val="1"/>
        </dgm:presLayoutVars>
      </dgm:prSet>
      <dgm:spPr/>
    </dgm:pt>
    <dgm:pt modelId="{57083BC7-35B1-4BDD-A635-01F439B367CA}" type="pres">
      <dgm:prSet presAssocID="{F4175C20-DBDD-46D8-9FB4-D90D8F16B864}" presName="FourNodes_4_text" presStyleLbl="node1" presStyleIdx="3" presStyleCnt="4">
        <dgm:presLayoutVars>
          <dgm:bulletEnabled val="1"/>
        </dgm:presLayoutVars>
      </dgm:prSet>
      <dgm:spPr/>
    </dgm:pt>
  </dgm:ptLst>
  <dgm:cxnLst>
    <dgm:cxn modelId="{7A6B060C-B77F-4E40-B1EE-E455E6C3D327}" srcId="{F4175C20-DBDD-46D8-9FB4-D90D8F16B864}" destId="{F9408D0C-2199-4671-A949-2C02FB3C7900}" srcOrd="2" destOrd="0" parTransId="{12E8C652-3450-45D6-BCB0-4B88D813A390}" sibTransId="{1AD95A16-8C6D-4D18-AC0E-C764B4F314CB}"/>
    <dgm:cxn modelId="{A29E130D-BF1F-4C89-8A67-C83633D20ADB}" srcId="{F4175C20-DBDD-46D8-9FB4-D90D8F16B864}" destId="{3C16D61E-088D-4091-8077-5FDED8D8DCB7}" srcOrd="0" destOrd="0" parTransId="{0B0D0ED3-A9C9-4971-A5C6-480ACB4D7719}" sibTransId="{F7EDFA11-23B8-4877-95F6-841A2EBC7C55}"/>
    <dgm:cxn modelId="{23A77727-DCE1-40F5-8C6C-B5EA9676DF6B}" type="presOf" srcId="{FC72CA57-48E9-46D8-9A7D-2AE5BFCBC60D}" destId="{57083BC7-35B1-4BDD-A635-01F439B367CA}" srcOrd="1" destOrd="0" presId="urn:microsoft.com/office/officeart/2005/8/layout/vProcess5"/>
    <dgm:cxn modelId="{E5672B39-7C88-45B1-974D-09BA81F3DC50}" type="presOf" srcId="{F4175C20-DBDD-46D8-9FB4-D90D8F16B864}" destId="{0C10E4B0-9830-4185-BCE5-6750F527060B}" srcOrd="0" destOrd="0" presId="urn:microsoft.com/office/officeart/2005/8/layout/vProcess5"/>
    <dgm:cxn modelId="{3B061D66-F939-4316-8298-A8E3BBCF45CA}" type="presOf" srcId="{344F78EF-2EB5-4555-9544-165B347C258D}" destId="{99031B16-C723-41DA-8D13-B0070651005B}" srcOrd="0" destOrd="0" presId="urn:microsoft.com/office/officeart/2005/8/layout/vProcess5"/>
    <dgm:cxn modelId="{ADA7AF47-93F9-4862-A779-E45F0F0DD655}" type="presOf" srcId="{F9408D0C-2199-4671-A949-2C02FB3C7900}" destId="{DC8205D7-C4D0-4055-91ED-AF0A9FDE8692}" srcOrd="1" destOrd="0" presId="urn:microsoft.com/office/officeart/2005/8/layout/vProcess5"/>
    <dgm:cxn modelId="{8E528252-0374-4D5D-A2F1-AA40BC82D304}" type="presOf" srcId="{FC72CA57-48E9-46D8-9A7D-2AE5BFCBC60D}" destId="{A135E3A4-ECEE-4962-BFF7-B88962AEFEA7}" srcOrd="0" destOrd="0" presId="urn:microsoft.com/office/officeart/2005/8/layout/vProcess5"/>
    <dgm:cxn modelId="{17699E79-067F-4DF0-A6AB-9AF8AF2A2BA1}" type="presOf" srcId="{1AD95A16-8C6D-4D18-AC0E-C764B4F314CB}" destId="{E8892E84-2A2B-49A5-A6CE-0549DAD68605}" srcOrd="0" destOrd="0" presId="urn:microsoft.com/office/officeart/2005/8/layout/vProcess5"/>
    <dgm:cxn modelId="{2263047E-9ABE-4743-98B2-DF6F79AFA395}" srcId="{F4175C20-DBDD-46D8-9FB4-D90D8F16B864}" destId="{344F78EF-2EB5-4555-9544-165B347C258D}" srcOrd="1" destOrd="0" parTransId="{336EF392-2F4A-498A-9CDE-38E55AAE7A1C}" sibTransId="{8D2D92FE-7F5E-4F4C-BB0E-7F17213BAD1D}"/>
    <dgm:cxn modelId="{2EB9AD7F-F862-4097-9C5E-D2A03D6FED75}" type="presOf" srcId="{F7EDFA11-23B8-4877-95F6-841A2EBC7C55}" destId="{78783E01-25B8-4D04-92A7-DA837A4EE9E0}" srcOrd="0" destOrd="0" presId="urn:microsoft.com/office/officeart/2005/8/layout/vProcess5"/>
    <dgm:cxn modelId="{F4A75289-AB67-4A70-AD03-8F87FE775866}" type="presOf" srcId="{8D2D92FE-7F5E-4F4C-BB0E-7F17213BAD1D}" destId="{9984C135-7803-46DA-AEC5-CDE4D10CC1B8}" srcOrd="0" destOrd="0" presId="urn:microsoft.com/office/officeart/2005/8/layout/vProcess5"/>
    <dgm:cxn modelId="{6DEBCE92-EC9E-4FA0-A832-BFADC79C38BE}" type="presOf" srcId="{3C16D61E-088D-4091-8077-5FDED8D8DCB7}" destId="{57094731-A779-429F-B911-78DB216F1D43}" srcOrd="0" destOrd="0" presId="urn:microsoft.com/office/officeart/2005/8/layout/vProcess5"/>
    <dgm:cxn modelId="{D2D3CAA3-A1DE-4F00-8059-AE1D1102CD3B}" type="presOf" srcId="{344F78EF-2EB5-4555-9544-165B347C258D}" destId="{EE5BC57C-2402-4E9B-B6C0-231338F33CE7}" srcOrd="1" destOrd="0" presId="urn:microsoft.com/office/officeart/2005/8/layout/vProcess5"/>
    <dgm:cxn modelId="{460FE7C1-5F0B-4C88-BD5F-62554FB209DD}" type="presOf" srcId="{F9408D0C-2199-4671-A949-2C02FB3C7900}" destId="{1CE6847A-B2C6-4C9E-9194-5EE03820359D}" srcOrd="0" destOrd="0" presId="urn:microsoft.com/office/officeart/2005/8/layout/vProcess5"/>
    <dgm:cxn modelId="{AE82FEE6-F078-4A20-BD53-2495E146D283}" type="presOf" srcId="{3C16D61E-088D-4091-8077-5FDED8D8DCB7}" destId="{A42655CE-340A-4B5F-812C-76AEE25ECAD7}" srcOrd="1" destOrd="0" presId="urn:microsoft.com/office/officeart/2005/8/layout/vProcess5"/>
    <dgm:cxn modelId="{A1C0A2FC-5671-47FD-8490-BA2BA80BE879}" srcId="{F4175C20-DBDD-46D8-9FB4-D90D8F16B864}" destId="{FC72CA57-48E9-46D8-9A7D-2AE5BFCBC60D}" srcOrd="3" destOrd="0" parTransId="{F7365552-C4CD-4C98-9055-4F3322A1027B}" sibTransId="{87E04086-493E-49E9-B6A3-22C6F8281870}"/>
    <dgm:cxn modelId="{A3CFB329-F4C5-4087-A123-E56DA07A68C2}" type="presParOf" srcId="{0C10E4B0-9830-4185-BCE5-6750F527060B}" destId="{4C6B3035-768B-4A09-A875-123609CCA288}" srcOrd="0" destOrd="0" presId="urn:microsoft.com/office/officeart/2005/8/layout/vProcess5"/>
    <dgm:cxn modelId="{9D7BCFD1-63A1-4D47-99BC-B8F7BD9E2F79}" type="presParOf" srcId="{0C10E4B0-9830-4185-BCE5-6750F527060B}" destId="{57094731-A779-429F-B911-78DB216F1D43}" srcOrd="1" destOrd="0" presId="urn:microsoft.com/office/officeart/2005/8/layout/vProcess5"/>
    <dgm:cxn modelId="{026D9BA2-91B7-483E-A168-76073546027D}" type="presParOf" srcId="{0C10E4B0-9830-4185-BCE5-6750F527060B}" destId="{99031B16-C723-41DA-8D13-B0070651005B}" srcOrd="2" destOrd="0" presId="urn:microsoft.com/office/officeart/2005/8/layout/vProcess5"/>
    <dgm:cxn modelId="{BB50B5D3-86DE-4EC9-A2B1-41624C7CC79E}" type="presParOf" srcId="{0C10E4B0-9830-4185-BCE5-6750F527060B}" destId="{1CE6847A-B2C6-4C9E-9194-5EE03820359D}" srcOrd="3" destOrd="0" presId="urn:microsoft.com/office/officeart/2005/8/layout/vProcess5"/>
    <dgm:cxn modelId="{8B0B8761-6235-4CCE-979C-C0394B338D42}" type="presParOf" srcId="{0C10E4B0-9830-4185-BCE5-6750F527060B}" destId="{A135E3A4-ECEE-4962-BFF7-B88962AEFEA7}" srcOrd="4" destOrd="0" presId="urn:microsoft.com/office/officeart/2005/8/layout/vProcess5"/>
    <dgm:cxn modelId="{C531EE03-19E7-404E-9006-4DE1E6E4F04E}" type="presParOf" srcId="{0C10E4B0-9830-4185-BCE5-6750F527060B}" destId="{78783E01-25B8-4D04-92A7-DA837A4EE9E0}" srcOrd="5" destOrd="0" presId="urn:microsoft.com/office/officeart/2005/8/layout/vProcess5"/>
    <dgm:cxn modelId="{A891ADE0-2D72-482A-8CDE-3418F90984D7}" type="presParOf" srcId="{0C10E4B0-9830-4185-BCE5-6750F527060B}" destId="{9984C135-7803-46DA-AEC5-CDE4D10CC1B8}" srcOrd="6" destOrd="0" presId="urn:microsoft.com/office/officeart/2005/8/layout/vProcess5"/>
    <dgm:cxn modelId="{1C7105C0-8014-4B51-8459-A4A789765813}" type="presParOf" srcId="{0C10E4B0-9830-4185-BCE5-6750F527060B}" destId="{E8892E84-2A2B-49A5-A6CE-0549DAD68605}" srcOrd="7" destOrd="0" presId="urn:microsoft.com/office/officeart/2005/8/layout/vProcess5"/>
    <dgm:cxn modelId="{B76B2461-693E-4EBF-86C1-931462CDC48B}" type="presParOf" srcId="{0C10E4B0-9830-4185-BCE5-6750F527060B}" destId="{A42655CE-340A-4B5F-812C-76AEE25ECAD7}" srcOrd="8" destOrd="0" presId="urn:microsoft.com/office/officeart/2005/8/layout/vProcess5"/>
    <dgm:cxn modelId="{266AFF52-4695-4C13-BAC9-3B9C1299DE6D}" type="presParOf" srcId="{0C10E4B0-9830-4185-BCE5-6750F527060B}" destId="{EE5BC57C-2402-4E9B-B6C0-231338F33CE7}" srcOrd="9" destOrd="0" presId="urn:microsoft.com/office/officeart/2005/8/layout/vProcess5"/>
    <dgm:cxn modelId="{26D68258-2B31-4AA9-A27D-98F5143B4B77}" type="presParOf" srcId="{0C10E4B0-9830-4185-BCE5-6750F527060B}" destId="{DC8205D7-C4D0-4055-91ED-AF0A9FDE8692}" srcOrd="10" destOrd="0" presId="urn:microsoft.com/office/officeart/2005/8/layout/vProcess5"/>
    <dgm:cxn modelId="{6F68C38C-1FDE-43D8-8674-DF93C1CBB15C}" type="presParOf" srcId="{0C10E4B0-9830-4185-BCE5-6750F527060B}" destId="{57083BC7-35B1-4BDD-A635-01F439B367C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C8C16D-22A3-47E0-95B2-CCD6D034F960}"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id-ID"/>
        </a:p>
      </dgm:t>
    </dgm:pt>
    <dgm:pt modelId="{615D4C59-CA75-4601-AE99-52DA048C76B0}">
      <dgm:prSet phldrT="[Text]"/>
      <dgm:spPr/>
      <dgm:t>
        <a:bodyPr/>
        <a:lstStyle/>
        <a:p>
          <a:r>
            <a:rPr lang="en-US" dirty="0"/>
            <a:t>Weak</a:t>
          </a:r>
          <a:endParaRPr lang="id-ID" dirty="0"/>
        </a:p>
      </dgm:t>
    </dgm:pt>
    <dgm:pt modelId="{626BA458-E180-4AA0-B73A-EB26EB087426}" type="parTrans" cxnId="{403ECD0B-DF15-48FC-B85A-64A9109E3FB2}">
      <dgm:prSet/>
      <dgm:spPr/>
      <dgm:t>
        <a:bodyPr/>
        <a:lstStyle/>
        <a:p>
          <a:endParaRPr lang="id-ID"/>
        </a:p>
      </dgm:t>
    </dgm:pt>
    <dgm:pt modelId="{DE7823F0-61D5-46DD-BAB1-440438C37E74}" type="sibTrans" cxnId="{403ECD0B-DF15-48FC-B85A-64A9109E3FB2}">
      <dgm:prSet/>
      <dgm:spPr/>
      <dgm:t>
        <a:bodyPr/>
        <a:lstStyle/>
        <a:p>
          <a:endParaRPr lang="id-ID"/>
        </a:p>
      </dgm:t>
    </dgm:pt>
    <dgm:pt modelId="{B2155602-E137-425C-8942-B22D7FC5F334}">
      <dgm:prSet phldrT="[Text]"/>
      <dgm:spPr/>
      <dgm:t>
        <a:bodyPr/>
        <a:lstStyle/>
        <a:p>
          <a:r>
            <a:rPr lang="en-US" dirty="0"/>
            <a:t>Medium</a:t>
          </a:r>
          <a:endParaRPr lang="id-ID" dirty="0"/>
        </a:p>
      </dgm:t>
    </dgm:pt>
    <dgm:pt modelId="{8AC487CD-D073-4EFB-909B-F08FBCEE105B}" type="parTrans" cxnId="{6A2636D1-0D52-4BCF-80EF-E9AEC373426E}">
      <dgm:prSet/>
      <dgm:spPr/>
      <dgm:t>
        <a:bodyPr/>
        <a:lstStyle/>
        <a:p>
          <a:endParaRPr lang="id-ID"/>
        </a:p>
      </dgm:t>
    </dgm:pt>
    <dgm:pt modelId="{A2465FC3-DFFB-413C-8675-2F2CC977F5F5}" type="sibTrans" cxnId="{6A2636D1-0D52-4BCF-80EF-E9AEC373426E}">
      <dgm:prSet/>
      <dgm:spPr/>
      <dgm:t>
        <a:bodyPr/>
        <a:lstStyle/>
        <a:p>
          <a:endParaRPr lang="id-ID"/>
        </a:p>
      </dgm:t>
    </dgm:pt>
    <dgm:pt modelId="{8C397FFE-F4EE-478C-AA75-2AC8B1F1BE4C}">
      <dgm:prSet phldrT="[Text]"/>
      <dgm:spPr/>
      <dgm:t>
        <a:bodyPr/>
        <a:lstStyle/>
        <a:p>
          <a:r>
            <a:rPr lang="en-US" dirty="0"/>
            <a:t>Strong</a:t>
          </a:r>
          <a:endParaRPr lang="id-ID" dirty="0"/>
        </a:p>
      </dgm:t>
    </dgm:pt>
    <dgm:pt modelId="{30BAE30F-428D-45C0-B2FF-9026D66D7C45}" type="parTrans" cxnId="{4FB26D15-E830-48A9-9A8A-96EAE66EE95E}">
      <dgm:prSet/>
      <dgm:spPr/>
      <dgm:t>
        <a:bodyPr/>
        <a:lstStyle/>
        <a:p>
          <a:endParaRPr lang="id-ID"/>
        </a:p>
      </dgm:t>
    </dgm:pt>
    <dgm:pt modelId="{A6A56D03-88F7-47C3-914E-FAA1648C29D7}" type="sibTrans" cxnId="{4FB26D15-E830-48A9-9A8A-96EAE66EE95E}">
      <dgm:prSet/>
      <dgm:spPr/>
      <dgm:t>
        <a:bodyPr/>
        <a:lstStyle/>
        <a:p>
          <a:endParaRPr lang="id-ID"/>
        </a:p>
      </dgm:t>
    </dgm:pt>
    <dgm:pt modelId="{EF5DA792-95F8-4446-A260-61C9A0A56EC6}" type="pres">
      <dgm:prSet presAssocID="{63C8C16D-22A3-47E0-95B2-CCD6D034F960}" presName="rootnode" presStyleCnt="0">
        <dgm:presLayoutVars>
          <dgm:chMax/>
          <dgm:chPref/>
          <dgm:dir/>
          <dgm:animLvl val="lvl"/>
        </dgm:presLayoutVars>
      </dgm:prSet>
      <dgm:spPr/>
    </dgm:pt>
    <dgm:pt modelId="{9A87D90A-B2F6-4EBD-B6E8-D6D771BA9742}" type="pres">
      <dgm:prSet presAssocID="{615D4C59-CA75-4601-AE99-52DA048C76B0}" presName="composite" presStyleCnt="0"/>
      <dgm:spPr/>
    </dgm:pt>
    <dgm:pt modelId="{96437661-5C50-4FB8-ABB0-82379BB93792}" type="pres">
      <dgm:prSet presAssocID="{615D4C59-CA75-4601-AE99-52DA048C76B0}" presName="LShape" presStyleLbl="alignNode1" presStyleIdx="0" presStyleCnt="5"/>
      <dgm:spPr>
        <a:solidFill>
          <a:srgbClr val="FF0000"/>
        </a:solidFill>
        <a:ln>
          <a:solidFill>
            <a:srgbClr val="FF0000"/>
          </a:solidFill>
        </a:ln>
      </dgm:spPr>
    </dgm:pt>
    <dgm:pt modelId="{0E0D3B15-9694-4D8F-AB1A-B3F4F5C0AC02}" type="pres">
      <dgm:prSet presAssocID="{615D4C59-CA75-4601-AE99-52DA048C76B0}" presName="ParentText" presStyleLbl="revTx" presStyleIdx="0" presStyleCnt="3">
        <dgm:presLayoutVars>
          <dgm:chMax val="0"/>
          <dgm:chPref val="0"/>
          <dgm:bulletEnabled val="1"/>
        </dgm:presLayoutVars>
      </dgm:prSet>
      <dgm:spPr/>
    </dgm:pt>
    <dgm:pt modelId="{2C87DA7B-E537-4A53-B082-5EE79F1B914C}" type="pres">
      <dgm:prSet presAssocID="{615D4C59-CA75-4601-AE99-52DA048C76B0}" presName="Triangle" presStyleLbl="alignNode1" presStyleIdx="1" presStyleCnt="5"/>
      <dgm:spPr/>
    </dgm:pt>
    <dgm:pt modelId="{64B2D279-4053-4AEF-B9B1-FA5B5BD6AA39}" type="pres">
      <dgm:prSet presAssocID="{DE7823F0-61D5-46DD-BAB1-440438C37E74}" presName="sibTrans" presStyleCnt="0"/>
      <dgm:spPr/>
    </dgm:pt>
    <dgm:pt modelId="{7A488953-B7E3-4689-9C0B-01A4936830AF}" type="pres">
      <dgm:prSet presAssocID="{DE7823F0-61D5-46DD-BAB1-440438C37E74}" presName="space" presStyleCnt="0"/>
      <dgm:spPr/>
    </dgm:pt>
    <dgm:pt modelId="{041BACEA-15E4-4A74-8B63-87331DEC3BBB}" type="pres">
      <dgm:prSet presAssocID="{B2155602-E137-425C-8942-B22D7FC5F334}" presName="composite" presStyleCnt="0"/>
      <dgm:spPr/>
    </dgm:pt>
    <dgm:pt modelId="{78CEADBB-7E66-4C32-9818-5BA1F9793A7F}" type="pres">
      <dgm:prSet presAssocID="{B2155602-E137-425C-8942-B22D7FC5F334}" presName="LShape" presStyleLbl="alignNode1" presStyleIdx="2" presStyleCnt="5"/>
      <dgm:spPr>
        <a:solidFill>
          <a:srgbClr val="FFC000"/>
        </a:solidFill>
        <a:ln>
          <a:solidFill>
            <a:srgbClr val="FFC000"/>
          </a:solidFill>
        </a:ln>
      </dgm:spPr>
    </dgm:pt>
    <dgm:pt modelId="{5F344A41-3D20-4E97-8C06-5690FF43E4E9}" type="pres">
      <dgm:prSet presAssocID="{B2155602-E137-425C-8942-B22D7FC5F334}" presName="ParentText" presStyleLbl="revTx" presStyleIdx="1" presStyleCnt="3">
        <dgm:presLayoutVars>
          <dgm:chMax val="0"/>
          <dgm:chPref val="0"/>
          <dgm:bulletEnabled val="1"/>
        </dgm:presLayoutVars>
      </dgm:prSet>
      <dgm:spPr/>
    </dgm:pt>
    <dgm:pt modelId="{349A5777-756B-46B2-87F2-FBB6E9470C1C}" type="pres">
      <dgm:prSet presAssocID="{B2155602-E137-425C-8942-B22D7FC5F334}" presName="Triangle" presStyleLbl="alignNode1" presStyleIdx="3" presStyleCnt="5"/>
      <dgm:spPr/>
    </dgm:pt>
    <dgm:pt modelId="{970367A5-37EA-43DE-901F-0B62F16A20D5}" type="pres">
      <dgm:prSet presAssocID="{A2465FC3-DFFB-413C-8675-2F2CC977F5F5}" presName="sibTrans" presStyleCnt="0"/>
      <dgm:spPr/>
    </dgm:pt>
    <dgm:pt modelId="{3E9BF50C-0342-4315-B235-4CF77874880C}" type="pres">
      <dgm:prSet presAssocID="{A2465FC3-DFFB-413C-8675-2F2CC977F5F5}" presName="space" presStyleCnt="0"/>
      <dgm:spPr/>
    </dgm:pt>
    <dgm:pt modelId="{9690E4FA-5B10-41CE-9AE3-1E3B568AF492}" type="pres">
      <dgm:prSet presAssocID="{8C397FFE-F4EE-478C-AA75-2AC8B1F1BE4C}" presName="composite" presStyleCnt="0"/>
      <dgm:spPr/>
    </dgm:pt>
    <dgm:pt modelId="{CE620AED-02B7-4196-A4AE-4FECF25E28F2}" type="pres">
      <dgm:prSet presAssocID="{8C397FFE-F4EE-478C-AA75-2AC8B1F1BE4C}" presName="LShape" presStyleLbl="alignNode1" presStyleIdx="4" presStyleCnt="5"/>
      <dgm:spPr>
        <a:solidFill>
          <a:srgbClr val="92D050"/>
        </a:solidFill>
        <a:ln>
          <a:solidFill>
            <a:srgbClr val="92D050"/>
          </a:solidFill>
        </a:ln>
      </dgm:spPr>
    </dgm:pt>
    <dgm:pt modelId="{D8377590-CE53-40F5-A94E-30A8942B3ABE}" type="pres">
      <dgm:prSet presAssocID="{8C397FFE-F4EE-478C-AA75-2AC8B1F1BE4C}" presName="ParentText" presStyleLbl="revTx" presStyleIdx="2" presStyleCnt="3">
        <dgm:presLayoutVars>
          <dgm:chMax val="0"/>
          <dgm:chPref val="0"/>
          <dgm:bulletEnabled val="1"/>
        </dgm:presLayoutVars>
      </dgm:prSet>
      <dgm:spPr/>
    </dgm:pt>
  </dgm:ptLst>
  <dgm:cxnLst>
    <dgm:cxn modelId="{403ECD0B-DF15-48FC-B85A-64A9109E3FB2}" srcId="{63C8C16D-22A3-47E0-95B2-CCD6D034F960}" destId="{615D4C59-CA75-4601-AE99-52DA048C76B0}" srcOrd="0" destOrd="0" parTransId="{626BA458-E180-4AA0-B73A-EB26EB087426}" sibTransId="{DE7823F0-61D5-46DD-BAB1-440438C37E74}"/>
    <dgm:cxn modelId="{4FB26D15-E830-48A9-9A8A-96EAE66EE95E}" srcId="{63C8C16D-22A3-47E0-95B2-CCD6D034F960}" destId="{8C397FFE-F4EE-478C-AA75-2AC8B1F1BE4C}" srcOrd="2" destOrd="0" parTransId="{30BAE30F-428D-45C0-B2FF-9026D66D7C45}" sibTransId="{A6A56D03-88F7-47C3-914E-FAA1648C29D7}"/>
    <dgm:cxn modelId="{70BDD71D-4889-42CD-B559-0D55DB7240CD}" type="presOf" srcId="{63C8C16D-22A3-47E0-95B2-CCD6D034F960}" destId="{EF5DA792-95F8-4446-A260-61C9A0A56EC6}" srcOrd="0" destOrd="0" presId="urn:microsoft.com/office/officeart/2009/3/layout/StepUpProcess"/>
    <dgm:cxn modelId="{3D32A847-31FB-48EB-A663-D61651BFF2CC}" type="presOf" srcId="{615D4C59-CA75-4601-AE99-52DA048C76B0}" destId="{0E0D3B15-9694-4D8F-AB1A-B3F4F5C0AC02}" srcOrd="0" destOrd="0" presId="urn:microsoft.com/office/officeart/2009/3/layout/StepUpProcess"/>
    <dgm:cxn modelId="{B8ADF297-907D-48BA-875B-ED1A1D03083D}" type="presOf" srcId="{8C397FFE-F4EE-478C-AA75-2AC8B1F1BE4C}" destId="{D8377590-CE53-40F5-A94E-30A8942B3ABE}" srcOrd="0" destOrd="0" presId="urn:microsoft.com/office/officeart/2009/3/layout/StepUpProcess"/>
    <dgm:cxn modelId="{6A2636D1-0D52-4BCF-80EF-E9AEC373426E}" srcId="{63C8C16D-22A3-47E0-95B2-CCD6D034F960}" destId="{B2155602-E137-425C-8942-B22D7FC5F334}" srcOrd="1" destOrd="0" parTransId="{8AC487CD-D073-4EFB-909B-F08FBCEE105B}" sibTransId="{A2465FC3-DFFB-413C-8675-2F2CC977F5F5}"/>
    <dgm:cxn modelId="{BBF8AAE8-4D32-4066-B15F-61B9443F9EC9}" type="presOf" srcId="{B2155602-E137-425C-8942-B22D7FC5F334}" destId="{5F344A41-3D20-4E97-8C06-5690FF43E4E9}" srcOrd="0" destOrd="0" presId="urn:microsoft.com/office/officeart/2009/3/layout/StepUpProcess"/>
    <dgm:cxn modelId="{FCA75A4D-5062-4C16-AA82-6D7E2E780560}" type="presParOf" srcId="{EF5DA792-95F8-4446-A260-61C9A0A56EC6}" destId="{9A87D90A-B2F6-4EBD-B6E8-D6D771BA9742}" srcOrd="0" destOrd="0" presId="urn:microsoft.com/office/officeart/2009/3/layout/StepUpProcess"/>
    <dgm:cxn modelId="{9089B926-E9A9-461F-9846-E2474147A09A}" type="presParOf" srcId="{9A87D90A-B2F6-4EBD-B6E8-D6D771BA9742}" destId="{96437661-5C50-4FB8-ABB0-82379BB93792}" srcOrd="0" destOrd="0" presId="urn:microsoft.com/office/officeart/2009/3/layout/StepUpProcess"/>
    <dgm:cxn modelId="{5BF0EC02-FA45-4F9A-AD8D-8B7C34E7C1C7}" type="presParOf" srcId="{9A87D90A-B2F6-4EBD-B6E8-D6D771BA9742}" destId="{0E0D3B15-9694-4D8F-AB1A-B3F4F5C0AC02}" srcOrd="1" destOrd="0" presId="urn:microsoft.com/office/officeart/2009/3/layout/StepUpProcess"/>
    <dgm:cxn modelId="{8ADD05B0-171E-4B47-9874-8813F35ABBFA}" type="presParOf" srcId="{9A87D90A-B2F6-4EBD-B6E8-D6D771BA9742}" destId="{2C87DA7B-E537-4A53-B082-5EE79F1B914C}" srcOrd="2" destOrd="0" presId="urn:microsoft.com/office/officeart/2009/3/layout/StepUpProcess"/>
    <dgm:cxn modelId="{1D87BCF9-7F92-4A76-B60B-71FCDF3FE881}" type="presParOf" srcId="{EF5DA792-95F8-4446-A260-61C9A0A56EC6}" destId="{64B2D279-4053-4AEF-B9B1-FA5B5BD6AA39}" srcOrd="1" destOrd="0" presId="urn:microsoft.com/office/officeart/2009/3/layout/StepUpProcess"/>
    <dgm:cxn modelId="{0E290929-6768-4096-B97B-6A37D3B2514A}" type="presParOf" srcId="{64B2D279-4053-4AEF-B9B1-FA5B5BD6AA39}" destId="{7A488953-B7E3-4689-9C0B-01A4936830AF}" srcOrd="0" destOrd="0" presId="urn:microsoft.com/office/officeart/2009/3/layout/StepUpProcess"/>
    <dgm:cxn modelId="{361CF07E-5119-4670-9EA7-6F7B5454D10A}" type="presParOf" srcId="{EF5DA792-95F8-4446-A260-61C9A0A56EC6}" destId="{041BACEA-15E4-4A74-8B63-87331DEC3BBB}" srcOrd="2" destOrd="0" presId="urn:microsoft.com/office/officeart/2009/3/layout/StepUpProcess"/>
    <dgm:cxn modelId="{142D82B5-3266-4EE7-BBD0-517EE5FDB4E1}" type="presParOf" srcId="{041BACEA-15E4-4A74-8B63-87331DEC3BBB}" destId="{78CEADBB-7E66-4C32-9818-5BA1F9793A7F}" srcOrd="0" destOrd="0" presId="urn:microsoft.com/office/officeart/2009/3/layout/StepUpProcess"/>
    <dgm:cxn modelId="{F7E85EA0-7D45-4D44-9439-E4206421AC69}" type="presParOf" srcId="{041BACEA-15E4-4A74-8B63-87331DEC3BBB}" destId="{5F344A41-3D20-4E97-8C06-5690FF43E4E9}" srcOrd="1" destOrd="0" presId="urn:microsoft.com/office/officeart/2009/3/layout/StepUpProcess"/>
    <dgm:cxn modelId="{F6E66AED-688D-4CEB-B40F-818F727EDAAC}" type="presParOf" srcId="{041BACEA-15E4-4A74-8B63-87331DEC3BBB}" destId="{349A5777-756B-46B2-87F2-FBB6E9470C1C}" srcOrd="2" destOrd="0" presId="urn:microsoft.com/office/officeart/2009/3/layout/StepUpProcess"/>
    <dgm:cxn modelId="{7FAC5306-CAB2-4B09-97AA-14DEC10AD1BA}" type="presParOf" srcId="{EF5DA792-95F8-4446-A260-61C9A0A56EC6}" destId="{970367A5-37EA-43DE-901F-0B62F16A20D5}" srcOrd="3" destOrd="0" presId="urn:microsoft.com/office/officeart/2009/3/layout/StepUpProcess"/>
    <dgm:cxn modelId="{DD9E26E4-47D8-4A9D-A509-A456B15FEFF8}" type="presParOf" srcId="{970367A5-37EA-43DE-901F-0B62F16A20D5}" destId="{3E9BF50C-0342-4315-B235-4CF77874880C}" srcOrd="0" destOrd="0" presId="urn:microsoft.com/office/officeart/2009/3/layout/StepUpProcess"/>
    <dgm:cxn modelId="{4E877828-6824-4E5D-86A3-532D3C035DE8}" type="presParOf" srcId="{EF5DA792-95F8-4446-A260-61C9A0A56EC6}" destId="{9690E4FA-5B10-41CE-9AE3-1E3B568AF492}" srcOrd="4" destOrd="0" presId="urn:microsoft.com/office/officeart/2009/3/layout/StepUpProcess"/>
    <dgm:cxn modelId="{5447E618-8074-475C-9DAE-C8B42438B5E7}" type="presParOf" srcId="{9690E4FA-5B10-41CE-9AE3-1E3B568AF492}" destId="{CE620AED-02B7-4196-A4AE-4FECF25E28F2}" srcOrd="0" destOrd="0" presId="urn:microsoft.com/office/officeart/2009/3/layout/StepUpProcess"/>
    <dgm:cxn modelId="{730A24F3-72A4-462F-8529-4488B0B66C5A}" type="presParOf" srcId="{9690E4FA-5B10-41CE-9AE3-1E3B568AF492}" destId="{D8377590-CE53-40F5-A94E-30A8942B3ABE}"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392B5D7-F09A-4C2F-8901-8EAF6C15DAF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2CA2FBE-3240-41AE-A266-645106CF0AC5}">
      <dgm:prSet/>
      <dgm:spPr/>
      <dgm:t>
        <a:bodyPr/>
        <a:lstStyle/>
        <a:p>
          <a:r>
            <a:rPr lang="en-US" dirty="0"/>
            <a:t>Each hydropower, geothermal and oil palm companies should develop detailed analysis on their water tenure security and identify, adapt and/or mitigate their water risks</a:t>
          </a:r>
        </a:p>
      </dgm:t>
    </dgm:pt>
    <dgm:pt modelId="{36C933BD-D9B7-4054-9910-13B1BC69F290}" type="parTrans" cxnId="{BE96F7E4-0CE9-48FF-AA2E-82881313995E}">
      <dgm:prSet/>
      <dgm:spPr/>
      <dgm:t>
        <a:bodyPr/>
        <a:lstStyle/>
        <a:p>
          <a:endParaRPr lang="en-US"/>
        </a:p>
      </dgm:t>
    </dgm:pt>
    <dgm:pt modelId="{FDA17ECE-31E9-472B-83EA-A0E04F0E096A}" type="sibTrans" cxnId="{BE96F7E4-0CE9-48FF-AA2E-82881313995E}">
      <dgm:prSet/>
      <dgm:spPr/>
      <dgm:t>
        <a:bodyPr/>
        <a:lstStyle/>
        <a:p>
          <a:endParaRPr lang="en-US"/>
        </a:p>
      </dgm:t>
    </dgm:pt>
    <dgm:pt modelId="{ACFE8C14-803C-45E4-9FD4-1DCFBDF12C6C}">
      <dgm:prSet/>
      <dgm:spPr/>
      <dgm:t>
        <a:bodyPr/>
        <a:lstStyle/>
        <a:p>
          <a:r>
            <a:rPr lang="en-US" dirty="0"/>
            <a:t>The Government of Indonesia should develop reallocation framework from water uses with lower economic productivity to water uses with higher economic productivity while incorporating equity and welfare considerations</a:t>
          </a:r>
        </a:p>
      </dgm:t>
    </dgm:pt>
    <dgm:pt modelId="{ED2AA77B-E9D7-44B5-A97A-54761BF9DD8C}" type="parTrans" cxnId="{664A474B-5EA0-4942-9C4C-53C5E31528FF}">
      <dgm:prSet/>
      <dgm:spPr/>
      <dgm:t>
        <a:bodyPr/>
        <a:lstStyle/>
        <a:p>
          <a:endParaRPr lang="en-US"/>
        </a:p>
      </dgm:t>
    </dgm:pt>
    <dgm:pt modelId="{788CB2E5-D99A-4EAF-AB9C-7EDD5BA2C430}" type="sibTrans" cxnId="{664A474B-5EA0-4942-9C4C-53C5E31528FF}">
      <dgm:prSet/>
      <dgm:spPr/>
      <dgm:t>
        <a:bodyPr/>
        <a:lstStyle/>
        <a:p>
          <a:endParaRPr lang="en-US"/>
        </a:p>
      </dgm:t>
    </dgm:pt>
    <dgm:pt modelId="{FA73E93C-1E3A-4555-8522-466CA743C737}">
      <dgm:prSet/>
      <dgm:spPr>
        <a:solidFill>
          <a:srgbClr val="92D050"/>
        </a:solidFill>
      </dgm:spPr>
      <dgm:t>
        <a:bodyPr/>
        <a:lstStyle/>
        <a:p>
          <a:r>
            <a:rPr lang="en-US" dirty="0"/>
            <a:t>Regulation needs to be coherent; either commercial utilization in conservation areas such as geothermal are prohibited or permitted with restrictions. This will require revision of the Water Law (could be done using omnibus method)</a:t>
          </a:r>
          <a:endParaRPr lang="id-ID" dirty="0"/>
        </a:p>
      </dgm:t>
    </dgm:pt>
    <dgm:pt modelId="{87B40F80-E6A1-4867-86E5-CD6F93EB7292}" type="parTrans" cxnId="{A0C73FB3-536B-4EC3-9C3B-95A13B325C73}">
      <dgm:prSet/>
      <dgm:spPr/>
      <dgm:t>
        <a:bodyPr/>
        <a:lstStyle/>
        <a:p>
          <a:endParaRPr lang="id-ID"/>
        </a:p>
      </dgm:t>
    </dgm:pt>
    <dgm:pt modelId="{01CB5477-AF1D-4AC2-940A-442477088351}" type="sibTrans" cxnId="{A0C73FB3-536B-4EC3-9C3B-95A13B325C73}">
      <dgm:prSet/>
      <dgm:spPr/>
      <dgm:t>
        <a:bodyPr/>
        <a:lstStyle/>
        <a:p>
          <a:endParaRPr lang="id-ID"/>
        </a:p>
      </dgm:t>
    </dgm:pt>
    <dgm:pt modelId="{F8AD9382-1AA2-47D9-BFBE-7606E569C2C9}" type="pres">
      <dgm:prSet presAssocID="{4392B5D7-F09A-4C2F-8901-8EAF6C15DAFE}" presName="linear" presStyleCnt="0">
        <dgm:presLayoutVars>
          <dgm:animLvl val="lvl"/>
          <dgm:resizeHandles val="exact"/>
        </dgm:presLayoutVars>
      </dgm:prSet>
      <dgm:spPr/>
    </dgm:pt>
    <dgm:pt modelId="{0D3B23E1-0CEE-4EB4-8BB6-C9C087900C9B}" type="pres">
      <dgm:prSet presAssocID="{C2CA2FBE-3240-41AE-A266-645106CF0AC5}" presName="parentText" presStyleLbl="node1" presStyleIdx="0" presStyleCnt="3">
        <dgm:presLayoutVars>
          <dgm:chMax val="0"/>
          <dgm:bulletEnabled val="1"/>
        </dgm:presLayoutVars>
      </dgm:prSet>
      <dgm:spPr/>
    </dgm:pt>
    <dgm:pt modelId="{244124F2-36F1-4DBA-A6BF-118A2F1FF63A}" type="pres">
      <dgm:prSet presAssocID="{FDA17ECE-31E9-472B-83EA-A0E04F0E096A}" presName="spacer" presStyleCnt="0"/>
      <dgm:spPr/>
    </dgm:pt>
    <dgm:pt modelId="{E6329835-40F7-406B-BAC9-B5CA468B9041}" type="pres">
      <dgm:prSet presAssocID="{ACFE8C14-803C-45E4-9FD4-1DCFBDF12C6C}" presName="parentText" presStyleLbl="node1" presStyleIdx="1" presStyleCnt="3">
        <dgm:presLayoutVars>
          <dgm:chMax val="0"/>
          <dgm:bulletEnabled val="1"/>
        </dgm:presLayoutVars>
      </dgm:prSet>
      <dgm:spPr/>
    </dgm:pt>
    <dgm:pt modelId="{A26F9C11-2432-48F9-BDB6-A8FB8554D144}" type="pres">
      <dgm:prSet presAssocID="{788CB2E5-D99A-4EAF-AB9C-7EDD5BA2C430}" presName="spacer" presStyleCnt="0"/>
      <dgm:spPr/>
    </dgm:pt>
    <dgm:pt modelId="{F82CE2FD-096D-4D18-ADB9-06296BA13B65}" type="pres">
      <dgm:prSet presAssocID="{FA73E93C-1E3A-4555-8522-466CA743C737}" presName="parentText" presStyleLbl="node1" presStyleIdx="2" presStyleCnt="3">
        <dgm:presLayoutVars>
          <dgm:chMax val="0"/>
          <dgm:bulletEnabled val="1"/>
        </dgm:presLayoutVars>
      </dgm:prSet>
      <dgm:spPr/>
    </dgm:pt>
  </dgm:ptLst>
  <dgm:cxnLst>
    <dgm:cxn modelId="{DF838F16-121D-48C9-9E90-220D84ED7A75}" type="presOf" srcId="{C2CA2FBE-3240-41AE-A266-645106CF0AC5}" destId="{0D3B23E1-0CEE-4EB4-8BB6-C9C087900C9B}" srcOrd="0" destOrd="0" presId="urn:microsoft.com/office/officeart/2005/8/layout/vList2"/>
    <dgm:cxn modelId="{664A474B-5EA0-4942-9C4C-53C5E31528FF}" srcId="{4392B5D7-F09A-4C2F-8901-8EAF6C15DAFE}" destId="{ACFE8C14-803C-45E4-9FD4-1DCFBDF12C6C}" srcOrd="1" destOrd="0" parTransId="{ED2AA77B-E9D7-44B5-A97A-54761BF9DD8C}" sibTransId="{788CB2E5-D99A-4EAF-AB9C-7EDD5BA2C430}"/>
    <dgm:cxn modelId="{5BF47D4D-E33F-498F-B027-E7743B1D31D9}" type="presOf" srcId="{4392B5D7-F09A-4C2F-8901-8EAF6C15DAFE}" destId="{F8AD9382-1AA2-47D9-BFBE-7606E569C2C9}" srcOrd="0" destOrd="0" presId="urn:microsoft.com/office/officeart/2005/8/layout/vList2"/>
    <dgm:cxn modelId="{EE57E34E-EAEE-4E79-A766-35E2D79EB7B5}" type="presOf" srcId="{ACFE8C14-803C-45E4-9FD4-1DCFBDF12C6C}" destId="{E6329835-40F7-406B-BAC9-B5CA468B9041}" srcOrd="0" destOrd="0" presId="urn:microsoft.com/office/officeart/2005/8/layout/vList2"/>
    <dgm:cxn modelId="{A0C73FB3-536B-4EC3-9C3B-95A13B325C73}" srcId="{4392B5D7-F09A-4C2F-8901-8EAF6C15DAFE}" destId="{FA73E93C-1E3A-4555-8522-466CA743C737}" srcOrd="2" destOrd="0" parTransId="{87B40F80-E6A1-4867-86E5-CD6F93EB7292}" sibTransId="{01CB5477-AF1D-4AC2-940A-442477088351}"/>
    <dgm:cxn modelId="{6F1298CB-BF8A-406A-8B45-41763CEF1D31}" type="presOf" srcId="{FA73E93C-1E3A-4555-8522-466CA743C737}" destId="{F82CE2FD-096D-4D18-ADB9-06296BA13B65}" srcOrd="0" destOrd="0" presId="urn:microsoft.com/office/officeart/2005/8/layout/vList2"/>
    <dgm:cxn modelId="{BE96F7E4-0CE9-48FF-AA2E-82881313995E}" srcId="{4392B5D7-F09A-4C2F-8901-8EAF6C15DAFE}" destId="{C2CA2FBE-3240-41AE-A266-645106CF0AC5}" srcOrd="0" destOrd="0" parTransId="{36C933BD-D9B7-4054-9910-13B1BC69F290}" sibTransId="{FDA17ECE-31E9-472B-83EA-A0E04F0E096A}"/>
    <dgm:cxn modelId="{0F9A2C33-1156-4168-9042-EF8B87502E92}" type="presParOf" srcId="{F8AD9382-1AA2-47D9-BFBE-7606E569C2C9}" destId="{0D3B23E1-0CEE-4EB4-8BB6-C9C087900C9B}" srcOrd="0" destOrd="0" presId="urn:microsoft.com/office/officeart/2005/8/layout/vList2"/>
    <dgm:cxn modelId="{46844FA6-EF3E-48B9-A484-9230466EA598}" type="presParOf" srcId="{F8AD9382-1AA2-47D9-BFBE-7606E569C2C9}" destId="{244124F2-36F1-4DBA-A6BF-118A2F1FF63A}" srcOrd="1" destOrd="0" presId="urn:microsoft.com/office/officeart/2005/8/layout/vList2"/>
    <dgm:cxn modelId="{5DEB31EE-8046-4A92-BBDE-8FD74974BF59}" type="presParOf" srcId="{F8AD9382-1AA2-47D9-BFBE-7606E569C2C9}" destId="{E6329835-40F7-406B-BAC9-B5CA468B9041}" srcOrd="2" destOrd="0" presId="urn:microsoft.com/office/officeart/2005/8/layout/vList2"/>
    <dgm:cxn modelId="{78230C83-F5D3-46B5-8976-1033EFE876FD}" type="presParOf" srcId="{F8AD9382-1AA2-47D9-BFBE-7606E569C2C9}" destId="{A26F9C11-2432-48F9-BDB6-A8FB8554D144}" srcOrd="3" destOrd="0" presId="urn:microsoft.com/office/officeart/2005/8/layout/vList2"/>
    <dgm:cxn modelId="{5B9D1F88-C0C1-4314-AC3B-B5293EBA3AE5}" type="presParOf" srcId="{F8AD9382-1AA2-47D9-BFBE-7606E569C2C9}" destId="{F82CE2FD-096D-4D18-ADB9-06296BA13B6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BA2B4-3DA9-470A-9C90-B1317380D033}">
      <dsp:nvSpPr>
        <dsp:cNvPr id="0" name=""/>
        <dsp:cNvSpPr/>
      </dsp:nvSpPr>
      <dsp:spPr>
        <a:xfrm>
          <a:off x="0" y="970649"/>
          <a:ext cx="6879517" cy="17919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61C24C-D9C5-4A8A-8AF6-92F3DFAB610C}">
      <dsp:nvSpPr>
        <dsp:cNvPr id="0" name=""/>
        <dsp:cNvSpPr/>
      </dsp:nvSpPr>
      <dsp:spPr>
        <a:xfrm>
          <a:off x="542070" y="1373842"/>
          <a:ext cx="985582" cy="9855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54208F-58BA-4D55-B2FB-20AE0AEA0D58}">
      <dsp:nvSpPr>
        <dsp:cNvPr id="0" name=""/>
        <dsp:cNvSpPr/>
      </dsp:nvSpPr>
      <dsp:spPr>
        <a:xfrm>
          <a:off x="2069724" y="970649"/>
          <a:ext cx="4809792" cy="1791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650" tIns="189650" rIns="189650" bIns="189650" numCol="1" spcCol="1270" anchor="ctr" anchorCtr="0">
          <a:noAutofit/>
        </a:bodyPr>
        <a:lstStyle/>
        <a:p>
          <a:pPr marL="0" lvl="0" indent="0" algn="l" defTabSz="889000">
            <a:lnSpc>
              <a:spcPct val="90000"/>
            </a:lnSpc>
            <a:spcBef>
              <a:spcPct val="0"/>
            </a:spcBef>
            <a:spcAft>
              <a:spcPct val="35000"/>
            </a:spcAft>
            <a:buNone/>
          </a:pPr>
          <a:r>
            <a:rPr lang="en-US" sz="2000" kern="1200"/>
            <a:t>Water Tenure: “…</a:t>
          </a:r>
          <a:r>
            <a:rPr lang="en-US" sz="2000" i="1" kern="1200"/>
            <a:t>the relationship, whether legally or customarily defined, between people, as individuals or groups, with respect to water resources</a:t>
          </a:r>
          <a:r>
            <a:rPr lang="en-US" sz="2000" kern="1200"/>
            <a:t>” (Hodgson, 2016);</a:t>
          </a:r>
        </a:p>
      </dsp:txBody>
      <dsp:txXfrm>
        <a:off x="2069724" y="970649"/>
        <a:ext cx="4809792" cy="1791969"/>
      </dsp:txXfrm>
    </dsp:sp>
    <dsp:sp modelId="{9815FECB-8D99-43DC-AED6-0FDCF9473CB4}">
      <dsp:nvSpPr>
        <dsp:cNvPr id="0" name=""/>
        <dsp:cNvSpPr/>
      </dsp:nvSpPr>
      <dsp:spPr>
        <a:xfrm>
          <a:off x="0" y="3210611"/>
          <a:ext cx="6879517" cy="17919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76742-DA88-4E67-B3DB-60778F929D0F}">
      <dsp:nvSpPr>
        <dsp:cNvPr id="0" name=""/>
        <dsp:cNvSpPr/>
      </dsp:nvSpPr>
      <dsp:spPr>
        <a:xfrm>
          <a:off x="542070" y="3613804"/>
          <a:ext cx="985582" cy="9855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296359-E436-4D33-9F3A-61353A884352}">
      <dsp:nvSpPr>
        <dsp:cNvPr id="0" name=""/>
        <dsp:cNvSpPr/>
      </dsp:nvSpPr>
      <dsp:spPr>
        <a:xfrm>
          <a:off x="2069724" y="3210611"/>
          <a:ext cx="4809792" cy="1791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650" tIns="189650" rIns="189650" bIns="189650" numCol="1" spcCol="1270" anchor="ctr" anchorCtr="0">
          <a:noAutofit/>
        </a:bodyPr>
        <a:lstStyle/>
        <a:p>
          <a:pPr marL="0" lvl="0" indent="0" algn="l" defTabSz="889000">
            <a:lnSpc>
              <a:spcPct val="90000"/>
            </a:lnSpc>
            <a:spcBef>
              <a:spcPct val="0"/>
            </a:spcBef>
            <a:spcAft>
              <a:spcPct val="35000"/>
            </a:spcAft>
            <a:buNone/>
          </a:pPr>
          <a:r>
            <a:rPr lang="en-US" sz="2000" kern="1200" dirty="0"/>
            <a:t>Tenure Security (proposed definition): Defeasibility and defensibility of a particular tenure, both sociologically (</a:t>
          </a:r>
          <a:r>
            <a:rPr lang="en-US" sz="2000" i="1" kern="1200" dirty="0"/>
            <a:t>de facto) </a:t>
          </a:r>
          <a:r>
            <a:rPr lang="en-US" sz="2000" kern="1200" dirty="0"/>
            <a:t>and legally (</a:t>
          </a:r>
          <a:r>
            <a:rPr lang="en-US" sz="2000" i="1" kern="1200" dirty="0"/>
            <a:t>de jure</a:t>
          </a:r>
          <a:r>
            <a:rPr lang="en-US" sz="2000" kern="1200" dirty="0"/>
            <a:t>)</a:t>
          </a:r>
        </a:p>
      </dsp:txBody>
      <dsp:txXfrm>
        <a:off x="2069724" y="3210611"/>
        <a:ext cx="4809792" cy="17919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94731-A779-429F-B911-78DB216F1D43}">
      <dsp:nvSpPr>
        <dsp:cNvPr id="0" name=""/>
        <dsp:cNvSpPr/>
      </dsp:nvSpPr>
      <dsp:spPr>
        <a:xfrm>
          <a:off x="0" y="0"/>
          <a:ext cx="3230921" cy="720901"/>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Water Tenure fiches</a:t>
          </a:r>
          <a:endParaRPr lang="id-ID" sz="1300" kern="1200" dirty="0"/>
        </a:p>
      </dsp:txBody>
      <dsp:txXfrm>
        <a:off x="21114" y="21114"/>
        <a:ext cx="2392097" cy="678673"/>
      </dsp:txXfrm>
    </dsp:sp>
    <dsp:sp modelId="{99031B16-C723-41DA-8D13-B0070651005B}">
      <dsp:nvSpPr>
        <dsp:cNvPr id="0" name=""/>
        <dsp:cNvSpPr/>
      </dsp:nvSpPr>
      <dsp:spPr>
        <a:xfrm>
          <a:off x="270589" y="851974"/>
          <a:ext cx="3230921" cy="720901"/>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Mapping Tenure Against Uses</a:t>
          </a:r>
          <a:endParaRPr lang="id-ID" sz="1300" kern="1200" dirty="0"/>
        </a:p>
      </dsp:txBody>
      <dsp:txXfrm>
        <a:off x="291703" y="873088"/>
        <a:ext cx="2449518" cy="678673"/>
      </dsp:txXfrm>
    </dsp:sp>
    <dsp:sp modelId="{1CE6847A-B2C6-4C9E-9194-5EE03820359D}">
      <dsp:nvSpPr>
        <dsp:cNvPr id="0" name=""/>
        <dsp:cNvSpPr/>
      </dsp:nvSpPr>
      <dsp:spPr>
        <a:xfrm>
          <a:off x="537140" y="1703948"/>
          <a:ext cx="3230921" cy="720901"/>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Legal Analysis of the Allocation Framework Against Tenure</a:t>
          </a:r>
          <a:endParaRPr lang="id-ID" sz="1300" kern="1200" dirty="0"/>
        </a:p>
      </dsp:txBody>
      <dsp:txXfrm>
        <a:off x="558254" y="1725062"/>
        <a:ext cx="2453556" cy="678673"/>
      </dsp:txXfrm>
    </dsp:sp>
    <dsp:sp modelId="{A135E3A4-ECEE-4962-BFF7-B88962AEFEA7}">
      <dsp:nvSpPr>
        <dsp:cNvPr id="0" name=""/>
        <dsp:cNvSpPr/>
      </dsp:nvSpPr>
      <dsp:spPr>
        <a:xfrm>
          <a:off x="807730" y="2555922"/>
          <a:ext cx="3230921" cy="720901"/>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Analysis of Tenure Security</a:t>
          </a:r>
          <a:endParaRPr lang="id-ID" sz="1300" kern="1200" dirty="0"/>
        </a:p>
      </dsp:txBody>
      <dsp:txXfrm>
        <a:off x="828844" y="2577036"/>
        <a:ext cx="2449518" cy="678673"/>
      </dsp:txXfrm>
    </dsp:sp>
    <dsp:sp modelId="{78783E01-25B8-4D04-92A7-DA837A4EE9E0}">
      <dsp:nvSpPr>
        <dsp:cNvPr id="0" name=""/>
        <dsp:cNvSpPr/>
      </dsp:nvSpPr>
      <dsp:spPr>
        <a:xfrm>
          <a:off x="2762335" y="552144"/>
          <a:ext cx="468585" cy="468585"/>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id-ID" sz="2100" kern="1200"/>
        </a:p>
      </dsp:txBody>
      <dsp:txXfrm>
        <a:off x="2867767" y="552144"/>
        <a:ext cx="257721" cy="352610"/>
      </dsp:txXfrm>
    </dsp:sp>
    <dsp:sp modelId="{9984C135-7803-46DA-AEC5-CDE4D10CC1B8}">
      <dsp:nvSpPr>
        <dsp:cNvPr id="0" name=""/>
        <dsp:cNvSpPr/>
      </dsp:nvSpPr>
      <dsp:spPr>
        <a:xfrm>
          <a:off x="3032925" y="1404119"/>
          <a:ext cx="468585" cy="468585"/>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id-ID" sz="2100" kern="1200"/>
        </a:p>
      </dsp:txBody>
      <dsp:txXfrm>
        <a:off x="3138357" y="1404119"/>
        <a:ext cx="257721" cy="352610"/>
      </dsp:txXfrm>
    </dsp:sp>
    <dsp:sp modelId="{E8892E84-2A2B-49A5-A6CE-0549DAD68605}">
      <dsp:nvSpPr>
        <dsp:cNvPr id="0" name=""/>
        <dsp:cNvSpPr/>
      </dsp:nvSpPr>
      <dsp:spPr>
        <a:xfrm>
          <a:off x="3299476" y="2256093"/>
          <a:ext cx="468585" cy="468585"/>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id-ID" sz="2100" kern="1200"/>
        </a:p>
      </dsp:txBody>
      <dsp:txXfrm>
        <a:off x="3404908" y="2256093"/>
        <a:ext cx="257721" cy="352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37661-5C50-4FB8-ABB0-82379BB93792}">
      <dsp:nvSpPr>
        <dsp:cNvPr id="0" name=""/>
        <dsp:cNvSpPr/>
      </dsp:nvSpPr>
      <dsp:spPr>
        <a:xfrm rot="5400000">
          <a:off x="507673" y="1770520"/>
          <a:ext cx="1519334" cy="2528139"/>
        </a:xfrm>
        <a:prstGeom prst="corner">
          <a:avLst>
            <a:gd name="adj1" fmla="val 16120"/>
            <a:gd name="adj2" fmla="val 1611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0D3B15-9694-4D8F-AB1A-B3F4F5C0AC02}">
      <dsp:nvSpPr>
        <dsp:cNvPr id="0" name=""/>
        <dsp:cNvSpPr/>
      </dsp:nvSpPr>
      <dsp:spPr>
        <a:xfrm>
          <a:off x="254058" y="2525889"/>
          <a:ext cx="2282418" cy="200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Weak</a:t>
          </a:r>
          <a:endParaRPr lang="id-ID" sz="4300" kern="1200" dirty="0"/>
        </a:p>
      </dsp:txBody>
      <dsp:txXfrm>
        <a:off x="254058" y="2525889"/>
        <a:ext cx="2282418" cy="2000673"/>
      </dsp:txXfrm>
    </dsp:sp>
    <dsp:sp modelId="{2C87DA7B-E537-4A53-B082-5EE79F1B914C}">
      <dsp:nvSpPr>
        <dsp:cNvPr id="0" name=""/>
        <dsp:cNvSpPr/>
      </dsp:nvSpPr>
      <dsp:spPr>
        <a:xfrm>
          <a:off x="2105832" y="1584396"/>
          <a:ext cx="430644" cy="430644"/>
        </a:xfrm>
        <a:prstGeom prst="triangle">
          <a:avLst>
            <a:gd name="adj" fmla="val 100000"/>
          </a:avLst>
        </a:prstGeom>
        <a:solidFill>
          <a:schemeClr val="accent2">
            <a:hueOff val="5026282"/>
            <a:satOff val="-105"/>
            <a:lumOff val="1765"/>
            <a:alphaOff val="0"/>
          </a:schemeClr>
        </a:solidFill>
        <a:ln w="12700" cap="flat" cmpd="sng" algn="ctr">
          <a:solidFill>
            <a:schemeClr val="accent2">
              <a:hueOff val="5026282"/>
              <a:satOff val="-105"/>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EADBB-7E66-4C32-9818-5BA1F9793A7F}">
      <dsp:nvSpPr>
        <dsp:cNvPr id="0" name=""/>
        <dsp:cNvSpPr/>
      </dsp:nvSpPr>
      <dsp:spPr>
        <a:xfrm rot="5400000">
          <a:off x="3301799" y="1079111"/>
          <a:ext cx="1519334" cy="2528139"/>
        </a:xfrm>
        <a:prstGeom prst="corner">
          <a:avLst>
            <a:gd name="adj1" fmla="val 16120"/>
            <a:gd name="adj2" fmla="val 16110"/>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344A41-3D20-4E97-8C06-5690FF43E4E9}">
      <dsp:nvSpPr>
        <dsp:cNvPr id="0" name=""/>
        <dsp:cNvSpPr/>
      </dsp:nvSpPr>
      <dsp:spPr>
        <a:xfrm>
          <a:off x="3048184" y="1834480"/>
          <a:ext cx="2282418" cy="200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Medium</a:t>
          </a:r>
          <a:endParaRPr lang="id-ID" sz="4300" kern="1200" dirty="0"/>
        </a:p>
      </dsp:txBody>
      <dsp:txXfrm>
        <a:off x="3048184" y="1834480"/>
        <a:ext cx="2282418" cy="2000673"/>
      </dsp:txXfrm>
    </dsp:sp>
    <dsp:sp modelId="{349A5777-756B-46B2-87F2-FBB6E9470C1C}">
      <dsp:nvSpPr>
        <dsp:cNvPr id="0" name=""/>
        <dsp:cNvSpPr/>
      </dsp:nvSpPr>
      <dsp:spPr>
        <a:xfrm>
          <a:off x="4899957" y="892986"/>
          <a:ext cx="430644" cy="430644"/>
        </a:xfrm>
        <a:prstGeom prst="triangle">
          <a:avLst>
            <a:gd name="adj" fmla="val 100000"/>
          </a:avLst>
        </a:prstGeom>
        <a:solidFill>
          <a:schemeClr val="accent2">
            <a:hueOff val="15078847"/>
            <a:satOff val="-314"/>
            <a:lumOff val="5294"/>
            <a:alphaOff val="0"/>
          </a:schemeClr>
        </a:solidFill>
        <a:ln w="12700" cap="flat" cmpd="sng" algn="ctr">
          <a:solidFill>
            <a:schemeClr val="accent2">
              <a:hueOff val="15078847"/>
              <a:satOff val="-314"/>
              <a:lumOff val="5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620AED-02B7-4196-A4AE-4FECF25E28F2}">
      <dsp:nvSpPr>
        <dsp:cNvPr id="0" name=""/>
        <dsp:cNvSpPr/>
      </dsp:nvSpPr>
      <dsp:spPr>
        <a:xfrm rot="5400000">
          <a:off x="6095925" y="387702"/>
          <a:ext cx="1519334" cy="2528139"/>
        </a:xfrm>
        <a:prstGeom prst="corner">
          <a:avLst>
            <a:gd name="adj1" fmla="val 16120"/>
            <a:gd name="adj2" fmla="val 1611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377590-CE53-40F5-A94E-30A8942B3ABE}">
      <dsp:nvSpPr>
        <dsp:cNvPr id="0" name=""/>
        <dsp:cNvSpPr/>
      </dsp:nvSpPr>
      <dsp:spPr>
        <a:xfrm>
          <a:off x="5842310" y="1143070"/>
          <a:ext cx="2282418" cy="200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Strong</a:t>
          </a:r>
          <a:endParaRPr lang="id-ID" sz="4300" kern="1200" dirty="0"/>
        </a:p>
      </dsp:txBody>
      <dsp:txXfrm>
        <a:off x="5842310" y="1143070"/>
        <a:ext cx="2282418" cy="20006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B23E1-0CEE-4EB4-8BB6-C9C087900C9B}">
      <dsp:nvSpPr>
        <dsp:cNvPr id="0" name=""/>
        <dsp:cNvSpPr/>
      </dsp:nvSpPr>
      <dsp:spPr>
        <a:xfrm>
          <a:off x="0" y="128040"/>
          <a:ext cx="8993490" cy="16909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Each hydropower, geothermal and oil palm companies should develop detailed analysis on their water tenure security and identify, adapt and/or mitigate their water risks</a:t>
          </a:r>
        </a:p>
      </dsp:txBody>
      <dsp:txXfrm>
        <a:off x="82545" y="210585"/>
        <a:ext cx="8828400" cy="1525852"/>
      </dsp:txXfrm>
    </dsp:sp>
    <dsp:sp modelId="{E6329835-40F7-406B-BAC9-B5CA468B9041}">
      <dsp:nvSpPr>
        <dsp:cNvPr id="0" name=""/>
        <dsp:cNvSpPr/>
      </dsp:nvSpPr>
      <dsp:spPr>
        <a:xfrm>
          <a:off x="0" y="1888103"/>
          <a:ext cx="8993490" cy="1690942"/>
        </a:xfrm>
        <a:prstGeom prst="roundRect">
          <a:avLst/>
        </a:prstGeom>
        <a:solidFill>
          <a:schemeClr val="accent2">
            <a:hueOff val="10052564"/>
            <a:satOff val="-209"/>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 Government of Indonesia should develop reallocation framework from water uses with lower economic productivity to water uses with higher economic productivity while incorporating equity and welfare considerations</a:t>
          </a:r>
        </a:p>
      </dsp:txBody>
      <dsp:txXfrm>
        <a:off x="82545" y="1970648"/>
        <a:ext cx="8828400" cy="1525852"/>
      </dsp:txXfrm>
    </dsp:sp>
    <dsp:sp modelId="{F82CE2FD-096D-4D18-ADB9-06296BA13B65}">
      <dsp:nvSpPr>
        <dsp:cNvPr id="0" name=""/>
        <dsp:cNvSpPr/>
      </dsp:nvSpPr>
      <dsp:spPr>
        <a:xfrm>
          <a:off x="0" y="3648165"/>
          <a:ext cx="8993490" cy="1690942"/>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Regulation needs to be coherent; either commercial utilization in conservation areas such as geothermal are prohibited or permitted with restrictions. This will require revision of the Water Law (could be done using omnibus method)</a:t>
          </a:r>
          <a:endParaRPr lang="id-ID" sz="2400" kern="1200" dirty="0"/>
        </a:p>
      </dsp:txBody>
      <dsp:txXfrm>
        <a:off x="82545" y="3730710"/>
        <a:ext cx="8828400" cy="15258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1T14:18:05.612"/>
    </inkml:context>
    <inkml:brush xml:id="br0">
      <inkml:brushProperty name="width" value="0.05" units="cm"/>
      <inkml:brushProperty name="height" value="0.05" units="cm"/>
      <inkml:brushProperty name="color" value="#E71224"/>
    </inkml:brush>
  </inkml:definitions>
  <inkml:trace contextRef="#ctx0" brushRef="#br0">4190 84 24575,'0'0'0,"0"-1"0,0 0 0,0 1 0,-1-1 0,1 1 0,0-1 0,0 1 0,-1-1 0,1 1 0,0-1 0,-1 1 0,1-1 0,-1 1 0,1-1 0,0 1 0,-1-1 0,1 1 0,-1 0 0,1-1 0,-1 1 0,0 0 0,1 0 0,-2-1 0,-15-5 0,16 6 0,-32-6 0,0 2 0,0 1 0,-57 3 0,50 0 0,0-1 0,-43-6 0,60 3 0,-77-13 0,-141-7 0,-294 25 0,277 17 0,195-9 0,1 3 0,-83 28 0,43-11 0,98-28 0,-242 68 0,172-44 0,-89 42 0,161-66 0,-158 80 0,120-58 0,2 1 0,-36 30 0,-180 170 0,97-84 0,98-92 0,-125 80 0,178-124 0,-9 6 0,1 1 0,0 0 0,1 1 0,-14 16 0,-41 58 0,43-53 0,-41 43 0,30-38 0,2 1 0,2 2 0,2 1 0,1 2 0,-34 69 0,52-90 0,-6 10 0,-18 49 0,22-44 0,-88 272 0,83-253 0,-33 122 0,42-141 0,2 0 0,-3 71 0,10-85 0,0-6 0,-1 0 0,0 0 0,-6 26 0,-1-15 0,-3 13 0,2 0 0,-5 55 0,2 58-2057,-5 114-2670,16 349 9734,2-307-3230,1-287-1777,1 0 0,1 0 0,1 0 0,1-1 0,13 35 0,2 8 0,20 52 0,-24-75 0,20 83 0,0 22 0,4 14 0,-27-95 0,36 99 0,-33-116 0,21 56 0,-34-96 0,7 16 0,1 0 0,16 25 0,63 98 0,10 15 0,114 137 0,-125-178 0,-8-27 0,-9-10 0,-34-36 0,66 65 0,-46-52 0,14 14 0,-10-24 0,3-2 0,121 70 0,-56-55 0,-71-39 0,60 23 0,-21-10 0,125 33 0,-180-62 0,0-2 0,0-2 0,55 1 0,136-8 0,-141-1 0,1304-2-5287,-788 4 3790,-567 1 3952,49 9 0,-21-2-581,-39-4-1874,-1 1 0,35 12 0,-33-9 0,52 9 0,-5-6 0,45 4 0,-95-12 0,0 2 0,36 11 0,-33-7 0,54 7 0,6-10 0,114-7 0,-108-1 0,699 0 0,-701-4 0,147-26 0,-237 30 0,87-19 0,115-38 0,-168 45 0,211-70 0,-206 69 0,-1-3 0,-1-2 0,0-1 0,75-50 0,-84 48 0,-2-2 0,-1-1 0,0-2 0,-2-1 0,30-36 0,-25 18 0,-2-1 0,-2-2 0,-2-1 0,-2-1 0,-3-2 0,-2 0 0,-2-1 0,23-107 0,-15 17 0,8-150 0,-19-152 0,-22-301 0,-5 521 0,4 171 0,-3 0 0,-17-57 0,9 50 0,-2 1 0,-53-111 0,9 55 0,-147-205 0,138 222 0,-27-31 0,55 83 0,-71-60 0,50 49 0,-122-105 0,76 70 0,-129-127 0,32 8 0,113 113 0,-125-154 0,206 237 0,-200-245 0,161 198 0,-57-70 0,76 97 0,-54-47 0,-13-11 0,10 9 0,-87-56 0,79 76 0,41 29 0,-65-54 0,-22-28 0,107 90 0,-80-43 0,-387-188 0,235 133 0,261 123 0,-21-7 0,0 1 0,-1 1 0,-45-6 0,-3-1 0,66 12 0,0 0 0,-14-8 0,-11-4 0,-80-24 0,93 26-1365,5-1-5461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1T14:18:25.161"/>
    </inkml:context>
    <inkml:brush xml:id="br0">
      <inkml:brushProperty name="width" value="0.05" units="cm"/>
      <inkml:brushProperty name="height" value="0.05" units="cm"/>
      <inkml:brushProperty name="color" value="#004F8B"/>
    </inkml:brush>
  </inkml:definitions>
  <inkml:trace contextRef="#ctx0" brushRef="#br0">412 1 24575,'0'19'0,"1"7"0,-1 0 0,-1 0 0,-2-1 0,-2 1 0,-1-1 0,-16 37 0,7-24 0,3 0 0,1 1 0,3 0 0,3 1 0,0 40 0,2-30 0,-17 72 0,-1 11 0,20-92 0,1-16 0,-1-1 0,-2 1 0,-1-1 0,-1 1 0,-18 41 0,9-30 0,1 1 0,3 0 0,2 0 0,2 1 0,2 46 0,1-35 0,-17 95 0,-1 15 0,22-85 0,1-51 0,-2 0 0,-1 0 0,-1 0 0,-2 0 0,-10 31 0,0-22 0,0 0 0,1-1 0,2 1 0,-8 50 0,13 221 0,9-191 0,-20 131 0,-14 117 0,32 1 0,1-137 0,-2-202-158,-1 3-789,1-1 1,1 1-1,2-1 1,1 0-1,2 0 1,17 41-1,26 38 2002,29 52 2524,-58-119-2862,3-1 0,36 41-1,-1-3-716,-39-48 0,1 0 0,1-1 0,38 32 0,-56-53 0,29 22 0,48 30 0,-67-47 0,0-1 0,1 0 0,1-1 0,-1 0 0,1-1 0,1 0 0,21 5 0,0-4 0,1 0 0,-1-2 0,60 1 0,118-8 0,-94 0 0,-101 3 0,0-1 0,0-1 0,0-1 0,-1 0 0,1-1 0,-1 0 0,0-1 0,0-1 0,-1 0 0,0 0 0,26-14 0,-14 3 0,-1-1 0,-1 0 0,-1-1 0,-2-1 0,31-31 0,118-124 0,-127 123 0,56-83 0,-67 79 0,116-193 0,10-137 0,-48-9 0,-67 169 0,8-239 0,-49 86 0,-7 283 0,0 81 0,0 0 0,-2-1 0,0 1 0,-2 0 0,0 0 0,-1 0 0,-1 1 0,-1 0 0,0 0 0,-2 0 0,0 0 0,-1 1 0,-19-16 0,-240-270 0,18-79 0,198 287 0,-6 2 0,-111-123 0,141 183 0,-2 2 0,-72-48 0,18 14 0,34 25 0,-96-51 0,98 61 0,1-3 0,-82-62 0,119 80 0,1 1 0,-2 1 0,0 0 0,0 0 0,-1 1 0,-1 0 0,1 1 0,-2 0 0,0 0 0,0 1 0,0 1 0,-1 0 0,0 1 0,-31-5 0,-11 4-360,-1 2-1,-82 4 0,132-1 78,-51 1-6543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4B5B3-C8A8-4552-9822-04B431944BC5}" type="datetimeFigureOut">
              <a:rPr lang="id-ID" smtClean="0"/>
              <a:t>12/09/2022</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CAE280-AD3B-49CB-8D97-6AD530CB8EC1}" type="slidenum">
              <a:rPr lang="id-ID" smtClean="0"/>
              <a:t>‹#›</a:t>
            </a:fld>
            <a:endParaRPr lang="id-ID"/>
          </a:p>
        </p:txBody>
      </p:sp>
    </p:spTree>
    <p:extLst>
      <p:ext uri="{BB962C8B-B14F-4D97-AF65-F5344CB8AC3E}">
        <p14:creationId xmlns:p14="http://schemas.microsoft.com/office/powerpoint/2010/main" val="2455589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1F7DC79C-5CD7-4C85-BF58-10BB3CACB726}" type="datetime1">
              <a:rPr lang="en-US" smtClean="0"/>
              <a:t>9/12/2022</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734972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D70F-ACE4-4595-845E-2296BDF83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978CD9-E0B5-4B48-8366-91E6D22C9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F4B4-44D3-4E29-B235-A1B868207789}"/>
              </a:ext>
            </a:extLst>
          </p:cNvPr>
          <p:cNvSpPr>
            <a:spLocks noGrp="1"/>
          </p:cNvSpPr>
          <p:nvPr>
            <p:ph type="dt" sz="half" idx="10"/>
          </p:nvPr>
        </p:nvSpPr>
        <p:spPr/>
        <p:txBody>
          <a:bodyPr/>
          <a:lstStyle/>
          <a:p>
            <a:fld id="{36507CA0-C8B3-42BD-ACBC-0EDC747C9E39}" type="datetime1">
              <a:rPr lang="en-US" smtClean="0"/>
              <a:t>9/12/2022</a:t>
            </a:fld>
            <a:endParaRPr lang="en-US"/>
          </a:p>
        </p:txBody>
      </p:sp>
      <p:sp>
        <p:nvSpPr>
          <p:cNvPr id="5" name="Footer Placeholder 4">
            <a:extLst>
              <a:ext uri="{FF2B5EF4-FFF2-40B4-BE49-F238E27FC236}">
                <a16:creationId xmlns:a16="http://schemas.microsoft.com/office/drawing/2014/main" id="{E2D7BA37-9639-480E-84AB-EA277225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C658-154E-48DE-AD31-813E5170C93C}"/>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492836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05209-5179-4359-91ED-1B1A46619A99}"/>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0E32344F-3BE0-4CE8-B1BD-9ABD425E1C0D}"/>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9DE306-F4FB-4730-A066-ADF38D739563}"/>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B32885-303F-477F-A081-27425944F230}"/>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0C0C0B-4CD0-467D-A382-2B2415102C48}"/>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88DF0F-327F-43A5-AB71-3D32053D83CA}"/>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A0902-2662-4911-A532-AA6310861479}"/>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BDA4F7-23F4-46D1-8B7E-A21DD84083E1}"/>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FC9FC2-8808-438E-8FFB-5FE416BFB5C8}"/>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694E5-71F9-4210-9BE8-FC12CC177BD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37E805-A7E5-4906-B0C5-1373F3DA962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4CD964-FBD6-41AB-8A02-9509A2BAC11F}"/>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CD7FF8-E827-4E0A-BCE2-CCB34EDAC0F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4AD6BB-F1EE-4FB8-96E8-6890447800EC}"/>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35057-E0A3-4DAE-B9C8-6E818D7A7205}"/>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8DDF69-1C14-453C-BC3A-37D3FE69DFC7}"/>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C26D82-15BA-4B2E-A42D-2ECA8012D30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F73B67-E5E9-4000-91DA-034B2127EFD2}"/>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FAC1B5-F0DD-4FC0-B4C9-77CB29DF442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ACB3DB-54B2-4CEE-A791-C6FC6C758DAE}"/>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24004-1030-47D9-B817-425FF6ECC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01C4-81AB-4FA6-ADAA-C8618056353B}"/>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1DAD34-7844-4F16-9874-F51F2A23B9EA}"/>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DCBC6D-1BDA-4CB1-A3EC-59F240C8FA19}"/>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B3C1A0-58E7-47E4-831B-CF3EE21D1E90}"/>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A09FAA-E123-4FE4-B67A-9EBDE1A3130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17B7C6-C816-4A58-B184-135E4FD19F5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D22ABB-4CE8-47DC-80BF-39B3E4CF7048}"/>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17DE37-A292-4031-AF42-CDB00A13EE76}"/>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3EF673-CB75-435F-9BF3-7594EC3ADF8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5F4581-15F6-47EE-87D0-1132A093DBA5}"/>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5CF984-F5BD-45C4-9A12-B02DB4F044E1}"/>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ight Triangle 38">
            <a:extLst>
              <a:ext uri="{FF2B5EF4-FFF2-40B4-BE49-F238E27FC236}">
                <a16:creationId xmlns:a16="http://schemas.microsoft.com/office/drawing/2014/main" id="{ACE66A86-8455-497B-9CA4-F460A19E5FBB}"/>
              </a:ext>
              <a:ext uri="{C183D7F6-B498-43B3-948B-1728B52AA6E4}">
                <adec:decorative xmlns:adec="http://schemas.microsoft.com/office/drawing/2017/decorative" val="1"/>
              </a:ext>
            </a:extLst>
          </p:cNvPr>
          <p:cNvSpPr/>
          <p:nvPr/>
        </p:nvSpPr>
        <p:spPr>
          <a:xfrm rot="18900000">
            <a:off x="7770390" y="-28737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5868C62B-71EF-4824-9EE8-6CAE17984232}"/>
              </a:ext>
            </a:extLst>
          </p:cNvPr>
          <p:cNvSpPr>
            <a:spLocks noGrp="1"/>
          </p:cNvSpPr>
          <p:nvPr>
            <p:ph type="title" orient="vert"/>
          </p:nvPr>
        </p:nvSpPr>
        <p:spPr>
          <a:xfrm>
            <a:off x="7707774" y="715616"/>
            <a:ext cx="3295876" cy="50265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243E4C8-4AA9-49D7-BF71-1AB5F2CFE1FC}"/>
              </a:ext>
            </a:extLst>
          </p:cNvPr>
          <p:cNvSpPr>
            <a:spLocks noGrp="1"/>
          </p:cNvSpPr>
          <p:nvPr>
            <p:ph type="body" orient="vert" idx="1"/>
          </p:nvPr>
        </p:nvSpPr>
        <p:spPr>
          <a:xfrm>
            <a:off x="683588" y="715616"/>
            <a:ext cx="6770448" cy="5026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7898B3-014E-440B-BA4E-106339212804}"/>
              </a:ext>
            </a:extLst>
          </p:cNvPr>
          <p:cNvSpPr>
            <a:spLocks noGrp="1"/>
          </p:cNvSpPr>
          <p:nvPr>
            <p:ph type="dt" sz="half" idx="10"/>
          </p:nvPr>
        </p:nvSpPr>
        <p:spPr/>
        <p:txBody>
          <a:bodyPr/>
          <a:lstStyle/>
          <a:p>
            <a:fld id="{BD60DBC6-8917-48F0-9A24-1AE7B08EE53A}" type="datetime1">
              <a:rPr lang="en-US" smtClean="0"/>
              <a:t>9/12/2022</a:t>
            </a:fld>
            <a:endParaRPr lang="en-US"/>
          </a:p>
        </p:txBody>
      </p:sp>
      <p:sp>
        <p:nvSpPr>
          <p:cNvPr id="5" name="Footer Placeholder 4">
            <a:extLst>
              <a:ext uri="{FF2B5EF4-FFF2-40B4-BE49-F238E27FC236}">
                <a16:creationId xmlns:a16="http://schemas.microsoft.com/office/drawing/2014/main" id="{81C22643-CE63-4C3E-B437-5A1A5EF9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1CE5E-160A-4B37-94E2-3D9DC75BFFAF}"/>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12492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30FB08F7-8E28-493C-8A2B-06581AD062CB}" type="datetime1">
              <a:rPr lang="en-US" smtClean="0"/>
              <a:t>9/12/2022</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572578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9DB7AC-F7D7-430A-A2A7-CD3EBBF1D35D}"/>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66AAF10E-F092-4160-BF4A-FF568555B790}"/>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341C04-9B94-4385-A661-7B8C17000497}"/>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C1D709-6A0F-409C-B2D0-C248E562265E}"/>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9BE53-BA11-4B67-BFBB-6281DB50C75D}"/>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662D93-31C1-4DFB-A938-E631F89AA9F0}"/>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CC8DA-0BEC-4508-89D4-12FA35B481F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DC8E6C-1B78-4B89-82DD-BBA778CD1482}"/>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E5F54A-0315-4B15-B865-1F0460526260}"/>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7F352-DE39-4835-8D3F-69CDEC490F1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D6F20A-F777-4F41-B23B-735A64FA5DA3}"/>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BADBA-0F74-418B-BC50-AD44596C3EF8}"/>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8BE26-88E5-457C-8095-745F34D1536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B269E0-E058-4340-B93D-7D40FFF521F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D9AEE-5501-4385-B339-4616F567B53D}"/>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9C61-8926-4C98-882B-AB90108C8386}"/>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585F9-B633-4F7E-AADE-75079DC17158}"/>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DC6366-5525-4FBC-9886-D4409F6B2993}"/>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03CF9-098C-4140-806A-023D3DC3F2E3}"/>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C41BC4-89DF-4EC4-A141-9EF16D8EEB5B}"/>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2AD067-E64C-499E-9C0A-A7252587441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3DD54-FA2B-4B91-A94E-3C46AE21B38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AC204-156B-442E-B028-01036BD1F26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3512DE-F013-431A-9F6E-ADDA88FB2DD5}"/>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FEE1-61A9-4065-B9F8-5589180AC62B}"/>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28AA59-C1FA-46C0-BFDD-1C1D3404C81C}"/>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5C99EE-B791-470A-8639-0357A751EB43}"/>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4F4204-F48B-4AF5-B11E-0CE7D972AC3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6643FE-3966-4B82-9623-C61A56EDD20C}"/>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769C5-B1B1-45BD-A40A-67E6568C843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511707-50C7-48B2-81F7-5C82BF57795C}"/>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8D44F3-CCFE-48A0-8414-FFF5E43D9184}"/>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kern="120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Right Triangle 38">
            <a:extLst>
              <a:ext uri="{FF2B5EF4-FFF2-40B4-BE49-F238E27FC236}">
                <a16:creationId xmlns:a16="http://schemas.microsoft.com/office/drawing/2014/main" id="{6741F519-22CF-4C01-B140-5480DBAB30F8}"/>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71E25873-E286-44A8-9B0D-DE5E993DC9A1}" type="datetime1">
              <a:rPr lang="en-US" smtClean="0"/>
              <a:t>9/12/2022</a:t>
            </a:fld>
            <a:endParaRPr lang="en-US"/>
          </a:p>
        </p:txBody>
      </p:sp>
      <p:sp>
        <p:nvSpPr>
          <p:cNvPr id="5" name="Footer Placeholder 4">
            <a:extLst>
              <a:ext uri="{FF2B5EF4-FFF2-40B4-BE49-F238E27FC236}">
                <a16:creationId xmlns:a16="http://schemas.microsoft.com/office/drawing/2014/main" id="{581E1C33-2E8E-4041-9683-12048CB8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4562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722903"/>
            <a:ext cx="10312571" cy="135484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8" y="2345843"/>
            <a:ext cx="500958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935075" y="2345843"/>
            <a:ext cx="506857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FF921A0D-55FA-459B-B790-B9630E72DF1B}" type="datetime1">
              <a:rPr lang="en-US" smtClean="0"/>
              <a:t>9/12/2022</a:t>
            </a:fld>
            <a:endParaRPr lang="en-US"/>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341706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043B3E79-20F3-461E-A0CC-52D7D641EC94}" type="datetime1">
              <a:rPr lang="en-US" smtClean="0"/>
              <a:t>9/12/2022</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dirty="0"/>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603921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722903"/>
            <a:ext cx="10501177" cy="1401231"/>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A7DF9039-44CC-4643-B123-825E8B6D048B}" type="datetime1">
              <a:rPr lang="en-US" smtClean="0"/>
              <a:t>9/12/2022</a:t>
            </a:fld>
            <a:endParaRPr lang="en-US"/>
          </a:p>
        </p:txBody>
      </p:sp>
      <p:sp>
        <p:nvSpPr>
          <p:cNvPr id="4" name="Footer Placeholder 3">
            <a:extLst>
              <a:ext uri="{FF2B5EF4-FFF2-40B4-BE49-F238E27FC236}">
                <a16:creationId xmlns:a16="http://schemas.microsoft.com/office/drawing/2014/main" id="{064033E5-3797-4FF8-866F-9FD9325A9FAB}"/>
              </a:ext>
            </a:extLst>
          </p:cNvPr>
          <p:cNvSpPr>
            <a:spLocks noGrp="1"/>
          </p:cNvSpPr>
          <p:nvPr>
            <p:ph type="ftr" sz="quarter" idx="11"/>
          </p:nvPr>
        </p:nvSpPr>
        <p:spPr>
          <a:xfrm>
            <a:off x="691078" y="236364"/>
            <a:ext cx="4114800" cy="417126"/>
          </a:xfrm>
        </p:spPr>
        <p:txBody>
          <a:bodyPr/>
          <a:lstStyle/>
          <a:p>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64750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901C53D3-2466-421B-B6E3-E42AB17261DC}" type="datetime1">
              <a:rPr lang="en-US" smtClean="0"/>
              <a:t>9/12/2022</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85432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C4853C57-22BC-4465-8B37-DC06FE5A0003}"/>
              </a:ext>
              <a:ext uri="{C183D7F6-B498-43B3-948B-1728B52AA6E4}">
                <adec:decorative xmlns:adec="http://schemas.microsoft.com/office/drawing/2017/decorative" val="1"/>
              </a:ext>
            </a:extLst>
          </p:cNvPr>
          <p:cNvSpPr/>
          <p:nvPr/>
        </p:nvSpPr>
        <p:spPr>
          <a:xfrm rot="13500000">
            <a:off x="-281092" y="31448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656716" cy="54306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4"/>
            <a:ext cx="4499914" cy="2162201"/>
          </a:xfrm>
        </p:spPr>
        <p:txBody>
          <a:bodyPr>
            <a:normAutofit/>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a:t>Click to edit Master text styles</a:t>
            </a:r>
          </a:p>
        </p:txBody>
      </p:sp>
      <p:grpSp>
        <p:nvGrpSpPr>
          <p:cNvPr id="8" name="Group 7">
            <a:extLst>
              <a:ext uri="{FF2B5EF4-FFF2-40B4-BE49-F238E27FC236}">
                <a16:creationId xmlns:a16="http://schemas.microsoft.com/office/drawing/2014/main" id="{0550D594-9D00-4E12-9A7B-8B78EC19948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C5DEA230-2680-47DD-BD49-FDBF4C1105A5}"/>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BA61D-887F-46F1-B20D-EA4C38D467C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0DFBA-D16D-4AE0-8339-58C4089B94AD}"/>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4AAAA5-CEFC-4C25-91D3-5AE49F720DA5}"/>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D142AD-3FA3-43E4-8A61-61CF1E41568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3755A3-93F4-4EC4-9635-7E89E4AF1D3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FB588-0AB8-4BD8-9272-1CA867726018}"/>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A6DF3-CF29-4480-A235-EAE88D65A63C}"/>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FF036-365A-4C15-8E15-0D5BBEBCEA58}"/>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E76FF-4E86-4E42-B67E-B11AAE8D3076}"/>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A64CEE-7CED-4EB2-A414-6F2D91E824F9}"/>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C571B-47A6-49EB-A29F-678368BAED9F}"/>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0B109-845C-4119-BB66-9887B3859A7D}"/>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8B7447-FF64-42D9-B3C6-2BDC6F547ED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9B71-8653-450D-AFBE-2140D586FB5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0B9E5A-C1DA-445C-A911-721DF98DDCDD}"/>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9A3DC-A478-4469-9359-34A435689F3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DE3299-EED7-4771-A270-F6B02941AD6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34422A-5B59-41DC-8E2A-1A8244580E30}"/>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76117-0990-434B-A9D9-B4B9043C544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D6425E-C84A-462F-98F8-D0AB4FC3AF88}"/>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13AB68-7321-4AC2-AC60-0F417877D07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75CCE-D06F-49D0-8A47-372C5040330B}"/>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4B374E-EEBC-4A9C-B3B4-B269EC719857}"/>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80A7E6-BBEF-4EF1-B14A-29F26BFCF8E6}"/>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7BC013-9B50-459D-8B8D-F756514A478B}"/>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8964C0-675D-4807-B795-4B695A8F8420}"/>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911512-51A8-4CE7-A043-425C809EB5F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C15D1E-0EDF-4AD7-90C7-3D8D64E645D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265A2D-2A6A-4301-B59F-8BAD98D9A57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4907F-2D1D-49D1-882D-119AA5E1183B}"/>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6F41596D-9A97-4DEF-93F5-53958762E68E}" type="datetime1">
              <a:rPr lang="en-US" smtClean="0"/>
              <a:t>9/12/2022</a:t>
            </a:fld>
            <a:endParaRPr lang="en-US"/>
          </a:p>
        </p:txBody>
      </p:sp>
      <p:sp>
        <p:nvSpPr>
          <p:cNvPr id="6" name="Footer Placeholder 5">
            <a:extLst>
              <a:ext uri="{FF2B5EF4-FFF2-40B4-BE49-F238E27FC236}">
                <a16:creationId xmlns:a16="http://schemas.microsoft.com/office/drawing/2014/main" id="{9AD8ABAA-E2F7-4C89-99ED-2C340220D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331276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DA6865-0A03-48FA-AD6E-D5BF8FDE927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2277E8EB-0DA2-40E4-AD12-1CCD0D262D0B}"/>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BFE9F8-907A-4FFC-9FDE-2B51D238C40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DC323-8732-4007-BB81-1BE917E3B2FF}"/>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08FC40-8403-438D-95CA-E4EDC66192A9}"/>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11D218-3FEA-4455-9809-91F029FB55AE}"/>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41390F-BE50-4E4E-9DA2-B5F23F1A93D8}"/>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B3F094-97B5-48E1-A4DE-8BEED255028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DBB43-CB34-4881-9445-A7FE131D5327}"/>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71F972-027A-47F0-996C-84BFE4574050}"/>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1353D-93C8-43F8-BBDE-7AB6B29EC38C}"/>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F07B24-CBD8-4F09-81EB-504285F8E11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7873BB-1D79-4055-801C-BDA0F9A1513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08D42B-2F35-497E-A26D-9AF008619D4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F57499-C4D9-4B7D-BADA-38462AA3164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71F2B9-1FFA-4350-9370-B098459A232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BAFFC-DC8F-4BB4-B405-E4AAA269AED4}"/>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4FCE64-D7A5-411A-8795-932DD39F9520}"/>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B4ECFC-FD43-44CF-B7FA-2A8C5651400F}"/>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DFBC12-1E1D-44DE-9966-BAB05B246636}"/>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BEF096-361C-478B-81EB-37584119BFEE}"/>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81993-CE86-4910-B9CE-B69375BDCEE3}"/>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613D7-9FB0-4D33-8784-EC059DE019C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20AFD9-E849-4F42-99B2-928E6098C29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200B0B-91CD-4D66-ADFC-9585D283103C}"/>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DB0C45-30CE-4C85-95C6-FFF4977C646A}"/>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C31604-5F93-436D-A9D2-A48846D4E0DE}"/>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F1B965-7DE1-4AE3-B28B-DB6847BC52CC}"/>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9FB65-4392-4D6A-8ACC-8151F682BFE8}"/>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0380C-3493-4AFE-BF13-AE68A8D244B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21DF1-4859-4991-9C10-F8FA68F41013}"/>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4AD212-17DC-4506-AAA0-34A46A0B11C3}"/>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434823" cy="3020519"/>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5698672" y="713677"/>
            <a:ext cx="5304977" cy="5430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0" name="Right Triangle 39">
            <a:extLst>
              <a:ext uri="{FF2B5EF4-FFF2-40B4-BE49-F238E27FC236}">
                <a16:creationId xmlns:a16="http://schemas.microsoft.com/office/drawing/2014/main" id="{205CDEB9-8DED-4711-8140-4C943FC2CDA0}"/>
              </a:ext>
              <a:ext uri="{C183D7F6-B498-43B3-948B-1728B52AA6E4}">
                <adec:decorative xmlns:adec="http://schemas.microsoft.com/office/drawing/2017/decorative" val="1"/>
              </a:ext>
            </a:extLst>
          </p:cNvPr>
          <p:cNvSpPr/>
          <p:nvPr/>
        </p:nvSpPr>
        <p:spPr>
          <a:xfrm rot="13500000">
            <a:off x="-281093" y="314330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434823" cy="2173992"/>
          </a:xfrm>
        </p:spPr>
        <p:txBody>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3EA4C22F-DC56-48A5-9FC9-A295229AD5FC}" type="datetime1">
              <a:rPr lang="en-US" smtClean="0"/>
              <a:t>9/12/2022</a:t>
            </a:fld>
            <a:endParaRPr lang="en-US"/>
          </a:p>
        </p:txBody>
      </p:sp>
      <p:sp>
        <p:nvSpPr>
          <p:cNvPr id="6" name="Footer Placeholder 5">
            <a:extLst>
              <a:ext uri="{FF2B5EF4-FFF2-40B4-BE49-F238E27FC236}">
                <a16:creationId xmlns:a16="http://schemas.microsoft.com/office/drawing/2014/main" id="{5BCF831E-9B19-4936-8BC9-F62A9B118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860323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a:solidFill>
                  <a:schemeClr val="tx1">
                    <a:tint val="75000"/>
                  </a:schemeClr>
                </a:solidFill>
              </a:defRPr>
            </a:lvl1pPr>
          </a:lstStyle>
          <a:p>
            <a:fld id="{35F61083-D72F-42BD-9BFE-43908D458811}" type="datetime1">
              <a:rPr lang="en-US" smtClean="0"/>
              <a:t>9/12/2022</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a:solidFill>
                  <a:schemeClr val="tx1">
                    <a:tint val="75000"/>
                  </a:schemeClr>
                </a:solidFill>
              </a:defRPr>
            </a:lvl1pPr>
          </a:lstStyle>
          <a:p>
            <a:fld id="{BE15108C-154A-4A5A-9C05-91A49A422BA7}" type="slidenum">
              <a:rPr lang="en-US" smtClean="0"/>
              <a:pPr/>
              <a:t>‹#›</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66572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hdr="0" ftr="0" dt="0"/>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customXml" Target="../ink/ink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4.xml"/><Relationship Id="rId7" Type="http://schemas.openxmlformats.org/officeDocument/2006/relationships/image" Target="../media/image3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linkedin.com/in/movanet/" TargetMode="External"/><Relationship Id="rId2" Type="http://schemas.openxmlformats.org/officeDocument/2006/relationships/hyperlink" Target="mailto:mova@alafghani.info"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73122F-D466-4F08-90FA-0038F7AC2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55FA838A-0E6E-4C88-AD16-9F85F559A8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F776151C-B860-4795-BFFE-F03EA5ED1D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12">
              <a:extLst>
                <a:ext uri="{FF2B5EF4-FFF2-40B4-BE49-F238E27FC236}">
                  <a16:creationId xmlns:a16="http://schemas.microsoft.com/office/drawing/2014/main" id="{E09A6CDA-1F80-461D-8F38-7CB1291434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DB1976-3A6B-4C16-97AC-67C7921865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14">
              <a:extLst>
                <a:ext uri="{FF2B5EF4-FFF2-40B4-BE49-F238E27FC236}">
                  <a16:creationId xmlns:a16="http://schemas.microsoft.com/office/drawing/2014/main" id="{CCA8B170-F785-4124-87F7-3572171AFC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79AF682-A8D7-4472-A839-942C27784F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16">
              <a:extLst>
                <a:ext uri="{FF2B5EF4-FFF2-40B4-BE49-F238E27FC236}">
                  <a16:creationId xmlns:a16="http://schemas.microsoft.com/office/drawing/2014/main" id="{17C796E0-2433-4EC2-BC73-AE164D10E3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0062F3-843F-4526-900A-D2E2087935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DCB46FC-1F32-4277-859B-CA43B63EC6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8221B7-2F05-4B1C-86FD-19584DC95D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AF832F-AB88-42C7-B2F7-4BF3659A5F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BC4C10-0437-44D7-9B16-5D65CBDE5B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635B49-FBB3-46C2-9DF8-CF0075EE3C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6703F5-894D-4289-97F5-E57DD4092C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005768-6A84-42F3-B812-F73EFC6A34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9764DCF-F546-4CF1-AD5D-48FC346319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D4A8437-E10D-4D18-8C3F-DA4A6CF4F4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16393C-72E3-4119-8F85-2BE2F3335F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CE950CD-0BA2-4E8E-8A28-238F5A128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4E765B-48B0-4E85-8F07-5A919C71D1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B66722-3EF0-4F8A-9DC8-78E0707CB9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AF9B387-70F9-4CAC-A228-6CE60EC3F5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27FA5C8-229C-44FF-B402-6F923E45C9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BC897A-E45F-4C79-AF98-0822C279AC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5AB8DD1-BC74-473C-A3BD-D8FB548B5F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7BBCDF-045D-48C1-A45C-BEEB892B36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3A2613-A9FC-4330-8BF0-AF8AA2A23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6C82F6-F384-4FF8-8C8D-E2E8C4F3E0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1AD9FE-6990-40AF-BA95-B0CB398A44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A32048C-7FE5-4B3D-9FC0-C544A1217D4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1D93C9-C94C-4F4C-97DA-01D1AF5E97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1596736-466A-49D2-9B3C-FC567257CB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DB537E44-9142-4F0D-A29D-C1409784F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1" y="3682052"/>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EBF7EFE-0038-1D4E-8B90-EF61EBB29347}"/>
              </a:ext>
            </a:extLst>
          </p:cNvPr>
          <p:cNvSpPr>
            <a:spLocks noGrp="1"/>
          </p:cNvSpPr>
          <p:nvPr>
            <p:ph type="ctrTitle"/>
          </p:nvPr>
        </p:nvSpPr>
        <p:spPr>
          <a:xfrm>
            <a:off x="691078" y="3439314"/>
            <a:ext cx="10809844" cy="1608021"/>
          </a:xfrm>
        </p:spPr>
        <p:txBody>
          <a:bodyPr anchor="t">
            <a:normAutofit fontScale="90000"/>
          </a:bodyPr>
          <a:lstStyle/>
          <a:p>
            <a:r>
              <a:rPr lang="en-US" sz="4000" b="1" dirty="0">
                <a:effectLst/>
                <a:latin typeface="Calibri" panose="020F0502020204030204" pitchFamily="34" charset="0"/>
                <a:ea typeface="Calibri" panose="020F0502020204030204" pitchFamily="34" charset="0"/>
                <a:cs typeface="Arial" panose="020B0604020202020204" pitchFamily="34" charset="0"/>
              </a:rPr>
              <a:t>The Relative Strength of Water Tenure Security for Oil Palm and Hydropower:  A Preliminary Study </a:t>
            </a:r>
            <a:br>
              <a:rPr lang="en-US" sz="1800" b="1" dirty="0">
                <a:effectLst/>
                <a:latin typeface="Calibri" panose="020F0502020204030204" pitchFamily="34" charset="0"/>
                <a:ea typeface="Calibri" panose="020F0502020204030204" pitchFamily="34" charset="0"/>
                <a:cs typeface="Arial" panose="020B0604020202020204" pitchFamily="34" charset="0"/>
              </a:rPr>
            </a:br>
            <a:br>
              <a:rPr lang="id-ID"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ASEAN International Conference on Energy and Environment</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Phnom Penh, Cambodia </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14-15 September 2022</a:t>
            </a:r>
            <a:endParaRPr lang="id-ID" dirty="0"/>
          </a:p>
        </p:txBody>
      </p:sp>
      <p:sp>
        <p:nvSpPr>
          <p:cNvPr id="3" name="Subtitle 2">
            <a:extLst>
              <a:ext uri="{FF2B5EF4-FFF2-40B4-BE49-F238E27FC236}">
                <a16:creationId xmlns:a16="http://schemas.microsoft.com/office/drawing/2014/main" id="{09D703A8-5F6E-A9E2-E629-07BB33B32B36}"/>
              </a:ext>
            </a:extLst>
          </p:cNvPr>
          <p:cNvSpPr>
            <a:spLocks noGrp="1"/>
          </p:cNvSpPr>
          <p:nvPr>
            <p:ph type="subTitle" idx="1"/>
          </p:nvPr>
        </p:nvSpPr>
        <p:spPr>
          <a:xfrm>
            <a:off x="7375358" y="5067957"/>
            <a:ext cx="4125564" cy="1075444"/>
          </a:xfrm>
        </p:spPr>
        <p:txBody>
          <a:bodyPr anchor="b">
            <a:normAutofit fontScale="62500" lnSpcReduction="20000"/>
          </a:bodyPr>
          <a:lstStyle/>
          <a:p>
            <a:pPr marL="342900" indent="-342900">
              <a:buFont typeface="Arial" panose="020B0604020202020204" pitchFamily="34" charset="0"/>
              <a:buChar char="•"/>
            </a:pPr>
            <a:r>
              <a:rPr lang="en-US" dirty="0"/>
              <a:t>Mohamad Mova AlAfghani (Presenting)</a:t>
            </a:r>
          </a:p>
          <a:p>
            <a:pPr marL="342900" indent="-342900">
              <a:buFont typeface="Arial" panose="020B0604020202020204" pitchFamily="34" charset="0"/>
              <a:buChar char="•"/>
            </a:pPr>
            <a:r>
              <a:rPr lang="en-US" dirty="0"/>
              <a:t>Budi </a:t>
            </a:r>
            <a:r>
              <a:rPr lang="en-US" dirty="0" err="1"/>
              <a:t>Susetyo</a:t>
            </a:r>
            <a:endParaRPr lang="en-US" dirty="0"/>
          </a:p>
          <a:p>
            <a:pPr algn="r"/>
            <a:r>
              <a:rPr lang="en-US" dirty="0"/>
              <a:t>Universitas Ibn Khaldun Bogor</a:t>
            </a:r>
            <a:endParaRPr lang="id-ID" dirty="0"/>
          </a:p>
        </p:txBody>
      </p:sp>
      <p:pic>
        <p:nvPicPr>
          <p:cNvPr id="4" name="Picture 3">
            <a:extLst>
              <a:ext uri="{FF2B5EF4-FFF2-40B4-BE49-F238E27FC236}">
                <a16:creationId xmlns:a16="http://schemas.microsoft.com/office/drawing/2014/main" id="{94A8E025-587D-A604-1A51-8300E0D9A8A7}"/>
              </a:ext>
            </a:extLst>
          </p:cNvPr>
          <p:cNvPicPr>
            <a:picLocks noChangeAspect="1"/>
          </p:cNvPicPr>
          <p:nvPr/>
        </p:nvPicPr>
        <p:blipFill>
          <a:blip r:embed="rId2">
            <a:extLst>
              <a:ext uri="{28A0092B-C50C-407E-A947-70E740481C1C}">
                <a14:useLocalDpi xmlns:a14="http://schemas.microsoft.com/office/drawing/2010/main" val="0"/>
              </a:ext>
            </a:extLst>
          </a:blip>
          <a:srcRect t="26221" b="26221"/>
          <a:stretch/>
        </p:blipFill>
        <p:spPr>
          <a:xfrm>
            <a:off x="-6214" y="10"/>
            <a:ext cx="12214825" cy="3267587"/>
          </a:xfrm>
          <a:custGeom>
            <a:avLst/>
            <a:gdLst/>
            <a:ahLst/>
            <a:cxnLst/>
            <a:rect l="l" t="t" r="r" b="b"/>
            <a:pathLst>
              <a:path w="12214825" h="3383384">
                <a:moveTo>
                  <a:pt x="12213819" y="0"/>
                </a:moveTo>
                <a:cubicBezTo>
                  <a:pt x="12213819" y="29107"/>
                  <a:pt x="12214067" y="89770"/>
                  <a:pt x="12214502" y="174101"/>
                </a:cubicBezTo>
                <a:lnTo>
                  <a:pt x="12214825" y="234681"/>
                </a:lnTo>
                <a:lnTo>
                  <a:pt x="12214825" y="2718323"/>
                </a:lnTo>
                <a:lnTo>
                  <a:pt x="11377417" y="2725712"/>
                </a:lnTo>
                <a:cubicBezTo>
                  <a:pt x="7318291" y="2799276"/>
                  <a:pt x="6189525" y="3387660"/>
                  <a:pt x="3246747" y="3383361"/>
                </a:cubicBezTo>
                <a:cubicBezTo>
                  <a:pt x="2493396" y="3382260"/>
                  <a:pt x="1619330" y="3339570"/>
                  <a:pt x="544071" y="3235389"/>
                </a:cubicBezTo>
                <a:lnTo>
                  <a:pt x="19466" y="3181198"/>
                </a:lnTo>
                <a:cubicBezTo>
                  <a:pt x="22117" y="2650999"/>
                  <a:pt x="12840" y="2122787"/>
                  <a:pt x="3563" y="1594575"/>
                </a:cubicBezTo>
                <a:lnTo>
                  <a:pt x="0" y="1239098"/>
                </a:lnTo>
                <a:lnTo>
                  <a:pt x="0" y="7944"/>
                </a:lnTo>
                <a:close/>
              </a:path>
            </a:pathLst>
          </a:custGeom>
        </p:spPr>
      </p:pic>
      <p:pic>
        <p:nvPicPr>
          <p:cNvPr id="5" name="Picture 4">
            <a:extLst>
              <a:ext uri="{FF2B5EF4-FFF2-40B4-BE49-F238E27FC236}">
                <a16:creationId xmlns:a16="http://schemas.microsoft.com/office/drawing/2014/main" id="{56A25D39-B876-6A7D-39AA-7090340C52AE}"/>
              </a:ext>
            </a:extLst>
          </p:cNvPr>
          <p:cNvPicPr>
            <a:picLocks noChangeAspect="1"/>
          </p:cNvPicPr>
          <p:nvPr/>
        </p:nvPicPr>
        <p:blipFill>
          <a:blip r:embed="rId3"/>
          <a:stretch>
            <a:fillRect/>
          </a:stretch>
        </p:blipFill>
        <p:spPr>
          <a:xfrm>
            <a:off x="4972263" y="5280043"/>
            <a:ext cx="1419700" cy="1403137"/>
          </a:xfrm>
          <a:prstGeom prst="rect">
            <a:avLst/>
          </a:prstGeom>
        </p:spPr>
      </p:pic>
    </p:spTree>
    <p:extLst>
      <p:ext uri="{BB962C8B-B14F-4D97-AF65-F5344CB8AC3E}">
        <p14:creationId xmlns:p14="http://schemas.microsoft.com/office/powerpoint/2010/main" val="1427121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E9C89-C745-19D0-6CBE-34A27723BE6C}"/>
              </a:ext>
            </a:extLst>
          </p:cNvPr>
          <p:cNvSpPr>
            <a:spLocks noGrp="1"/>
          </p:cNvSpPr>
          <p:nvPr>
            <p:ph type="title"/>
          </p:nvPr>
        </p:nvSpPr>
        <p:spPr>
          <a:xfrm>
            <a:off x="746163" y="538666"/>
            <a:ext cx="10325000" cy="452854"/>
          </a:xfrm>
        </p:spPr>
        <p:txBody>
          <a:bodyPr>
            <a:noAutofit/>
          </a:bodyPr>
          <a:lstStyle/>
          <a:p>
            <a:r>
              <a:rPr lang="en-US" sz="3200" dirty="0" err="1"/>
              <a:t>Citarum</a:t>
            </a:r>
            <a:r>
              <a:rPr lang="en-US" sz="3200" dirty="0"/>
              <a:t> 2: Upstream Irrigation and PJT 2 Water Use </a:t>
            </a:r>
            <a:endParaRPr lang="id-ID" sz="3200" dirty="0"/>
          </a:p>
        </p:txBody>
      </p:sp>
      <p:pic>
        <p:nvPicPr>
          <p:cNvPr id="5" name="Picture 4">
            <a:extLst>
              <a:ext uri="{FF2B5EF4-FFF2-40B4-BE49-F238E27FC236}">
                <a16:creationId xmlns:a16="http://schemas.microsoft.com/office/drawing/2014/main" id="{F18EB81A-5FDE-40E5-385C-21813F09B11F}"/>
              </a:ext>
            </a:extLst>
          </p:cNvPr>
          <p:cNvPicPr>
            <a:picLocks noChangeAspect="1"/>
          </p:cNvPicPr>
          <p:nvPr/>
        </p:nvPicPr>
        <p:blipFill>
          <a:blip r:embed="rId2"/>
          <a:stretch>
            <a:fillRect/>
          </a:stretch>
        </p:blipFill>
        <p:spPr>
          <a:xfrm>
            <a:off x="835606" y="1036473"/>
            <a:ext cx="3912895" cy="1968633"/>
          </a:xfrm>
          <a:prstGeom prst="rect">
            <a:avLst/>
          </a:prstGeom>
        </p:spPr>
      </p:pic>
      <p:sp>
        <p:nvSpPr>
          <p:cNvPr id="6" name="TextBox 5">
            <a:extLst>
              <a:ext uri="{FF2B5EF4-FFF2-40B4-BE49-F238E27FC236}">
                <a16:creationId xmlns:a16="http://schemas.microsoft.com/office/drawing/2014/main" id="{20AF6FAF-8F3B-7466-DA30-B8F4DED897F6}"/>
              </a:ext>
            </a:extLst>
          </p:cNvPr>
          <p:cNvSpPr txBox="1"/>
          <p:nvPr/>
        </p:nvSpPr>
        <p:spPr>
          <a:xfrm>
            <a:off x="753933" y="3483563"/>
            <a:ext cx="4076240" cy="369332"/>
          </a:xfrm>
          <a:prstGeom prst="rect">
            <a:avLst/>
          </a:prstGeom>
          <a:noFill/>
        </p:spPr>
        <p:txBody>
          <a:bodyPr wrap="square" rtlCol="0">
            <a:spAutoFit/>
          </a:bodyPr>
          <a:lstStyle/>
          <a:p>
            <a:r>
              <a:rPr lang="en-US" sz="900" dirty="0"/>
              <a:t>Significant Upstream Irrigation Area (both under Bandung Province). </a:t>
            </a:r>
            <a:r>
              <a:rPr lang="en-US" sz="900" dirty="0" err="1"/>
              <a:t>Leuwi</a:t>
            </a:r>
            <a:r>
              <a:rPr lang="en-US" sz="900" dirty="0"/>
              <a:t> </a:t>
            </a:r>
            <a:r>
              <a:rPr lang="en-US" sz="900" dirty="0" err="1"/>
              <a:t>Kuya</a:t>
            </a:r>
            <a:r>
              <a:rPr lang="en-US" sz="900" dirty="0"/>
              <a:t> Irrigation Area = 2357 ha; </a:t>
            </a:r>
            <a:r>
              <a:rPr lang="en-US" sz="900" dirty="0" err="1"/>
              <a:t>Cirasea</a:t>
            </a:r>
            <a:r>
              <a:rPr lang="en-US" sz="900" dirty="0"/>
              <a:t> = 2471 ha</a:t>
            </a:r>
            <a:endParaRPr lang="id-ID" sz="900" dirty="0"/>
          </a:p>
        </p:txBody>
      </p:sp>
      <p:pic>
        <p:nvPicPr>
          <p:cNvPr id="8" name="Picture 7">
            <a:extLst>
              <a:ext uri="{FF2B5EF4-FFF2-40B4-BE49-F238E27FC236}">
                <a16:creationId xmlns:a16="http://schemas.microsoft.com/office/drawing/2014/main" id="{556C34E6-1357-DF51-4B32-51C29ABF4C67}"/>
              </a:ext>
            </a:extLst>
          </p:cNvPr>
          <p:cNvPicPr>
            <a:picLocks noChangeAspect="1"/>
          </p:cNvPicPr>
          <p:nvPr/>
        </p:nvPicPr>
        <p:blipFill>
          <a:blip r:embed="rId3"/>
          <a:stretch>
            <a:fillRect/>
          </a:stretch>
        </p:blipFill>
        <p:spPr>
          <a:xfrm>
            <a:off x="5908663" y="1045735"/>
            <a:ext cx="5447731" cy="3196160"/>
          </a:xfrm>
          <a:prstGeom prst="rect">
            <a:avLst/>
          </a:prstGeom>
        </p:spPr>
      </p:pic>
      <p:pic>
        <p:nvPicPr>
          <p:cNvPr id="11" name="Picture 10">
            <a:extLst>
              <a:ext uri="{FF2B5EF4-FFF2-40B4-BE49-F238E27FC236}">
                <a16:creationId xmlns:a16="http://schemas.microsoft.com/office/drawing/2014/main" id="{59B4E3AE-9E81-23C9-A5C0-69472582BF52}"/>
              </a:ext>
            </a:extLst>
          </p:cNvPr>
          <p:cNvPicPr>
            <a:picLocks noChangeAspect="1"/>
          </p:cNvPicPr>
          <p:nvPr/>
        </p:nvPicPr>
        <p:blipFill>
          <a:blip r:embed="rId4"/>
          <a:stretch>
            <a:fillRect/>
          </a:stretch>
        </p:blipFill>
        <p:spPr>
          <a:xfrm>
            <a:off x="159067" y="4216896"/>
            <a:ext cx="7587472" cy="2517042"/>
          </a:xfrm>
          <a:prstGeom prst="rect">
            <a:avLst/>
          </a:prstGeom>
        </p:spPr>
      </p:pic>
      <p:sp>
        <p:nvSpPr>
          <p:cNvPr id="12" name="TextBox 11">
            <a:extLst>
              <a:ext uri="{FF2B5EF4-FFF2-40B4-BE49-F238E27FC236}">
                <a16:creationId xmlns:a16="http://schemas.microsoft.com/office/drawing/2014/main" id="{A37396DE-FF2F-11C0-AAB7-5C7C9CAB57E1}"/>
              </a:ext>
            </a:extLst>
          </p:cNvPr>
          <p:cNvSpPr txBox="1"/>
          <p:nvPr/>
        </p:nvSpPr>
        <p:spPr>
          <a:xfrm>
            <a:off x="7675742" y="5106085"/>
            <a:ext cx="4160113" cy="923330"/>
          </a:xfrm>
          <a:prstGeom prst="rect">
            <a:avLst/>
          </a:prstGeom>
          <a:noFill/>
        </p:spPr>
        <p:txBody>
          <a:bodyPr wrap="none" rtlCol="0">
            <a:spAutoFit/>
          </a:bodyPr>
          <a:lstStyle/>
          <a:p>
            <a:r>
              <a:rPr lang="en-US" dirty="0"/>
              <a:t>PJT II 90% water use = irrigation = </a:t>
            </a:r>
            <a:r>
              <a:rPr lang="en-US" dirty="0">
                <a:solidFill>
                  <a:srgbClr val="FF0000"/>
                </a:solidFill>
              </a:rPr>
              <a:t>free</a:t>
            </a:r>
          </a:p>
          <a:p>
            <a:endParaRPr lang="en-US" dirty="0">
              <a:solidFill>
                <a:srgbClr val="FF0000"/>
              </a:solidFill>
            </a:endParaRPr>
          </a:p>
          <a:p>
            <a:endParaRPr lang="id-ID" dirty="0">
              <a:solidFill>
                <a:srgbClr val="FF0000"/>
              </a:solidFill>
            </a:endParaRPr>
          </a:p>
        </p:txBody>
      </p:sp>
      <p:sp>
        <p:nvSpPr>
          <p:cNvPr id="13" name="TextBox 12">
            <a:extLst>
              <a:ext uri="{FF2B5EF4-FFF2-40B4-BE49-F238E27FC236}">
                <a16:creationId xmlns:a16="http://schemas.microsoft.com/office/drawing/2014/main" id="{ED221617-5BAD-730A-2AFE-44579F057C87}"/>
              </a:ext>
            </a:extLst>
          </p:cNvPr>
          <p:cNvSpPr txBox="1"/>
          <p:nvPr/>
        </p:nvSpPr>
        <p:spPr>
          <a:xfrm>
            <a:off x="2555914" y="5303250"/>
            <a:ext cx="616944" cy="507831"/>
          </a:xfrm>
          <a:prstGeom prst="rect">
            <a:avLst/>
          </a:prstGeom>
          <a:noFill/>
        </p:spPr>
        <p:txBody>
          <a:bodyPr wrap="square" rtlCol="0">
            <a:spAutoFit/>
          </a:bodyPr>
          <a:lstStyle/>
          <a:p>
            <a:r>
              <a:rPr lang="en-US" sz="900" dirty="0"/>
              <a:t>Annual Report, 2020</a:t>
            </a:r>
            <a:endParaRPr lang="id-ID" sz="900" dirty="0"/>
          </a:p>
        </p:txBody>
      </p:sp>
      <p:sp>
        <p:nvSpPr>
          <p:cNvPr id="14" name="Slide Number Placeholder 13">
            <a:extLst>
              <a:ext uri="{FF2B5EF4-FFF2-40B4-BE49-F238E27FC236}">
                <a16:creationId xmlns:a16="http://schemas.microsoft.com/office/drawing/2014/main" id="{6C3750EE-9A45-9788-635D-5F8B6FF8FB73}"/>
              </a:ext>
            </a:extLst>
          </p:cNvPr>
          <p:cNvSpPr>
            <a:spLocks noGrp="1"/>
          </p:cNvSpPr>
          <p:nvPr>
            <p:ph type="sldNum" sz="quarter" idx="12"/>
          </p:nvPr>
        </p:nvSpPr>
        <p:spPr/>
        <p:txBody>
          <a:bodyPr/>
          <a:lstStyle/>
          <a:p>
            <a:fld id="{BE15108C-154A-4A5A-9C05-91A49A422BA7}" type="slidenum">
              <a:rPr lang="en-US" smtClean="0"/>
              <a:t>10</a:t>
            </a:fld>
            <a:endParaRPr lang="en-US"/>
          </a:p>
        </p:txBody>
      </p:sp>
    </p:spTree>
    <p:extLst>
      <p:ext uri="{BB962C8B-B14F-4D97-AF65-F5344CB8AC3E}">
        <p14:creationId xmlns:p14="http://schemas.microsoft.com/office/powerpoint/2010/main" val="2986961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B0B5BAF-4BD7-61ED-9115-222BC23E331D}"/>
              </a:ext>
            </a:extLst>
          </p:cNvPr>
          <p:cNvGraphicFramePr>
            <a:graphicFrameLocks noGrp="1"/>
          </p:cNvGraphicFramePr>
          <p:nvPr>
            <p:extLst>
              <p:ext uri="{D42A27DB-BD31-4B8C-83A1-F6EECF244321}">
                <p14:modId xmlns:p14="http://schemas.microsoft.com/office/powerpoint/2010/main" val="1139922339"/>
              </p:ext>
            </p:extLst>
          </p:nvPr>
        </p:nvGraphicFramePr>
        <p:xfrm>
          <a:off x="-1" y="1"/>
          <a:ext cx="12192000" cy="7474677"/>
        </p:xfrm>
        <a:graphic>
          <a:graphicData uri="http://schemas.openxmlformats.org/drawingml/2006/table">
            <a:tbl>
              <a:tblPr firstRow="1" firstCol="1" lastRow="1" lastCol="1" bandRow="1" bandCol="1">
                <a:tableStyleId>{5C22544A-7EE6-4342-B048-85BDC9FD1C3A}</a:tableStyleId>
              </a:tblPr>
              <a:tblGrid>
                <a:gridCol w="2805051">
                  <a:extLst>
                    <a:ext uri="{9D8B030D-6E8A-4147-A177-3AD203B41FA5}">
                      <a16:colId xmlns:a16="http://schemas.microsoft.com/office/drawing/2014/main" val="1891903685"/>
                    </a:ext>
                  </a:extLst>
                </a:gridCol>
                <a:gridCol w="729246">
                  <a:extLst>
                    <a:ext uri="{9D8B030D-6E8A-4147-A177-3AD203B41FA5}">
                      <a16:colId xmlns:a16="http://schemas.microsoft.com/office/drawing/2014/main" val="2543495551"/>
                    </a:ext>
                  </a:extLst>
                </a:gridCol>
                <a:gridCol w="448346">
                  <a:extLst>
                    <a:ext uri="{9D8B030D-6E8A-4147-A177-3AD203B41FA5}">
                      <a16:colId xmlns:a16="http://schemas.microsoft.com/office/drawing/2014/main" val="3586849708"/>
                    </a:ext>
                  </a:extLst>
                </a:gridCol>
                <a:gridCol w="446993">
                  <a:extLst>
                    <a:ext uri="{9D8B030D-6E8A-4147-A177-3AD203B41FA5}">
                      <a16:colId xmlns:a16="http://schemas.microsoft.com/office/drawing/2014/main" val="188392169"/>
                    </a:ext>
                  </a:extLst>
                </a:gridCol>
                <a:gridCol w="446993">
                  <a:extLst>
                    <a:ext uri="{9D8B030D-6E8A-4147-A177-3AD203B41FA5}">
                      <a16:colId xmlns:a16="http://schemas.microsoft.com/office/drawing/2014/main" val="3148804762"/>
                    </a:ext>
                  </a:extLst>
                </a:gridCol>
                <a:gridCol w="446993">
                  <a:extLst>
                    <a:ext uri="{9D8B030D-6E8A-4147-A177-3AD203B41FA5}">
                      <a16:colId xmlns:a16="http://schemas.microsoft.com/office/drawing/2014/main" val="2273183204"/>
                    </a:ext>
                  </a:extLst>
                </a:gridCol>
                <a:gridCol w="444300">
                  <a:extLst>
                    <a:ext uri="{9D8B030D-6E8A-4147-A177-3AD203B41FA5}">
                      <a16:colId xmlns:a16="http://schemas.microsoft.com/office/drawing/2014/main" val="2817561502"/>
                    </a:ext>
                  </a:extLst>
                </a:gridCol>
                <a:gridCol w="442948">
                  <a:extLst>
                    <a:ext uri="{9D8B030D-6E8A-4147-A177-3AD203B41FA5}">
                      <a16:colId xmlns:a16="http://schemas.microsoft.com/office/drawing/2014/main" val="2029785434"/>
                    </a:ext>
                  </a:extLst>
                </a:gridCol>
                <a:gridCol w="446993">
                  <a:extLst>
                    <a:ext uri="{9D8B030D-6E8A-4147-A177-3AD203B41FA5}">
                      <a16:colId xmlns:a16="http://schemas.microsoft.com/office/drawing/2014/main" val="4126945208"/>
                    </a:ext>
                  </a:extLst>
                </a:gridCol>
                <a:gridCol w="445643">
                  <a:extLst>
                    <a:ext uri="{9D8B030D-6E8A-4147-A177-3AD203B41FA5}">
                      <a16:colId xmlns:a16="http://schemas.microsoft.com/office/drawing/2014/main" val="1011960078"/>
                    </a:ext>
                  </a:extLst>
                </a:gridCol>
                <a:gridCol w="445643">
                  <a:extLst>
                    <a:ext uri="{9D8B030D-6E8A-4147-A177-3AD203B41FA5}">
                      <a16:colId xmlns:a16="http://schemas.microsoft.com/office/drawing/2014/main" val="997329059"/>
                    </a:ext>
                  </a:extLst>
                </a:gridCol>
                <a:gridCol w="478061">
                  <a:extLst>
                    <a:ext uri="{9D8B030D-6E8A-4147-A177-3AD203B41FA5}">
                      <a16:colId xmlns:a16="http://schemas.microsoft.com/office/drawing/2014/main" val="240862591"/>
                    </a:ext>
                  </a:extLst>
                </a:gridCol>
                <a:gridCol w="444300">
                  <a:extLst>
                    <a:ext uri="{9D8B030D-6E8A-4147-A177-3AD203B41FA5}">
                      <a16:colId xmlns:a16="http://schemas.microsoft.com/office/drawing/2014/main" val="4123703708"/>
                    </a:ext>
                  </a:extLst>
                </a:gridCol>
                <a:gridCol w="441596">
                  <a:extLst>
                    <a:ext uri="{9D8B030D-6E8A-4147-A177-3AD203B41FA5}">
                      <a16:colId xmlns:a16="http://schemas.microsoft.com/office/drawing/2014/main" val="2133953179"/>
                    </a:ext>
                  </a:extLst>
                </a:gridCol>
                <a:gridCol w="442948">
                  <a:extLst>
                    <a:ext uri="{9D8B030D-6E8A-4147-A177-3AD203B41FA5}">
                      <a16:colId xmlns:a16="http://schemas.microsoft.com/office/drawing/2014/main" val="367209967"/>
                    </a:ext>
                  </a:extLst>
                </a:gridCol>
                <a:gridCol w="445643">
                  <a:extLst>
                    <a:ext uri="{9D8B030D-6E8A-4147-A177-3AD203B41FA5}">
                      <a16:colId xmlns:a16="http://schemas.microsoft.com/office/drawing/2014/main" val="1261080838"/>
                    </a:ext>
                  </a:extLst>
                </a:gridCol>
                <a:gridCol w="478061">
                  <a:extLst>
                    <a:ext uri="{9D8B030D-6E8A-4147-A177-3AD203B41FA5}">
                      <a16:colId xmlns:a16="http://schemas.microsoft.com/office/drawing/2014/main" val="916491745"/>
                    </a:ext>
                  </a:extLst>
                </a:gridCol>
                <a:gridCol w="444300">
                  <a:extLst>
                    <a:ext uri="{9D8B030D-6E8A-4147-A177-3AD203B41FA5}">
                      <a16:colId xmlns:a16="http://schemas.microsoft.com/office/drawing/2014/main" val="3515121312"/>
                    </a:ext>
                  </a:extLst>
                </a:gridCol>
                <a:gridCol w="444300">
                  <a:extLst>
                    <a:ext uri="{9D8B030D-6E8A-4147-A177-3AD203B41FA5}">
                      <a16:colId xmlns:a16="http://schemas.microsoft.com/office/drawing/2014/main" val="3222844031"/>
                    </a:ext>
                  </a:extLst>
                </a:gridCol>
                <a:gridCol w="514519">
                  <a:extLst>
                    <a:ext uri="{9D8B030D-6E8A-4147-A177-3AD203B41FA5}">
                      <a16:colId xmlns:a16="http://schemas.microsoft.com/office/drawing/2014/main" val="2709797969"/>
                    </a:ext>
                  </a:extLst>
                </a:gridCol>
                <a:gridCol w="509123">
                  <a:extLst>
                    <a:ext uri="{9D8B030D-6E8A-4147-A177-3AD203B41FA5}">
                      <a16:colId xmlns:a16="http://schemas.microsoft.com/office/drawing/2014/main" val="4021041947"/>
                    </a:ext>
                  </a:extLst>
                </a:gridCol>
              </a:tblGrid>
              <a:tr h="860447">
                <a:tc gridSpan="2">
                  <a:txBody>
                    <a:bodyPr/>
                    <a:lstStyle/>
                    <a:p>
                      <a:pPr marL="514350" marR="0">
                        <a:lnSpc>
                          <a:spcPct val="107000"/>
                        </a:lnSpc>
                        <a:spcBef>
                          <a:spcPts val="0"/>
                        </a:spcBef>
                        <a:spcAft>
                          <a:spcPts val="0"/>
                        </a:spcAft>
                      </a:pPr>
                      <a:r>
                        <a:rPr lang="en-US" sz="1200" dirty="0">
                          <a:effectLst/>
                        </a:rPr>
                        <a:t> </a:t>
                      </a:r>
                      <a:endParaRPr lang="id-ID"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tc hMerge="1">
                  <a:txBody>
                    <a:bodyPr/>
                    <a:lstStyle/>
                    <a:p>
                      <a:endParaRPr lang="id-ID"/>
                    </a:p>
                  </a:txBody>
                  <a:tcPr/>
                </a:tc>
                <a:tc gridSpan="3">
                  <a:txBody>
                    <a:bodyPr/>
                    <a:lstStyle/>
                    <a:p>
                      <a:pPr marL="72390" marR="0">
                        <a:lnSpc>
                          <a:spcPct val="107000"/>
                        </a:lnSpc>
                        <a:spcBef>
                          <a:spcPts val="510"/>
                        </a:spcBef>
                        <a:spcAft>
                          <a:spcPts val="0"/>
                        </a:spcAft>
                      </a:pPr>
                      <a:r>
                        <a:rPr lang="en-US" sz="1200">
                          <a:effectLst/>
                        </a:rPr>
                        <a:t>A.  </a:t>
                      </a:r>
                      <a:r>
                        <a:rPr lang="en-US" sz="1200" spc="150">
                          <a:effectLst/>
                        </a:rPr>
                        <a:t> </a:t>
                      </a:r>
                      <a:r>
                        <a:rPr lang="en-US" sz="1200">
                          <a:effectLst/>
                        </a:rPr>
                        <a:t>Water</a:t>
                      </a:r>
                      <a:r>
                        <a:rPr lang="en-US" sz="1200" spc="5">
                          <a:effectLst/>
                        </a:rPr>
                        <a:t> </a:t>
                      </a:r>
                      <a:r>
                        <a:rPr lang="en-US" sz="1200">
                          <a:effectLst/>
                        </a:rPr>
                        <a:t>supply</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hMerge="1">
                  <a:txBody>
                    <a:bodyPr/>
                    <a:lstStyle/>
                    <a:p>
                      <a:endParaRPr lang="id-ID"/>
                    </a:p>
                  </a:txBody>
                  <a:tcPr/>
                </a:tc>
                <a:tc hMerge="1">
                  <a:txBody>
                    <a:bodyPr/>
                    <a:lstStyle/>
                    <a:p>
                      <a:endParaRPr lang="id-ID"/>
                    </a:p>
                  </a:txBody>
                  <a:tcPr/>
                </a:tc>
                <a:tc gridSpan="6">
                  <a:txBody>
                    <a:bodyPr/>
                    <a:lstStyle/>
                    <a:p>
                      <a:pPr marL="514350" marR="0">
                        <a:lnSpc>
                          <a:spcPct val="107000"/>
                        </a:lnSpc>
                        <a:spcBef>
                          <a:spcPts val="0"/>
                        </a:spcBef>
                        <a:spcAft>
                          <a:spcPts val="0"/>
                        </a:spcAft>
                      </a:pPr>
                      <a:r>
                        <a:rPr lang="en-US" sz="1200">
                          <a:effectLst/>
                        </a:rPr>
                        <a:t> </a:t>
                      </a:r>
                      <a:endParaRPr lang="id-ID" sz="1200">
                        <a:effectLst/>
                      </a:endParaRPr>
                    </a:p>
                    <a:p>
                      <a:pPr marL="514350" marR="0">
                        <a:lnSpc>
                          <a:spcPct val="107000"/>
                        </a:lnSpc>
                        <a:spcBef>
                          <a:spcPts val="0"/>
                        </a:spcBef>
                        <a:spcAft>
                          <a:spcPts val="0"/>
                        </a:spcAft>
                      </a:pPr>
                      <a:r>
                        <a:rPr lang="en-US" sz="1200">
                          <a:effectLst/>
                        </a:rPr>
                        <a:t> </a:t>
                      </a:r>
                      <a:endParaRPr lang="id-ID" sz="1200">
                        <a:effectLst/>
                      </a:endParaRPr>
                    </a:p>
                    <a:p>
                      <a:pPr marL="514350" marR="0">
                        <a:lnSpc>
                          <a:spcPct val="107000"/>
                        </a:lnSpc>
                        <a:spcBef>
                          <a:spcPts val="0"/>
                        </a:spcBef>
                        <a:spcAft>
                          <a:spcPts val="0"/>
                        </a:spcAft>
                      </a:pPr>
                      <a:r>
                        <a:rPr lang="en-US" sz="1200">
                          <a:effectLst/>
                        </a:rPr>
                        <a:t> </a:t>
                      </a:r>
                      <a:endParaRPr lang="id-ID" sz="1200">
                        <a:effectLst/>
                      </a:endParaRPr>
                    </a:p>
                    <a:p>
                      <a:pPr marL="72390" marR="0">
                        <a:lnSpc>
                          <a:spcPct val="107000"/>
                        </a:lnSpc>
                        <a:spcBef>
                          <a:spcPts val="945"/>
                        </a:spcBef>
                        <a:spcAft>
                          <a:spcPts val="0"/>
                        </a:spcAft>
                      </a:pPr>
                      <a:r>
                        <a:rPr lang="en-US" sz="1200">
                          <a:effectLst/>
                        </a:rPr>
                        <a:t>B.</a:t>
                      </a:r>
                      <a:r>
                        <a:rPr lang="en-US" sz="1200" spc="430">
                          <a:effectLst/>
                        </a:rPr>
                        <a:t> </a:t>
                      </a:r>
                      <a:r>
                        <a:rPr lang="en-US" sz="1200">
                          <a:effectLst/>
                        </a:rPr>
                        <a:t>Agriculture</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marL="72390" marR="0">
                        <a:lnSpc>
                          <a:spcPct val="107000"/>
                        </a:lnSpc>
                        <a:spcBef>
                          <a:spcPts val="505"/>
                        </a:spcBef>
                        <a:spcAft>
                          <a:spcPts val="0"/>
                        </a:spcAft>
                      </a:pPr>
                      <a:r>
                        <a:rPr lang="en-US" sz="1200">
                          <a:effectLst/>
                        </a:rPr>
                        <a:t>C.</a:t>
                      </a:r>
                      <a:r>
                        <a:rPr lang="en-US" sz="1200" spc="440">
                          <a:effectLst/>
                        </a:rPr>
                        <a:t> </a:t>
                      </a:r>
                      <a:r>
                        <a:rPr lang="en-US" sz="1200">
                          <a:effectLst/>
                        </a:rPr>
                        <a:t>Industry</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gridSpan="2">
                  <a:txBody>
                    <a:bodyPr/>
                    <a:lstStyle/>
                    <a:p>
                      <a:pPr marL="71755" marR="0">
                        <a:lnSpc>
                          <a:spcPct val="107000"/>
                        </a:lnSpc>
                        <a:spcBef>
                          <a:spcPts val="505"/>
                        </a:spcBef>
                        <a:spcAft>
                          <a:spcPts val="0"/>
                        </a:spcAft>
                      </a:pPr>
                      <a:r>
                        <a:rPr lang="en-US" sz="1200">
                          <a:effectLst/>
                        </a:rPr>
                        <a:t>D.</a:t>
                      </a:r>
                      <a:r>
                        <a:rPr lang="en-US" sz="1200" spc="105">
                          <a:effectLst/>
                        </a:rPr>
                        <a:t> </a:t>
                      </a:r>
                      <a:r>
                        <a:rPr lang="en-US" sz="1200">
                          <a:effectLst/>
                        </a:rPr>
                        <a:t>Power generation</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hMerge="1">
                  <a:txBody>
                    <a:bodyPr/>
                    <a:lstStyle/>
                    <a:p>
                      <a:endParaRPr lang="id-ID"/>
                    </a:p>
                  </a:txBody>
                  <a:tcPr/>
                </a:tc>
                <a:tc gridSpan="2">
                  <a:txBody>
                    <a:bodyPr/>
                    <a:lstStyle/>
                    <a:p>
                      <a:pPr marL="72390" marR="0">
                        <a:lnSpc>
                          <a:spcPct val="107000"/>
                        </a:lnSpc>
                        <a:spcBef>
                          <a:spcPts val="420"/>
                        </a:spcBef>
                        <a:spcAft>
                          <a:spcPts val="0"/>
                        </a:spcAft>
                      </a:pPr>
                      <a:r>
                        <a:rPr lang="en-US" sz="1200">
                          <a:effectLst/>
                        </a:rPr>
                        <a:t>E.</a:t>
                      </a:r>
                      <a:r>
                        <a:rPr lang="en-US" sz="1200" spc="490">
                          <a:effectLst/>
                        </a:rPr>
                        <a:t> </a:t>
                      </a:r>
                      <a:r>
                        <a:rPr lang="en-US" sz="1200">
                          <a:effectLst/>
                        </a:rPr>
                        <a:t>Environment</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hMerge="1">
                  <a:txBody>
                    <a:bodyPr/>
                    <a:lstStyle/>
                    <a:p>
                      <a:endParaRPr lang="id-ID"/>
                    </a:p>
                  </a:txBody>
                  <a:tcPr/>
                </a:tc>
                <a:tc>
                  <a:txBody>
                    <a:bodyPr/>
                    <a:lstStyle/>
                    <a:p>
                      <a:pPr marL="72390" marR="0">
                        <a:lnSpc>
                          <a:spcPct val="107000"/>
                        </a:lnSpc>
                        <a:spcBef>
                          <a:spcPts val="505"/>
                        </a:spcBef>
                        <a:spcAft>
                          <a:spcPts val="0"/>
                        </a:spcAft>
                        <a:tabLst>
                          <a:tab pos="281305" algn="l"/>
                        </a:tabLst>
                      </a:pPr>
                      <a:r>
                        <a:rPr lang="en-US" sz="1200">
                          <a:effectLst/>
                        </a:rPr>
                        <a:t>F.	Navigation</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gridSpan="2">
                  <a:txBody>
                    <a:bodyPr/>
                    <a:lstStyle/>
                    <a:p>
                      <a:pPr marL="72390" marR="0">
                        <a:lnSpc>
                          <a:spcPct val="107000"/>
                        </a:lnSpc>
                        <a:spcBef>
                          <a:spcPts val="860"/>
                        </a:spcBef>
                        <a:spcAft>
                          <a:spcPts val="0"/>
                        </a:spcAft>
                      </a:pPr>
                      <a:r>
                        <a:rPr lang="en-US" sz="1200">
                          <a:effectLst/>
                        </a:rPr>
                        <a:t>G.</a:t>
                      </a:r>
                      <a:r>
                        <a:rPr lang="en-US" sz="1200" spc="325">
                          <a:effectLst/>
                        </a:rPr>
                        <a:t> </a:t>
                      </a:r>
                      <a:r>
                        <a:rPr lang="en-US" sz="1200">
                          <a:effectLst/>
                        </a:rPr>
                        <a:t>Livelihoods</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hMerge="1">
                  <a:txBody>
                    <a:bodyPr/>
                    <a:lstStyle/>
                    <a:p>
                      <a:endParaRPr lang="id-ID"/>
                    </a:p>
                  </a:txBody>
                  <a:tcPr/>
                </a:tc>
                <a:tc gridSpan="2">
                  <a:txBody>
                    <a:bodyPr/>
                    <a:lstStyle/>
                    <a:p>
                      <a:pPr marL="72390" marR="0">
                        <a:lnSpc>
                          <a:spcPct val="107000"/>
                        </a:lnSpc>
                        <a:spcBef>
                          <a:spcPts val="500"/>
                        </a:spcBef>
                        <a:spcAft>
                          <a:spcPts val="0"/>
                        </a:spcAft>
                      </a:pPr>
                      <a:r>
                        <a:rPr lang="en-US" sz="1200">
                          <a:effectLst/>
                        </a:rPr>
                        <a:t>H.  </a:t>
                      </a:r>
                      <a:r>
                        <a:rPr lang="en-US" sz="1200" spc="65">
                          <a:effectLst/>
                        </a:rPr>
                        <a:t> </a:t>
                      </a:r>
                      <a:r>
                        <a:rPr lang="en-US" sz="1200">
                          <a:effectLst/>
                        </a:rPr>
                        <a:t>Recreation</a:t>
                      </a:r>
                      <a:endParaRPr lang="id-ID" sz="1200">
                        <a:effectLst/>
                      </a:endParaRPr>
                    </a:p>
                    <a:p>
                      <a:pPr marL="300990" marR="0">
                        <a:lnSpc>
                          <a:spcPts val="1315"/>
                        </a:lnSpc>
                        <a:spcBef>
                          <a:spcPts val="710"/>
                        </a:spcBef>
                        <a:spcAft>
                          <a:spcPts val="0"/>
                        </a:spcAft>
                      </a:pPr>
                      <a:r>
                        <a:rPr lang="en-US" sz="1200">
                          <a:effectLst/>
                        </a:rPr>
                        <a:t>/landscape </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hMerge="1">
                  <a:txBody>
                    <a:bodyPr/>
                    <a:lstStyle/>
                    <a:p>
                      <a:endParaRPr lang="id-ID"/>
                    </a:p>
                  </a:txBody>
                  <a:tcPr/>
                </a:tc>
                <a:extLst>
                  <a:ext uri="{0D108BD9-81ED-4DB2-BD59-A6C34878D82A}">
                    <a16:rowId xmlns:a16="http://schemas.microsoft.com/office/drawing/2014/main" val="3171613769"/>
                  </a:ext>
                </a:extLst>
              </a:tr>
              <a:tr h="1979005">
                <a:tc gridSpan="2">
                  <a:txBody>
                    <a:bodyPr/>
                    <a:lstStyle/>
                    <a:p>
                      <a:pPr marL="514350" marR="0">
                        <a:lnSpc>
                          <a:spcPct val="107000"/>
                        </a:lnSpc>
                        <a:spcBef>
                          <a:spcPts val="0"/>
                        </a:spcBef>
                        <a:spcAft>
                          <a:spcPts val="0"/>
                        </a:spcAft>
                      </a:pPr>
                      <a:r>
                        <a:rPr lang="en-US" sz="1200" dirty="0">
                          <a:effectLst/>
                        </a:rPr>
                        <a:t> </a:t>
                      </a:r>
                      <a:endParaRPr lang="id-ID"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tc hMerge="1">
                  <a:txBody>
                    <a:bodyPr/>
                    <a:lstStyle/>
                    <a:p>
                      <a:endParaRPr lang="id-ID"/>
                    </a:p>
                  </a:txBody>
                  <a:tcPr/>
                </a:tc>
                <a:tc>
                  <a:txBody>
                    <a:bodyPr/>
                    <a:lstStyle/>
                    <a:p>
                      <a:pPr marL="71120" marR="0">
                        <a:lnSpc>
                          <a:spcPct val="107000"/>
                        </a:lnSpc>
                        <a:spcBef>
                          <a:spcPts val="515"/>
                        </a:spcBef>
                        <a:spcAft>
                          <a:spcPts val="0"/>
                        </a:spcAft>
                      </a:pPr>
                      <a:r>
                        <a:rPr lang="en-US" sz="1200" dirty="0">
                          <a:effectLst/>
                        </a:rPr>
                        <a:t>1.</a:t>
                      </a:r>
                      <a:r>
                        <a:rPr lang="en-US" sz="1200" spc="-10" dirty="0">
                          <a:effectLst/>
                        </a:rPr>
                        <a:t> </a:t>
                      </a:r>
                      <a:r>
                        <a:rPr lang="en-US" sz="1200" dirty="0">
                          <a:effectLst/>
                        </a:rPr>
                        <a:t>Urban</a:t>
                      </a:r>
                      <a:r>
                        <a:rPr lang="en-US" sz="1200" spc="-5" dirty="0">
                          <a:effectLst/>
                        </a:rPr>
                        <a:t> </a:t>
                      </a:r>
                      <a:r>
                        <a:rPr lang="en-US" sz="1200" dirty="0">
                          <a:effectLst/>
                        </a:rPr>
                        <a:t>water</a:t>
                      </a:r>
                      <a:r>
                        <a:rPr lang="en-US" sz="1200" spc="-10" dirty="0">
                          <a:effectLst/>
                        </a:rPr>
                        <a:t> </a:t>
                      </a:r>
                      <a:r>
                        <a:rPr lang="en-US" sz="1200" dirty="0">
                          <a:effectLst/>
                        </a:rPr>
                        <a:t>supply</a:t>
                      </a:r>
                      <a:endParaRPr lang="id-ID"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10"/>
                        </a:spcBef>
                        <a:spcAft>
                          <a:spcPts val="0"/>
                        </a:spcAft>
                      </a:pPr>
                      <a:r>
                        <a:rPr lang="en-US" sz="1200" dirty="0">
                          <a:effectLst/>
                        </a:rPr>
                        <a:t>2.</a:t>
                      </a:r>
                      <a:r>
                        <a:rPr lang="en-US" sz="1200" spc="-15" dirty="0">
                          <a:effectLst/>
                        </a:rPr>
                        <a:t> </a:t>
                      </a:r>
                      <a:r>
                        <a:rPr lang="en-US" sz="1200" dirty="0">
                          <a:effectLst/>
                        </a:rPr>
                        <a:t>Rural</a:t>
                      </a:r>
                      <a:r>
                        <a:rPr lang="en-US" sz="1200" spc="-10" dirty="0">
                          <a:effectLst/>
                        </a:rPr>
                        <a:t> </a:t>
                      </a:r>
                      <a:r>
                        <a:rPr lang="en-US" sz="1200" dirty="0">
                          <a:effectLst/>
                        </a:rPr>
                        <a:t>water</a:t>
                      </a:r>
                      <a:r>
                        <a:rPr lang="en-US" sz="1200" spc="-15" dirty="0">
                          <a:effectLst/>
                        </a:rPr>
                        <a:t> </a:t>
                      </a:r>
                      <a:r>
                        <a:rPr lang="en-US" sz="1200" dirty="0">
                          <a:effectLst/>
                        </a:rPr>
                        <a:t>supply infra</a:t>
                      </a:r>
                      <a:endParaRPr lang="id-ID"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10"/>
                        </a:spcBef>
                        <a:spcAft>
                          <a:spcPts val="0"/>
                        </a:spcAft>
                      </a:pPr>
                      <a:r>
                        <a:rPr lang="en-US" sz="1200">
                          <a:effectLst/>
                        </a:rPr>
                        <a:t>3.</a:t>
                      </a:r>
                      <a:r>
                        <a:rPr lang="en-US" sz="1200" spc="-15">
                          <a:effectLst/>
                        </a:rPr>
                        <a:t> </a:t>
                      </a:r>
                      <a:r>
                        <a:rPr lang="en-US" sz="1200">
                          <a:effectLst/>
                        </a:rPr>
                        <a:t>Unimproved</a:t>
                      </a:r>
                      <a:r>
                        <a:rPr lang="en-US" sz="1200" spc="-5">
                          <a:effectLst/>
                        </a:rPr>
                        <a:t> </a:t>
                      </a:r>
                      <a:r>
                        <a:rPr lang="en-US" sz="1200">
                          <a:effectLst/>
                        </a:rPr>
                        <a:t>sources</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10"/>
                        </a:spcBef>
                        <a:spcAft>
                          <a:spcPts val="0"/>
                        </a:spcAft>
                      </a:pPr>
                      <a:r>
                        <a:rPr lang="en-US" sz="1200">
                          <a:effectLst/>
                        </a:rPr>
                        <a:t>1.</a:t>
                      </a:r>
                      <a:r>
                        <a:rPr lang="en-US" sz="1200" spc="180">
                          <a:effectLst/>
                        </a:rPr>
                        <a:t> </a:t>
                      </a:r>
                      <a:r>
                        <a:rPr lang="en-US" sz="1200">
                          <a:effectLst/>
                        </a:rPr>
                        <a:t>Estate</a:t>
                      </a:r>
                      <a:r>
                        <a:rPr lang="en-US" sz="1200" spc="-10">
                          <a:effectLst/>
                        </a:rPr>
                        <a:t> </a:t>
                      </a:r>
                      <a:r>
                        <a:rPr lang="en-US" sz="1200">
                          <a:effectLst/>
                        </a:rPr>
                        <a:t>irrigation</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00"/>
                        </a:spcBef>
                        <a:spcAft>
                          <a:spcPts val="0"/>
                        </a:spcAft>
                      </a:pPr>
                      <a:r>
                        <a:rPr lang="en-US" sz="1200">
                          <a:effectLst/>
                        </a:rPr>
                        <a:t>2.</a:t>
                      </a:r>
                      <a:r>
                        <a:rPr lang="en-US" sz="1200" spc="185">
                          <a:effectLst/>
                        </a:rPr>
                        <a:t> </a:t>
                      </a:r>
                      <a:r>
                        <a:rPr lang="en-US" sz="1200">
                          <a:effectLst/>
                        </a:rPr>
                        <a:t>Public</a:t>
                      </a:r>
                      <a:r>
                        <a:rPr lang="en-US" sz="1200" spc="-10">
                          <a:effectLst/>
                        </a:rPr>
                        <a:t> </a:t>
                      </a:r>
                      <a:r>
                        <a:rPr lang="en-US" sz="1200">
                          <a:effectLst/>
                        </a:rPr>
                        <a:t>irrigation</a:t>
                      </a:r>
                      <a:r>
                        <a:rPr lang="en-US" sz="1200" spc="-5">
                          <a:effectLst/>
                        </a:rPr>
                        <a:t> </a:t>
                      </a:r>
                      <a:r>
                        <a:rPr lang="en-US" sz="1200">
                          <a:effectLst/>
                        </a:rPr>
                        <a:t>scheme</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495"/>
                        </a:spcBef>
                        <a:spcAft>
                          <a:spcPts val="0"/>
                        </a:spcAft>
                      </a:pPr>
                      <a:r>
                        <a:rPr lang="en-US" sz="1200">
                          <a:effectLst/>
                        </a:rPr>
                        <a:t>3.</a:t>
                      </a:r>
                      <a:r>
                        <a:rPr lang="en-US" sz="1200" spc="-20">
                          <a:effectLst/>
                        </a:rPr>
                        <a:t> </a:t>
                      </a:r>
                      <a:r>
                        <a:rPr lang="en-US" sz="1200">
                          <a:effectLst/>
                        </a:rPr>
                        <a:t>Small-scale</a:t>
                      </a:r>
                      <a:r>
                        <a:rPr lang="en-US" sz="1200" spc="-15">
                          <a:effectLst/>
                        </a:rPr>
                        <a:t> </a:t>
                      </a:r>
                      <a:r>
                        <a:rPr lang="en-US" sz="1200">
                          <a:effectLst/>
                        </a:rPr>
                        <a:t>non-public</a:t>
                      </a:r>
                      <a:r>
                        <a:rPr lang="en-US" sz="1200" spc="-25">
                          <a:effectLst/>
                        </a:rPr>
                        <a:t> </a:t>
                      </a:r>
                      <a:r>
                        <a:rPr lang="en-US" sz="1200">
                          <a:effectLst/>
                        </a:rPr>
                        <a:t>irrigation</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10"/>
                        </a:spcBef>
                        <a:spcAft>
                          <a:spcPts val="0"/>
                        </a:spcAft>
                      </a:pPr>
                      <a:r>
                        <a:rPr lang="en-US" sz="1200">
                          <a:effectLst/>
                        </a:rPr>
                        <a:t>4.</a:t>
                      </a:r>
                      <a:r>
                        <a:rPr lang="en-US" sz="1200" spc="80">
                          <a:effectLst/>
                        </a:rPr>
                        <a:t> </a:t>
                      </a:r>
                      <a:r>
                        <a:rPr lang="en-US" sz="1200">
                          <a:effectLst/>
                        </a:rPr>
                        <a:t>River</a:t>
                      </a:r>
                      <a:r>
                        <a:rPr lang="en-US" sz="1200" spc="275">
                          <a:effectLst/>
                        </a:rPr>
                        <a:t> </a:t>
                      </a:r>
                      <a:r>
                        <a:rPr lang="en-US" sz="1200">
                          <a:effectLst/>
                        </a:rPr>
                        <a:t>bank</a:t>
                      </a:r>
                      <a:r>
                        <a:rPr lang="en-US" sz="1200" spc="275">
                          <a:effectLst/>
                        </a:rPr>
                        <a:t> </a:t>
                      </a:r>
                      <a:r>
                        <a:rPr lang="en-US" sz="1200">
                          <a:effectLst/>
                        </a:rPr>
                        <a:t>garden/flood</a:t>
                      </a:r>
                      <a:r>
                        <a:rPr lang="en-US" sz="1200" spc="280">
                          <a:effectLst/>
                        </a:rPr>
                        <a:t> </a:t>
                      </a:r>
                      <a:r>
                        <a:rPr lang="en-US" sz="1200">
                          <a:effectLst/>
                        </a:rPr>
                        <a:t>recession</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05"/>
                        </a:spcBef>
                        <a:spcAft>
                          <a:spcPts val="0"/>
                        </a:spcAft>
                      </a:pPr>
                      <a:r>
                        <a:rPr lang="en-US" sz="1200">
                          <a:effectLst/>
                        </a:rPr>
                        <a:t>5.</a:t>
                      </a:r>
                      <a:r>
                        <a:rPr lang="en-US" sz="1200" spc="-15">
                          <a:effectLst/>
                        </a:rPr>
                        <a:t> </a:t>
                      </a:r>
                      <a:r>
                        <a:rPr lang="en-US" sz="1200">
                          <a:effectLst/>
                        </a:rPr>
                        <a:t>Livestock</a:t>
                      </a:r>
                      <a:r>
                        <a:rPr lang="en-US" sz="1200" spc="-15">
                          <a:effectLst/>
                        </a:rPr>
                        <a:t> </a:t>
                      </a:r>
                      <a:r>
                        <a:rPr lang="en-US" sz="1200">
                          <a:effectLst/>
                        </a:rPr>
                        <a:t>watering</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05"/>
                        </a:spcBef>
                        <a:spcAft>
                          <a:spcPts val="0"/>
                        </a:spcAft>
                      </a:pPr>
                      <a:r>
                        <a:rPr lang="en-US" sz="1200">
                          <a:effectLst/>
                        </a:rPr>
                        <a:t>6.</a:t>
                      </a:r>
                      <a:r>
                        <a:rPr lang="en-US" sz="1200" spc="-20">
                          <a:effectLst/>
                        </a:rPr>
                        <a:t> </a:t>
                      </a:r>
                      <a:r>
                        <a:rPr lang="en-US" sz="1200">
                          <a:effectLst/>
                        </a:rPr>
                        <a:t>Aquaculture</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05"/>
                        </a:spcBef>
                        <a:spcAft>
                          <a:spcPts val="0"/>
                        </a:spcAft>
                      </a:pPr>
                      <a:r>
                        <a:rPr lang="en-US" sz="1200">
                          <a:effectLst/>
                        </a:rPr>
                        <a:t>Commerce/industry</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00"/>
                        </a:spcBef>
                        <a:spcAft>
                          <a:spcPts val="0"/>
                        </a:spcAft>
                      </a:pPr>
                      <a:r>
                        <a:rPr lang="en-US" sz="1200" dirty="0">
                          <a:solidFill>
                            <a:srgbClr val="FF0000"/>
                          </a:solidFill>
                          <a:effectLst/>
                        </a:rPr>
                        <a:t>1.</a:t>
                      </a:r>
                      <a:r>
                        <a:rPr lang="en-US" sz="1200" spc="-15" dirty="0">
                          <a:solidFill>
                            <a:srgbClr val="FF0000"/>
                          </a:solidFill>
                          <a:effectLst/>
                        </a:rPr>
                        <a:t> </a:t>
                      </a:r>
                      <a:r>
                        <a:rPr lang="en-US" sz="1200" dirty="0">
                          <a:solidFill>
                            <a:srgbClr val="FF0000"/>
                          </a:solidFill>
                          <a:effectLst/>
                        </a:rPr>
                        <a:t>Thermal</a:t>
                      </a:r>
                      <a:endParaRPr lang="id-ID" sz="12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490"/>
                        </a:spcBef>
                        <a:spcAft>
                          <a:spcPts val="0"/>
                        </a:spcAft>
                      </a:pPr>
                      <a:r>
                        <a:rPr lang="en-US" sz="1200">
                          <a:effectLst/>
                        </a:rPr>
                        <a:t>2.</a:t>
                      </a:r>
                      <a:r>
                        <a:rPr lang="en-US" sz="1200" spc="-15">
                          <a:effectLst/>
                        </a:rPr>
                        <a:t> </a:t>
                      </a:r>
                      <a:r>
                        <a:rPr lang="en-US" sz="1200">
                          <a:effectLst/>
                        </a:rPr>
                        <a:t>Hydropower</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495"/>
                        </a:spcBef>
                        <a:spcAft>
                          <a:spcPts val="0"/>
                        </a:spcAft>
                      </a:pPr>
                      <a:r>
                        <a:rPr lang="en-US" sz="1200">
                          <a:effectLst/>
                        </a:rPr>
                        <a:t>2.</a:t>
                      </a:r>
                      <a:r>
                        <a:rPr lang="en-US" sz="1200" spc="-15">
                          <a:effectLst/>
                        </a:rPr>
                        <a:t> </a:t>
                      </a:r>
                      <a:r>
                        <a:rPr lang="en-US" sz="1200">
                          <a:effectLst/>
                        </a:rPr>
                        <a:t>Diversion</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05"/>
                        </a:spcBef>
                        <a:spcAft>
                          <a:spcPts val="0"/>
                        </a:spcAft>
                      </a:pPr>
                      <a:r>
                        <a:rPr lang="en-US" sz="1200">
                          <a:effectLst/>
                        </a:rPr>
                        <a:t>1.</a:t>
                      </a:r>
                      <a:r>
                        <a:rPr lang="en-US" sz="1200" spc="-15">
                          <a:effectLst/>
                        </a:rPr>
                        <a:t> </a:t>
                      </a:r>
                      <a:r>
                        <a:rPr lang="en-US" sz="1200">
                          <a:effectLst/>
                        </a:rPr>
                        <a:t>Stream flow &amp; Retention</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514350" marR="0">
                        <a:lnSpc>
                          <a:spcPct val="107000"/>
                        </a:lnSpc>
                        <a:spcBef>
                          <a:spcPts val="0"/>
                        </a:spcBef>
                        <a:spcAft>
                          <a:spcPts val="0"/>
                        </a:spcAft>
                      </a:pPr>
                      <a:r>
                        <a:rPr lang="en-US" sz="1200">
                          <a:effectLst/>
                        </a:rPr>
                        <a:t> </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tc>
                  <a:txBody>
                    <a:bodyPr/>
                    <a:lstStyle/>
                    <a:p>
                      <a:pPr marL="71120" marR="0">
                        <a:lnSpc>
                          <a:spcPct val="107000"/>
                        </a:lnSpc>
                        <a:spcBef>
                          <a:spcPts val="500"/>
                        </a:spcBef>
                        <a:spcAft>
                          <a:spcPts val="0"/>
                        </a:spcAft>
                      </a:pPr>
                      <a:r>
                        <a:rPr lang="en-US" sz="1200">
                          <a:effectLst/>
                        </a:rPr>
                        <a:t>1.</a:t>
                      </a:r>
                      <a:r>
                        <a:rPr lang="en-US" sz="1200" spc="-15">
                          <a:effectLst/>
                        </a:rPr>
                        <a:t> </a:t>
                      </a:r>
                      <a:r>
                        <a:rPr lang="en-US" sz="1200">
                          <a:effectLst/>
                        </a:rPr>
                        <a:t>Inland</a:t>
                      </a:r>
                      <a:r>
                        <a:rPr lang="en-US" sz="1200" spc="-5">
                          <a:effectLst/>
                        </a:rPr>
                        <a:t> </a:t>
                      </a:r>
                      <a:r>
                        <a:rPr lang="en-US" sz="1200">
                          <a:effectLst/>
                        </a:rPr>
                        <a:t>fishing</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00"/>
                        </a:spcBef>
                        <a:spcAft>
                          <a:spcPts val="0"/>
                        </a:spcAft>
                      </a:pPr>
                      <a:r>
                        <a:rPr lang="en-US" sz="1200">
                          <a:effectLst/>
                        </a:rPr>
                        <a:t>2.</a:t>
                      </a:r>
                      <a:r>
                        <a:rPr lang="en-US" sz="1200" spc="-10">
                          <a:effectLst/>
                        </a:rPr>
                        <a:t> </a:t>
                      </a:r>
                      <a:r>
                        <a:rPr lang="en-US" sz="1200">
                          <a:effectLst/>
                        </a:rPr>
                        <a:t>Wetlands</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500"/>
                        </a:spcBef>
                        <a:spcAft>
                          <a:spcPts val="0"/>
                        </a:spcAft>
                      </a:pPr>
                      <a:r>
                        <a:rPr lang="en-US" sz="1200">
                          <a:effectLst/>
                        </a:rPr>
                        <a:t>1</a:t>
                      </a:r>
                      <a:r>
                        <a:rPr lang="en-US" sz="1200" spc="-5">
                          <a:effectLst/>
                        </a:rPr>
                        <a:t> </a:t>
                      </a:r>
                      <a:r>
                        <a:rPr lang="en-US" sz="1200">
                          <a:effectLst/>
                        </a:rPr>
                        <a:t>Instream</a:t>
                      </a:r>
                      <a:r>
                        <a:rPr lang="en-US" sz="1200" spc="-10">
                          <a:effectLst/>
                        </a:rPr>
                        <a:t> </a:t>
                      </a:r>
                      <a:r>
                        <a:rPr lang="en-US" sz="1200">
                          <a:effectLst/>
                        </a:rPr>
                        <a:t>use</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tc>
                  <a:txBody>
                    <a:bodyPr/>
                    <a:lstStyle/>
                    <a:p>
                      <a:pPr marL="71120" marR="0">
                        <a:lnSpc>
                          <a:spcPct val="107000"/>
                        </a:lnSpc>
                        <a:spcBef>
                          <a:spcPts val="485"/>
                        </a:spcBef>
                        <a:spcAft>
                          <a:spcPts val="0"/>
                        </a:spcAft>
                      </a:pPr>
                      <a:r>
                        <a:rPr lang="en-US" sz="1200">
                          <a:effectLst/>
                        </a:rPr>
                        <a:t>2</a:t>
                      </a:r>
                      <a:r>
                        <a:rPr lang="en-US" sz="1200" spc="-5">
                          <a:effectLst/>
                        </a:rPr>
                        <a:t> </a:t>
                      </a:r>
                      <a:r>
                        <a:rPr lang="en-US" sz="1200">
                          <a:effectLst/>
                        </a:rPr>
                        <a:t>Other</a:t>
                      </a:r>
                      <a:endParaRPr lang="id-ID" sz="12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vert="vert"/>
                </a:tc>
                <a:extLst>
                  <a:ext uri="{0D108BD9-81ED-4DB2-BD59-A6C34878D82A}">
                    <a16:rowId xmlns:a16="http://schemas.microsoft.com/office/drawing/2014/main" val="3835936336"/>
                  </a:ext>
                </a:extLst>
              </a:tr>
              <a:tr h="439167">
                <a:tc>
                  <a:txBody>
                    <a:bodyPr/>
                    <a:lstStyle/>
                    <a:p>
                      <a:pPr marL="0" marR="0">
                        <a:lnSpc>
                          <a:spcPct val="107000"/>
                        </a:lnSpc>
                        <a:spcBef>
                          <a:spcPts val="0"/>
                        </a:spcBef>
                        <a:spcAft>
                          <a:spcPts val="0"/>
                        </a:spcAft>
                      </a:pPr>
                      <a:r>
                        <a:rPr lang="en-US" sz="1200">
                          <a:effectLst/>
                        </a:rPr>
                        <a:t>Traditional</a:t>
                      </a:r>
                      <a:r>
                        <a:rPr lang="en-US" sz="1200" spc="-20">
                          <a:effectLst/>
                        </a:rPr>
                        <a:t> </a:t>
                      </a:r>
                      <a:r>
                        <a:rPr lang="en-US" sz="1200">
                          <a:effectLst/>
                        </a:rPr>
                        <a:t>formal</a:t>
                      </a:r>
                      <a:r>
                        <a:rPr lang="en-US" sz="1200" spc="-20">
                          <a:effectLst/>
                        </a:rPr>
                        <a:t> </a:t>
                      </a:r>
                      <a:r>
                        <a:rPr lang="en-US" sz="1200">
                          <a:effectLst/>
                        </a:rPr>
                        <a:t>water rights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51725363"/>
                  </a:ext>
                </a:extLst>
              </a:tr>
              <a:tr h="213545">
                <a:tc>
                  <a:txBody>
                    <a:bodyPr/>
                    <a:lstStyle/>
                    <a:p>
                      <a:pPr marL="0" marR="0">
                        <a:lnSpc>
                          <a:spcPct val="107000"/>
                        </a:lnSpc>
                        <a:spcBef>
                          <a:spcPts val="0"/>
                        </a:spcBef>
                        <a:spcAft>
                          <a:spcPts val="0"/>
                        </a:spcAft>
                      </a:pPr>
                      <a:r>
                        <a:rPr lang="en-US" sz="1200">
                          <a:effectLst/>
                        </a:rPr>
                        <a:t>Modern permit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512445738"/>
                  </a:ext>
                </a:extLst>
              </a:tr>
              <a:tr h="256999">
                <a:tc>
                  <a:txBody>
                    <a:bodyPr/>
                    <a:lstStyle/>
                    <a:p>
                      <a:pPr marL="0" marR="0">
                        <a:lnSpc>
                          <a:spcPct val="107000"/>
                        </a:lnSpc>
                        <a:spcBef>
                          <a:spcPts val="0"/>
                        </a:spcBef>
                        <a:spcAft>
                          <a:spcPts val="0"/>
                        </a:spcAft>
                      </a:pPr>
                      <a:r>
                        <a:rPr lang="en-US" sz="1200">
                          <a:effectLst/>
                        </a:rPr>
                        <a:t>Regulatory</a:t>
                      </a:r>
                      <a:r>
                        <a:rPr lang="en-US" sz="1200" spc="-35">
                          <a:effectLst/>
                        </a:rPr>
                        <a:t> </a:t>
                      </a:r>
                      <a:r>
                        <a:rPr lang="en-US" sz="1200">
                          <a:effectLst/>
                        </a:rPr>
                        <a:t>permits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171406471"/>
                  </a:ext>
                </a:extLst>
              </a:tr>
              <a:tr h="389048">
                <a:tc>
                  <a:txBody>
                    <a:bodyPr/>
                    <a:lstStyle/>
                    <a:p>
                      <a:pPr marL="0" marR="0">
                        <a:lnSpc>
                          <a:spcPct val="107000"/>
                        </a:lnSpc>
                        <a:spcBef>
                          <a:spcPts val="0"/>
                        </a:spcBef>
                        <a:spcAft>
                          <a:spcPts val="0"/>
                        </a:spcAft>
                      </a:pPr>
                      <a:r>
                        <a:rPr lang="en-US" sz="1200" dirty="0">
                          <a:effectLst/>
                        </a:rPr>
                        <a:t>De minimis/small scale</a:t>
                      </a:r>
                      <a:r>
                        <a:rPr lang="en-US" sz="1200" spc="-190" dirty="0">
                          <a:effectLst/>
                        </a:rPr>
                        <a:t>    </a:t>
                      </a:r>
                      <a:r>
                        <a:rPr lang="en-US" sz="1200" dirty="0">
                          <a:effectLst/>
                        </a:rPr>
                        <a:t>rights</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578307189"/>
                  </a:ext>
                </a:extLst>
              </a:tr>
              <a:tr h="439167">
                <a:tc>
                  <a:txBody>
                    <a:bodyPr/>
                    <a:lstStyle/>
                    <a:p>
                      <a:pPr marL="0" marR="0">
                        <a:lnSpc>
                          <a:spcPct val="107000"/>
                        </a:lnSpc>
                        <a:spcBef>
                          <a:spcPts val="0"/>
                        </a:spcBef>
                        <a:spcAft>
                          <a:spcPts val="0"/>
                        </a:spcAft>
                      </a:pPr>
                      <a:r>
                        <a:rPr lang="en-US" sz="1200">
                          <a:effectLst/>
                        </a:rPr>
                        <a:t>Exempt/declared commercial</a:t>
                      </a:r>
                      <a:r>
                        <a:rPr lang="en-US" sz="1200" spc="-15">
                          <a:effectLst/>
                        </a:rPr>
                        <a:t> </a:t>
                      </a:r>
                      <a:r>
                        <a:rPr lang="en-US" sz="1200">
                          <a:effectLst/>
                        </a:rPr>
                        <a:t>rights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962234231"/>
                  </a:ext>
                </a:extLst>
              </a:tr>
              <a:tr h="256999">
                <a:tc>
                  <a:txBody>
                    <a:bodyPr/>
                    <a:lstStyle/>
                    <a:p>
                      <a:pPr marL="0" marR="0">
                        <a:lnSpc>
                          <a:spcPct val="107000"/>
                        </a:lnSpc>
                        <a:spcBef>
                          <a:spcPts val="0"/>
                        </a:spcBef>
                        <a:spcAft>
                          <a:spcPts val="0"/>
                        </a:spcAft>
                      </a:pPr>
                      <a:r>
                        <a:rPr lang="en-US" sz="1200">
                          <a:effectLst/>
                        </a:rPr>
                        <a:t>Agency</a:t>
                      </a:r>
                      <a:r>
                        <a:rPr lang="en-US" sz="1200" spc="-10">
                          <a:effectLst/>
                        </a:rPr>
                        <a:t> </a:t>
                      </a:r>
                      <a:r>
                        <a:rPr lang="en-US" sz="1200">
                          <a:effectLst/>
                        </a:rPr>
                        <a:t>control</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424467013"/>
                  </a:ext>
                </a:extLst>
              </a:tr>
              <a:tr h="328894">
                <a:tc>
                  <a:txBody>
                    <a:bodyPr/>
                    <a:lstStyle/>
                    <a:p>
                      <a:pPr marL="0" marR="0">
                        <a:lnSpc>
                          <a:spcPct val="107000"/>
                        </a:lnSpc>
                        <a:spcBef>
                          <a:spcPts val="0"/>
                        </a:spcBef>
                        <a:spcAft>
                          <a:spcPts val="0"/>
                        </a:spcAft>
                      </a:pPr>
                      <a:r>
                        <a:rPr lang="en-US" sz="1200">
                          <a:effectLst/>
                        </a:rPr>
                        <a:t>Water</a:t>
                      </a:r>
                      <a:r>
                        <a:rPr lang="en-US" sz="1200" spc="-15">
                          <a:effectLst/>
                        </a:rPr>
                        <a:t> </a:t>
                      </a:r>
                      <a:r>
                        <a:rPr lang="en-US" sz="1200">
                          <a:effectLst/>
                        </a:rPr>
                        <a:t>supply</a:t>
                      </a:r>
                      <a:r>
                        <a:rPr lang="en-US" sz="1200" spc="-5">
                          <a:effectLst/>
                        </a:rPr>
                        <a:t> </a:t>
                      </a:r>
                      <a:r>
                        <a:rPr lang="en-US" sz="1200">
                          <a:effectLst/>
                        </a:rPr>
                        <a:t>contracts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98551207"/>
                  </a:ext>
                </a:extLst>
              </a:tr>
              <a:tr h="213545">
                <a:tc>
                  <a:txBody>
                    <a:bodyPr/>
                    <a:lstStyle/>
                    <a:p>
                      <a:pPr marL="0" marR="0">
                        <a:lnSpc>
                          <a:spcPct val="107000"/>
                        </a:lnSpc>
                        <a:spcBef>
                          <a:spcPts val="0"/>
                        </a:spcBef>
                        <a:spcAft>
                          <a:spcPts val="0"/>
                        </a:spcAft>
                      </a:pPr>
                      <a:r>
                        <a:rPr lang="en-US" sz="1200">
                          <a:effectLst/>
                        </a:rPr>
                        <a:t>Commonhold</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352349236"/>
                  </a:ext>
                </a:extLst>
              </a:tr>
              <a:tr h="328894">
                <a:tc>
                  <a:txBody>
                    <a:bodyPr/>
                    <a:lstStyle/>
                    <a:p>
                      <a:pPr marL="0" marR="0">
                        <a:lnSpc>
                          <a:spcPct val="107000"/>
                        </a:lnSpc>
                        <a:spcBef>
                          <a:spcPts val="0"/>
                        </a:spcBef>
                        <a:spcAft>
                          <a:spcPts val="0"/>
                        </a:spcAft>
                      </a:pPr>
                      <a:r>
                        <a:rPr lang="en-US" sz="1200">
                          <a:effectLst/>
                        </a:rPr>
                        <a:t>Investment</a:t>
                      </a:r>
                      <a:r>
                        <a:rPr lang="en-US" sz="1200" spc="-15">
                          <a:effectLst/>
                        </a:rPr>
                        <a:t> </a:t>
                      </a:r>
                      <a:r>
                        <a:rPr lang="en-US" sz="1200">
                          <a:effectLst/>
                        </a:rPr>
                        <a:t>contracts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444023623"/>
                  </a:ext>
                </a:extLst>
              </a:tr>
              <a:tr h="328894">
                <a:tc>
                  <a:txBody>
                    <a:bodyPr/>
                    <a:lstStyle/>
                    <a:p>
                      <a:pPr marL="0" marR="0">
                        <a:lnSpc>
                          <a:spcPct val="107000"/>
                        </a:lnSpc>
                        <a:spcBef>
                          <a:spcPts val="0"/>
                        </a:spcBef>
                        <a:spcAft>
                          <a:spcPts val="0"/>
                        </a:spcAft>
                      </a:pPr>
                      <a:r>
                        <a:rPr lang="en-US" sz="1200">
                          <a:effectLst/>
                        </a:rPr>
                        <a:t>Reserves</a:t>
                      </a:r>
                      <a:r>
                        <a:rPr lang="en-US" sz="1200" spc="-25">
                          <a:effectLst/>
                        </a:rPr>
                        <a:t> </a:t>
                      </a:r>
                      <a:r>
                        <a:rPr lang="en-US" sz="1200">
                          <a:effectLst/>
                        </a:rPr>
                        <a:t>minimum</a:t>
                      </a:r>
                      <a:r>
                        <a:rPr lang="en-US" sz="1200" spc="-20">
                          <a:effectLst/>
                        </a:rPr>
                        <a:t> </a:t>
                      </a:r>
                      <a:r>
                        <a:rPr lang="en-US" sz="1200">
                          <a:effectLst/>
                        </a:rPr>
                        <a:t>flow</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706249276"/>
                  </a:ext>
                </a:extLst>
              </a:tr>
              <a:tr h="256999">
                <a:tc>
                  <a:txBody>
                    <a:bodyPr/>
                    <a:lstStyle/>
                    <a:p>
                      <a:pPr marL="0" marR="0">
                        <a:lnSpc>
                          <a:spcPct val="107000"/>
                        </a:lnSpc>
                        <a:spcBef>
                          <a:spcPts val="0"/>
                        </a:spcBef>
                        <a:spcAft>
                          <a:spcPts val="0"/>
                        </a:spcAft>
                      </a:pPr>
                      <a:r>
                        <a:rPr lang="en-US" sz="1200">
                          <a:effectLst/>
                        </a:rPr>
                        <a:t>Customary</a:t>
                      </a:r>
                      <a:r>
                        <a:rPr lang="en-US" sz="1200" spc="-25">
                          <a:effectLst/>
                        </a:rPr>
                        <a:t> </a:t>
                      </a:r>
                      <a:r>
                        <a:rPr lang="en-US" sz="1200">
                          <a:effectLst/>
                        </a:rPr>
                        <a:t>tenure</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54393497"/>
                  </a:ext>
                </a:extLst>
              </a:tr>
              <a:tr h="213545">
                <a:tc>
                  <a:txBody>
                    <a:bodyPr/>
                    <a:lstStyle/>
                    <a:p>
                      <a:pPr marL="0" marR="0">
                        <a:lnSpc>
                          <a:spcPct val="107000"/>
                        </a:lnSpc>
                        <a:spcBef>
                          <a:spcPts val="0"/>
                        </a:spcBef>
                        <a:spcAft>
                          <a:spcPts val="0"/>
                        </a:spcAft>
                      </a:pPr>
                      <a:r>
                        <a:rPr lang="en-US" sz="1200" dirty="0">
                          <a:effectLst/>
                        </a:rPr>
                        <a:t>Religious</a:t>
                      </a:r>
                      <a:r>
                        <a:rPr lang="en-US" sz="1200" spc="-25" dirty="0">
                          <a:effectLst/>
                        </a:rPr>
                        <a:t> </a:t>
                      </a:r>
                      <a:r>
                        <a:rPr lang="en-US" sz="1200" dirty="0">
                          <a:effectLst/>
                        </a:rPr>
                        <a:t>law</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r>
                        <a:rPr lang="en-US" sz="1200">
                          <a:effectLst/>
                        </a:rPr>
                        <a:t> </a:t>
                      </a:r>
                      <a:endParaRPr lang="id-ID"/>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62289539"/>
                  </a:ext>
                </a:extLst>
              </a:tr>
              <a:tr h="213545">
                <a:tc>
                  <a:txBody>
                    <a:bodyPr/>
                    <a:lstStyle/>
                    <a:p>
                      <a:pPr marL="0" marR="0">
                        <a:lnSpc>
                          <a:spcPct val="107000"/>
                        </a:lnSpc>
                        <a:spcBef>
                          <a:spcPts val="0"/>
                        </a:spcBef>
                        <a:spcAft>
                          <a:spcPts val="0"/>
                        </a:spcAft>
                      </a:pPr>
                      <a:r>
                        <a:rPr lang="en-US" sz="1200" dirty="0">
                          <a:effectLst/>
                        </a:rPr>
                        <a:t>Informal</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r>
                        <a:rPr lang="en-US" sz="1200">
                          <a:effectLst/>
                        </a:rPr>
                        <a:t> </a:t>
                      </a:r>
                      <a:endParaRPr lang="id-ID"/>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606240257"/>
                  </a:ext>
                </a:extLst>
              </a:tr>
              <a:tr h="213545">
                <a:tc>
                  <a:txBody>
                    <a:bodyPr/>
                    <a:lstStyle/>
                    <a:p>
                      <a:pPr marL="0" marR="0">
                        <a:lnSpc>
                          <a:spcPct val="107000"/>
                        </a:lnSpc>
                        <a:spcBef>
                          <a:spcPts val="0"/>
                        </a:spcBef>
                        <a:spcAft>
                          <a:spcPts val="0"/>
                        </a:spcAft>
                      </a:pPr>
                      <a:r>
                        <a:rPr lang="en-US" sz="1200" dirty="0">
                          <a:effectLst/>
                        </a:rPr>
                        <a:t>Assumed</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r>
                        <a:rPr lang="en-US" sz="1200">
                          <a:effectLst/>
                        </a:rPr>
                        <a:t> </a:t>
                      </a:r>
                      <a:endParaRPr lang="id-ID"/>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dirty="0">
                          <a:effectLst/>
                        </a:rPr>
                        <a:t> </a:t>
                      </a:r>
                      <a:endParaRPr lang="id-ID" sz="12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r>
                        <a:rPr lang="en-US" sz="1200" b="1" dirty="0">
                          <a:solidFill>
                            <a:srgbClr val="FF0000"/>
                          </a:solidFill>
                          <a:effectLst/>
                        </a:rPr>
                        <a:t>X</a:t>
                      </a:r>
                      <a:r>
                        <a:rPr lang="vi-VN"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35480994"/>
                  </a:ext>
                </a:extLst>
              </a:tr>
              <a:tr h="213545">
                <a:tc>
                  <a:txBody>
                    <a:bodyPr/>
                    <a:lstStyle/>
                    <a:p>
                      <a:pPr marL="0" marR="0">
                        <a:lnSpc>
                          <a:spcPct val="107000"/>
                        </a:lnSpc>
                        <a:spcBef>
                          <a:spcPts val="0"/>
                        </a:spcBef>
                        <a:spcAft>
                          <a:spcPts val="0"/>
                        </a:spcAft>
                      </a:pPr>
                      <a:r>
                        <a:rPr lang="en-US" sz="1200" dirty="0">
                          <a:effectLst/>
                        </a:rPr>
                        <a:t>Impossible</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r>
                        <a:rPr lang="en-US" sz="1200">
                          <a:effectLst/>
                        </a:rPr>
                        <a:t> </a:t>
                      </a:r>
                      <a:endParaRPr lang="id-ID"/>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159957057"/>
                  </a:ext>
                </a:extLst>
              </a:tr>
              <a:tr h="328894">
                <a:tc>
                  <a:txBody>
                    <a:bodyPr/>
                    <a:lstStyle/>
                    <a:p>
                      <a:pPr marL="0" marR="0">
                        <a:lnSpc>
                          <a:spcPct val="107000"/>
                        </a:lnSpc>
                        <a:spcBef>
                          <a:spcPts val="0"/>
                        </a:spcBef>
                        <a:spcAft>
                          <a:spcPts val="0"/>
                        </a:spcAft>
                      </a:pPr>
                      <a:r>
                        <a:rPr lang="en-US" sz="1200" dirty="0">
                          <a:effectLst/>
                        </a:rPr>
                        <a:t>Unrecognized</a:t>
                      </a:r>
                      <a:r>
                        <a:rPr lang="en-US" sz="1200" spc="-30" dirty="0">
                          <a:effectLst/>
                        </a:rPr>
                        <a:t> </a:t>
                      </a:r>
                      <a:r>
                        <a:rPr lang="en-US" sz="1200" dirty="0">
                          <a:effectLst/>
                        </a:rPr>
                        <a:t>tenure</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r>
                        <a:rPr lang="en-US" sz="1200" dirty="0">
                          <a:effectLst/>
                        </a:rPr>
                        <a:t> </a:t>
                      </a:r>
                      <a:endParaRPr lang="id-ID" dirty="0"/>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505254865"/>
                  </a:ext>
                </a:extLst>
              </a:tr>
            </a:tbl>
          </a:graphicData>
        </a:graphic>
      </p:graphicFrame>
      <p:sp>
        <p:nvSpPr>
          <p:cNvPr id="2" name="Title 1">
            <a:extLst>
              <a:ext uri="{FF2B5EF4-FFF2-40B4-BE49-F238E27FC236}">
                <a16:creationId xmlns:a16="http://schemas.microsoft.com/office/drawing/2014/main" id="{13ACE31C-7FA3-12D4-097A-FD42BF202359}"/>
              </a:ext>
            </a:extLst>
          </p:cNvPr>
          <p:cNvSpPr>
            <a:spLocks noGrp="1"/>
          </p:cNvSpPr>
          <p:nvPr>
            <p:ph type="title"/>
          </p:nvPr>
        </p:nvSpPr>
        <p:spPr>
          <a:xfrm>
            <a:off x="601579" y="1142999"/>
            <a:ext cx="2516194" cy="962525"/>
          </a:xfrm>
        </p:spPr>
        <p:txBody>
          <a:bodyPr>
            <a:noAutofit/>
          </a:bodyPr>
          <a:lstStyle/>
          <a:p>
            <a:r>
              <a:rPr lang="en-US" sz="2000" dirty="0" err="1">
                <a:solidFill>
                  <a:schemeClr val="bg1">
                    <a:lumMod val="95000"/>
                  </a:schemeClr>
                </a:solidFill>
              </a:rPr>
              <a:t>Citarum</a:t>
            </a:r>
            <a:r>
              <a:rPr lang="en-US" sz="2000" dirty="0">
                <a:solidFill>
                  <a:schemeClr val="bg1">
                    <a:lumMod val="95000"/>
                  </a:schemeClr>
                </a:solidFill>
              </a:rPr>
              <a:t> 3: Mapping Water Use</a:t>
            </a:r>
            <a:endParaRPr lang="id-ID" sz="2000" dirty="0">
              <a:solidFill>
                <a:schemeClr val="bg1">
                  <a:lumMod val="95000"/>
                </a:schemeClr>
              </a:solidFill>
            </a:endParaRPr>
          </a:p>
        </p:txBody>
      </p:sp>
      <p:sp>
        <p:nvSpPr>
          <p:cNvPr id="8" name="Slide Number Placeholder 7">
            <a:extLst>
              <a:ext uri="{FF2B5EF4-FFF2-40B4-BE49-F238E27FC236}">
                <a16:creationId xmlns:a16="http://schemas.microsoft.com/office/drawing/2014/main" id="{0207E212-1B3E-33DE-9C44-AEDFA66CE429}"/>
              </a:ext>
            </a:extLst>
          </p:cNvPr>
          <p:cNvSpPr>
            <a:spLocks noGrp="1"/>
          </p:cNvSpPr>
          <p:nvPr>
            <p:ph type="sldNum" sz="quarter" idx="12"/>
          </p:nvPr>
        </p:nvSpPr>
        <p:spPr/>
        <p:txBody>
          <a:bodyPr/>
          <a:lstStyle/>
          <a:p>
            <a:fld id="{BE15108C-154A-4A5A-9C05-91A49A422BA7}" type="slidenum">
              <a:rPr lang="en-US" smtClean="0"/>
              <a:t>11</a:t>
            </a:fld>
            <a:endParaRPr lang="en-US"/>
          </a:p>
        </p:txBody>
      </p:sp>
    </p:spTree>
    <p:extLst>
      <p:ext uri="{BB962C8B-B14F-4D97-AF65-F5344CB8AC3E}">
        <p14:creationId xmlns:p14="http://schemas.microsoft.com/office/powerpoint/2010/main" val="2945073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87" name="Straight Connector 86">
              <a:extLst>
                <a:ext uri="{FF2B5EF4-FFF2-40B4-BE49-F238E27FC236}">
                  <a16:creationId xmlns:a16="http://schemas.microsoft.com/office/drawing/2014/main" id="{317D1EC0-23FF-4FC8-B22D-E34878EAA4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AB929A7-258C-4469-AAB4-A67D713F7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A635CDB-2D00-49D5-B26E-0694A25000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4288D7A-F857-418D-92F2-368E841B9F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1084F50-7F3C-4A4A-877E-FFD9EC7CD8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31E64C1-F4C0-4A94-B319-BB1A0A24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63D8374-8052-417F-AB69-B97EAC43D5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7750734-4D51-4019-A003-38A3DE49B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1B693D1-DBA2-4D3B-9B37-D9EE8C41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BCD3EA8-E4C0-4AF6-817F-F9F29157A4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A170FB3-B397-4AC9-85FD-65388F26D9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E5EC0B9-49C7-4777-AEC5-B5EF8DE404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902048B-30F7-4434-87A5-140F9BB4BE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500A6E2-A41C-4751-8A4E-9A0C5718D9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C259517-7BE7-45F9-81C0-3A6362BF1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0652F56-7B71-42B2-AB68-22204A6DF1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059830E-1C3D-4D42-8789-524971CB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53325A7-86D3-4B52-A7E3-ADDF408B4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D53F46F-EC12-484C-A4E7-791E57687A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64ED9CA-8950-47B8-A9ED-22B45CE15F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4429F7B-9FD7-438F-8ECA-3FCAD00618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C558100-D455-4B41-890C-BCC898B2D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2886397-398A-4318-BE16-2CBAC1902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D32A3A6-CE6E-4ABD-8522-2C8DC88C0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9014C09-5B84-4798-8BDE-C80D76E67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A29EB9E-ED9D-4C69-8A26-9A7A0A830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A2899F9-1795-416F-8F3D-26EEB684DB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043474-8625-495C-BD06-3627FD286C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432CE47-7631-408E-8DDC-79EE378B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2C8832D-8B8D-4036-B913-2D36314327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CCEFEAF-E87B-4FF2-A947-94CABAA06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19" name="Right Triangle 11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1" name="Rectangle 120">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23" name="Group 122">
            <a:extLst>
              <a:ext uri="{FF2B5EF4-FFF2-40B4-BE49-F238E27FC236}">
                <a16:creationId xmlns:a16="http://schemas.microsoft.com/office/drawing/2014/main" id="{A0297160-077C-4B0C-9F1E-6519CEDB84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4" name="Straight Connector 123">
              <a:extLst>
                <a:ext uri="{FF2B5EF4-FFF2-40B4-BE49-F238E27FC236}">
                  <a16:creationId xmlns:a16="http://schemas.microsoft.com/office/drawing/2014/main" id="{31F77CDE-CC8E-40E6-8745-8D7CB6208F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3FCA172-142C-4352-A938-33B43EC3BE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53BB53B-6660-4F6B-8C3C-4EAA148CFF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21D1E67-3038-4399-8F14-244731FAE31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9A17FB9-5481-4E6D-A157-C4A1D8F297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9B5B4D4B-6074-48B5-B7D7-5B22BDC2AD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FE68CF5-4975-4F0E-98F8-E40F12E8FEA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3AD0D6-BFAB-41EE-A0DD-BFEB6844D1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7EA9615-8E94-4E0C-BAF0-C52132326C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6A76D71-0BE7-402F-BF24-CB0154E2A0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B18C09B-8FB5-4D88-B4FF-2090E7818F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A06FA18-2473-40B2-8AE0-DEDDC5E9A3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187746C-FE57-4160-B924-6B283B3323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7337AAE-EB93-4FBD-9904-0366412607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6FA7169-C5DB-4F02-935F-AA39EDA4B7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4195B93-DBB3-4197-8D91-A786D4753A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F2FF9EB-46CC-4A22-AF8A-9D11BC9666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631DADE-538C-4EA4-9D90-3AED82E01BE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35A7E2F-77A0-48A1-A881-1A12940D8F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AC39BAD-DB08-4260-BCE5-4E1FB09A44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68F31ED-A97B-4A9A-9F56-221FFB7A31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362574E-3A61-4C31-915F-F541B7BE08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32BD431-3E1E-4528-AC59-5A23CE4CB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DE7131F-209C-4427-96DA-26E0E973E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3283DFDB-6A1C-41B8-B590-9660646991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A3D6B3-30E3-4C45-A709-4F775DB846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F481924-9C4A-4A91-8AB4-D796F33D73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3787DCF-DA69-4379-94AB-C361DF3260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53DC9D9-196D-4C02-982F-935945BD57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2AF9976-A85B-4FAC-ACA0-7B4F06D180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FD38ACD-F4A1-4970-BE99-87B0A04829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56" name="Right Triangle 155">
            <a:extLst>
              <a:ext uri="{FF2B5EF4-FFF2-40B4-BE49-F238E27FC236}">
                <a16:creationId xmlns:a16="http://schemas.microsoft.com/office/drawing/2014/main" id="{429C64BC-8915-422E-9361-EE04C48F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4" y="261028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AE46C38-1910-C4E4-23D7-A1CE0B5827E0}"/>
              </a:ext>
            </a:extLst>
          </p:cNvPr>
          <p:cNvSpPr>
            <a:spLocks noGrp="1"/>
          </p:cNvSpPr>
          <p:nvPr>
            <p:ph type="title"/>
          </p:nvPr>
        </p:nvSpPr>
        <p:spPr>
          <a:xfrm>
            <a:off x="691078" y="722903"/>
            <a:ext cx="3930417" cy="2479772"/>
          </a:xfrm>
        </p:spPr>
        <p:txBody>
          <a:bodyPr vert="horz" lIns="91440" tIns="45720" rIns="91440" bIns="45720" rtlCol="0" anchor="b">
            <a:normAutofit/>
          </a:bodyPr>
          <a:lstStyle/>
          <a:p>
            <a:r>
              <a:rPr lang="en-US" sz="5400" dirty="0"/>
              <a:t>Discussion</a:t>
            </a:r>
          </a:p>
        </p:txBody>
      </p:sp>
      <p:pic>
        <p:nvPicPr>
          <p:cNvPr id="5" name="Picture 4">
            <a:extLst>
              <a:ext uri="{FF2B5EF4-FFF2-40B4-BE49-F238E27FC236}">
                <a16:creationId xmlns:a16="http://schemas.microsoft.com/office/drawing/2014/main" id="{A265904F-6B5B-28BD-221D-3158D70591E2}"/>
              </a:ext>
            </a:extLst>
          </p:cNvPr>
          <p:cNvPicPr>
            <a:picLocks noChangeAspect="1"/>
          </p:cNvPicPr>
          <p:nvPr/>
        </p:nvPicPr>
        <p:blipFill>
          <a:blip r:embed="rId2"/>
          <a:stretch>
            <a:fillRect/>
          </a:stretch>
        </p:blipFill>
        <p:spPr>
          <a:xfrm>
            <a:off x="5587293" y="714591"/>
            <a:ext cx="5420505" cy="5420505"/>
          </a:xfrm>
          <a:prstGeom prst="rect">
            <a:avLst/>
          </a:prstGeom>
        </p:spPr>
      </p:pic>
      <p:sp>
        <p:nvSpPr>
          <p:cNvPr id="4" name="Slide Number Placeholder 3">
            <a:extLst>
              <a:ext uri="{FF2B5EF4-FFF2-40B4-BE49-F238E27FC236}">
                <a16:creationId xmlns:a16="http://schemas.microsoft.com/office/drawing/2014/main" id="{15B476BB-BC20-EDBC-2E8E-8FDF196D6004}"/>
              </a:ext>
            </a:extLst>
          </p:cNvPr>
          <p:cNvSpPr>
            <a:spLocks noGrp="1"/>
          </p:cNvSpPr>
          <p:nvPr>
            <p:ph type="sldNum" sz="quarter" idx="12"/>
          </p:nvPr>
        </p:nvSpPr>
        <p:spPr>
          <a:xfrm>
            <a:off x="11003649" y="6215870"/>
            <a:ext cx="979151" cy="417126"/>
          </a:xfrm>
        </p:spPr>
        <p:txBody>
          <a:bodyPr vert="horz" lIns="91440" tIns="45720" rIns="91440" bIns="45720" rtlCol="0" anchor="ctr">
            <a:normAutofit/>
          </a:bodyPr>
          <a:lstStyle/>
          <a:p>
            <a:pPr>
              <a:spcAft>
                <a:spcPts val="600"/>
              </a:spcAft>
            </a:pPr>
            <a:fld id="{BE15108C-154A-4A5A-9C05-91A49A422BA7}" type="slidenum">
              <a:rPr lang="en-US" smtClean="0"/>
              <a:pPr>
                <a:spcAft>
                  <a:spcPts val="600"/>
                </a:spcAft>
              </a:pPr>
              <a:t>12</a:t>
            </a:fld>
            <a:endParaRPr lang="en-US"/>
          </a:p>
        </p:txBody>
      </p:sp>
    </p:spTree>
    <p:extLst>
      <p:ext uri="{BB962C8B-B14F-4D97-AF65-F5344CB8AC3E}">
        <p14:creationId xmlns:p14="http://schemas.microsoft.com/office/powerpoint/2010/main" val="1449660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95" name="Straight Connector 94">
              <a:extLst>
                <a:ext uri="{FF2B5EF4-FFF2-40B4-BE49-F238E27FC236}">
                  <a16:creationId xmlns:a16="http://schemas.microsoft.com/office/drawing/2014/main" id="{317D1EC0-23FF-4FC8-B22D-E34878EAA4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AB929A7-258C-4469-AAB4-A67D713F7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35CDB-2D00-49D5-B26E-0694A25000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4288D7A-F857-418D-92F2-368E841B9F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1084F50-7F3C-4A4A-877E-FFD9EC7CD8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31E64C1-F4C0-4A94-B319-BB1A0A24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63D8374-8052-417F-AB69-B97EAC43D5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7750734-4D51-4019-A003-38A3DE49B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1B693D1-DBA2-4D3B-9B37-D9EE8C41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BCD3EA8-E4C0-4AF6-817F-F9F29157A4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A170FB3-B397-4AC9-85FD-65388F26D9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E5EC0B9-49C7-4777-AEC5-B5EF8DE404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902048B-30F7-4434-87A5-140F9BB4BE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500A6E2-A41C-4751-8A4E-9A0C5718D9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C259517-7BE7-45F9-81C0-3A6362BF1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0652F56-7B71-42B2-AB68-22204A6DF1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059830E-1C3D-4D42-8789-524971CB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53325A7-86D3-4B52-A7E3-ADDF408B4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D53F46F-EC12-484C-A4E7-791E57687A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64ED9CA-8950-47B8-A9ED-22B45CE15F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4429F7B-9FD7-438F-8ECA-3FCAD00618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C558100-D455-4B41-890C-BCC898B2D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2886397-398A-4318-BE16-2CBAC1902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D32A3A6-CE6E-4ABD-8522-2C8DC88C0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9014C09-5B84-4798-8BDE-C80D76E67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A29EB9E-ED9D-4C69-8A26-9A7A0A830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2899F9-1795-416F-8F3D-26EEB684DB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3043474-8625-495C-BD06-3627FD286C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432CE47-7631-408E-8DDC-79EE378B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2C8832D-8B8D-4036-B913-2D36314327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CCEFEAF-E87B-4FF2-A947-94CABAA06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27" name="Right Triangle 126">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9" name="Rectangle 128">
            <a:extLst>
              <a:ext uri="{FF2B5EF4-FFF2-40B4-BE49-F238E27FC236}">
                <a16:creationId xmlns:a16="http://schemas.microsoft.com/office/drawing/2014/main" id="{D0A348B8-3F2F-474A-A276-9C9066176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31" name="Group 130">
            <a:extLst>
              <a:ext uri="{FF2B5EF4-FFF2-40B4-BE49-F238E27FC236}">
                <a16:creationId xmlns:a16="http://schemas.microsoft.com/office/drawing/2014/main" id="{46400ECE-9877-489B-9D66-A71DE0575C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32" name="Straight Connector 131">
              <a:extLst>
                <a:ext uri="{FF2B5EF4-FFF2-40B4-BE49-F238E27FC236}">
                  <a16:creationId xmlns:a16="http://schemas.microsoft.com/office/drawing/2014/main" id="{81A5D329-D649-4E9F-8096-A2ACE125EF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A92DB4E-8447-45DB-9823-5CFC7C66C5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5D5DFBD-BCEC-48CF-808D-F7E1C14047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61903FC-FD80-4FBD-AA8A-C2193BC9C3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9D55ECC-9F8E-4CA7-B6E4-B16810D9AF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8B70EC0-20B9-4B4E-92A9-EC13F4DF03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1E75303-322B-4EE7-823D-F77D7EF54D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9F1C7D3-2BCC-49A7-B6F7-5A186ADDD8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F4F36A6-486F-4AD6-9A4D-8287F046B8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B7EBF09-A754-4C44-A040-2B439F27D0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D6C4580-856F-4186-B589-28D864BB53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4A808157-3585-4AB1-9749-F9A67F988B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946DFD7-0F51-48C5-A9D1-6792FFC266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8CB18E0-7882-4E21-9A48-1A54F4445F6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9A3F90D-FBDD-4CF7-872C-040EF58676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74E87E7-02B5-4FD8-866D-A8F25F5DD8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F573020-73D6-4060-BFD2-F0A63261C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2C3845D-5E59-4D90-9D5C-76ED34F4EF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3B5D9CF-B022-4B61-84CC-9CE47428D4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FA28D78-4A5A-40AC-8EA0-AE36CD6A37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FD55823-36C9-47C0-B8B3-7BA814BE0B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63E8057-634C-41C8-9352-31517F5529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14380C6A-DAC6-4C80-A2B1-341AD173F0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0C73B68-20DB-4B0D-BDFC-46D2E2DFA3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15C3543E-8CC7-4D2C-A1B6-3260366B709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FA75029-DAD3-4FA3-9603-6CF2C96C2A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9E0D540-01C4-47A7-8F32-603003412B7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CD20989-6E8E-45DA-81C2-E2615D8DB1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F5210F8-5C9F-47B3-B18D-EA0DDAFE81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0670A10-674D-4A17-9F65-1BFD98FF7C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436A5B2-61EC-401D-8CCC-7C2CE96F1D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64" name="Rectangle 163">
            <a:extLst>
              <a:ext uri="{FF2B5EF4-FFF2-40B4-BE49-F238E27FC236}">
                <a16:creationId xmlns:a16="http://schemas.microsoft.com/office/drawing/2014/main" id="{8606225D-3AFB-411A-A409-9199957FC9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rgbClr val="000000">
                  <a:alpha val="30000"/>
                </a:srgbClr>
              </a:gs>
              <a:gs pos="80000">
                <a:srgbClr val="000000">
                  <a:alpha val="15000"/>
                </a:srgbClr>
              </a:gs>
              <a:gs pos="0">
                <a:srgbClr val="000000">
                  <a:alpha val="0"/>
                </a:srgbClr>
              </a:gs>
              <a:gs pos="20000">
                <a:srgbClr val="000000">
                  <a:alpha val="15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0C09CB4-3072-479F-D0ED-DD8634865837}"/>
              </a:ext>
            </a:extLst>
          </p:cNvPr>
          <p:cNvPicPr>
            <a:picLocks noChangeAspect="1"/>
          </p:cNvPicPr>
          <p:nvPr/>
        </p:nvPicPr>
        <p:blipFill>
          <a:blip r:embed="rId2"/>
          <a:stretch>
            <a:fillRect/>
          </a:stretch>
        </p:blipFill>
        <p:spPr>
          <a:xfrm>
            <a:off x="40735" y="52683"/>
            <a:ext cx="9595974" cy="6802210"/>
          </a:xfrm>
          <a:prstGeom prst="rect">
            <a:avLst/>
          </a:prstGeom>
        </p:spPr>
      </p:pic>
      <p:sp>
        <p:nvSpPr>
          <p:cNvPr id="45" name="TextBox 44">
            <a:extLst>
              <a:ext uri="{FF2B5EF4-FFF2-40B4-BE49-F238E27FC236}">
                <a16:creationId xmlns:a16="http://schemas.microsoft.com/office/drawing/2014/main" id="{5CA8A87F-6DD8-BBA4-E654-DC74DB6335BE}"/>
              </a:ext>
            </a:extLst>
          </p:cNvPr>
          <p:cNvSpPr txBox="1"/>
          <p:nvPr/>
        </p:nvSpPr>
        <p:spPr>
          <a:xfrm>
            <a:off x="10150636" y="2586624"/>
            <a:ext cx="1600200" cy="1754326"/>
          </a:xfrm>
          <a:prstGeom prst="rect">
            <a:avLst/>
          </a:prstGeom>
          <a:noFill/>
        </p:spPr>
        <p:txBody>
          <a:bodyPr wrap="square" rtlCol="0">
            <a:spAutoFit/>
          </a:bodyPr>
          <a:lstStyle/>
          <a:p>
            <a:r>
              <a:rPr lang="en-US" dirty="0"/>
              <a:t>Discussion 1:</a:t>
            </a:r>
          </a:p>
          <a:p>
            <a:r>
              <a:rPr lang="en-US" dirty="0"/>
              <a:t>Applying Water Law’s  Allocation Framework  to Tenure</a:t>
            </a:r>
            <a:endParaRPr lang="id-ID" dirty="0"/>
          </a:p>
        </p:txBody>
      </p:sp>
      <p:cxnSp>
        <p:nvCxnSpPr>
          <p:cNvPr id="49" name="Straight Arrow Connector 48">
            <a:extLst>
              <a:ext uri="{FF2B5EF4-FFF2-40B4-BE49-F238E27FC236}">
                <a16:creationId xmlns:a16="http://schemas.microsoft.com/office/drawing/2014/main" id="{FB631AE2-3F11-C601-6B78-DCCEBB5171EE}"/>
              </a:ext>
            </a:extLst>
          </p:cNvPr>
          <p:cNvCxnSpPr>
            <a:cxnSpLocks/>
          </p:cNvCxnSpPr>
          <p:nvPr/>
        </p:nvCxnSpPr>
        <p:spPr>
          <a:xfrm>
            <a:off x="7952874" y="5173579"/>
            <a:ext cx="21977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AE3FC104-7965-354A-ED92-AC01C5DAB506}"/>
              </a:ext>
            </a:extLst>
          </p:cNvPr>
          <p:cNvCxnSpPr/>
          <p:nvPr/>
        </p:nvCxnSpPr>
        <p:spPr>
          <a:xfrm flipV="1">
            <a:off x="7628021" y="5342021"/>
            <a:ext cx="2522615" cy="553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810D4B4-A014-A36A-047D-8758FCA20507}"/>
              </a:ext>
            </a:extLst>
          </p:cNvPr>
          <p:cNvCxnSpPr/>
          <p:nvPr/>
        </p:nvCxnSpPr>
        <p:spPr>
          <a:xfrm flipV="1">
            <a:off x="5895474" y="5342021"/>
            <a:ext cx="4255162" cy="397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E532C490-C49E-2AD5-D4B5-077BFD6DF3AF}"/>
              </a:ext>
            </a:extLst>
          </p:cNvPr>
          <p:cNvSpPr txBox="1"/>
          <p:nvPr/>
        </p:nvSpPr>
        <p:spPr>
          <a:xfrm>
            <a:off x="10344130" y="4621910"/>
            <a:ext cx="1263313" cy="1200329"/>
          </a:xfrm>
          <a:prstGeom prst="rect">
            <a:avLst/>
          </a:prstGeom>
          <a:noFill/>
        </p:spPr>
        <p:txBody>
          <a:bodyPr wrap="square" rtlCol="0">
            <a:spAutoFit/>
          </a:bodyPr>
          <a:lstStyle/>
          <a:p>
            <a:r>
              <a:rPr lang="en-US" dirty="0"/>
              <a:t>Low priority for allocation</a:t>
            </a:r>
            <a:endParaRPr lang="id-ID" dirty="0"/>
          </a:p>
        </p:txBody>
      </p:sp>
      <p:sp>
        <p:nvSpPr>
          <p:cNvPr id="126" name="Slide Number Placeholder 125">
            <a:extLst>
              <a:ext uri="{FF2B5EF4-FFF2-40B4-BE49-F238E27FC236}">
                <a16:creationId xmlns:a16="http://schemas.microsoft.com/office/drawing/2014/main" id="{5846C6C2-3187-68EB-6B53-589152100555}"/>
              </a:ext>
            </a:extLst>
          </p:cNvPr>
          <p:cNvSpPr>
            <a:spLocks noGrp="1"/>
          </p:cNvSpPr>
          <p:nvPr>
            <p:ph type="sldNum" sz="quarter" idx="12"/>
          </p:nvPr>
        </p:nvSpPr>
        <p:spPr/>
        <p:txBody>
          <a:bodyPr/>
          <a:lstStyle/>
          <a:p>
            <a:fld id="{BE15108C-154A-4A5A-9C05-91A49A422BA7}" type="slidenum">
              <a:rPr lang="en-US" smtClean="0"/>
              <a:t>13</a:t>
            </a:fld>
            <a:endParaRPr lang="en-US"/>
          </a:p>
        </p:txBody>
      </p:sp>
    </p:spTree>
    <p:extLst>
      <p:ext uri="{BB962C8B-B14F-4D97-AF65-F5344CB8AC3E}">
        <p14:creationId xmlns:p14="http://schemas.microsoft.com/office/powerpoint/2010/main" val="1034797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 name="Group 10">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317D1EC0-23FF-4FC8-B22D-E34878EAA4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B929A7-258C-4469-AAB4-A67D713F7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A635CDB-2D00-49D5-B26E-0694A25000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288D7A-F857-418D-92F2-368E841B9F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084F50-7F3C-4A4A-877E-FFD9EC7CD8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1E64C1-F4C0-4A94-B319-BB1A0A24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3D8374-8052-417F-AB69-B97EAC43D5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750734-4D51-4019-A003-38A3DE49B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B693D1-DBA2-4D3B-9B37-D9EE8C41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BCD3EA8-E4C0-4AF6-817F-F9F29157A4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A170FB3-B397-4AC9-85FD-65388F26D9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5EC0B9-49C7-4777-AEC5-B5EF8DE404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902048B-30F7-4434-87A5-140F9BB4BE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500A6E2-A41C-4751-8A4E-9A0C5718D9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259517-7BE7-45F9-81C0-3A6362BF1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652F56-7B71-42B2-AB68-22204A6DF1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59830E-1C3D-4D42-8789-524971CB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3325A7-86D3-4B52-A7E3-ADDF408B4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D53F46F-EC12-484C-A4E7-791E57687A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64ED9CA-8950-47B8-A9ED-22B45CE15F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4429F7B-9FD7-438F-8ECA-3FCAD00618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558100-D455-4B41-890C-BCC898B2D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2886397-398A-4318-BE16-2CBAC1902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D32A3A6-CE6E-4ABD-8522-2C8DC88C0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9014C09-5B84-4798-8BDE-C80D76E67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29EB9E-ED9D-4C69-8A26-9A7A0A830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A2899F9-1795-416F-8F3D-26EEB684DB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3043474-8625-495C-BD06-3627FD286C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432CE47-7631-408E-8DDC-79EE378B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2C8832D-8B8D-4036-B913-2D36314327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CCEFEAF-E87B-4FF2-A947-94CABAA06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84" name="Right Triangle 43">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85" name="Rectangle 45">
            <a:extLst>
              <a:ext uri="{FF2B5EF4-FFF2-40B4-BE49-F238E27FC236}">
                <a16:creationId xmlns:a16="http://schemas.microsoft.com/office/drawing/2014/main" id="{A173122F-D466-4F08-90FA-0038F7AC2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86" name="Group 47">
            <a:extLst>
              <a:ext uri="{FF2B5EF4-FFF2-40B4-BE49-F238E27FC236}">
                <a16:creationId xmlns:a16="http://schemas.microsoft.com/office/drawing/2014/main" id="{D9CF3400-712B-4A54-AA97-63691A14E6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49" name="Straight Connector 48">
              <a:extLst>
                <a:ext uri="{FF2B5EF4-FFF2-40B4-BE49-F238E27FC236}">
                  <a16:creationId xmlns:a16="http://schemas.microsoft.com/office/drawing/2014/main" id="{3BCC43BE-B496-4A5B-AAD7-F0F69BA215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97DD0A7-99B5-40E1-ABCA-BE535E7759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CAF3513-E2DC-42F1-8F00-949F16CED2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9685A4E-43E1-4ED0-93B0-8D4402783F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C413A5-A523-40CC-96D3-ED63C394DB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D25610-0173-44F0-AFFE-7427F1F294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7925567-A2D3-4F52-B7E9-56C436EE32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167520C-8F3F-4CAE-A7ED-30476E6E17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F43F498-AF93-41DF-89CA-D19BCE8F68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C21741E-506D-459F-AA12-6CE9F15CD9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030791B-E6A0-471E-8709-0D8F9D2384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D3F242F-79B7-4749-976F-A27C7D31FA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BE4F727-1ED6-4E04-B586-E058744B67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994E2EC-2763-4131-9BD3-92C2AE1725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3677D4-BFB6-47AF-8722-0A8D71E748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6A10715-F501-41F3-B1B7-E097A52633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2495331-9452-449E-8AB8-F0355F3CD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88DD0C0-9E46-4E4E-ABC4-F908B3E0D9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2E254AC-141E-46F7-86E8-0E74127859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A20FC2D-6D9D-4AF1-9728-A9FB3CEE4C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F7E34D7-D4B0-403A-9AD2-714897B87C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C8BCEBA-2A4E-4177-A332-1DC5E76EF6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B7B350A-903A-412A-8F4B-F0BCA602E2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F2E75DC-BD54-41F1-9947-AFAED44FA6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DE1290C-F8A4-48B6-BBD6-1D93D25B13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AFE6EDC-0C88-4664-A186-CA6B82E4C9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B281018-B505-45E1-B063-EA8474C8C6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9104272-C096-4761-B915-A9D4B38814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CA26F8B-B3D2-4B34-8966-03EA36D13C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C68CA5-A882-4E90-AEA3-134C7A539D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118A2B1-DA3F-4896-BF6A-9958C5BCB3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87" name="Right Triangle 80">
            <a:extLst>
              <a:ext uri="{FF2B5EF4-FFF2-40B4-BE49-F238E27FC236}">
                <a16:creationId xmlns:a16="http://schemas.microsoft.com/office/drawing/2014/main" id="{D507CED1-3C18-429E-A877-80F9779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4142" y="1535309"/>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72801FE-AB74-520C-CF3C-B3EEEFBFC8FB}"/>
              </a:ext>
            </a:extLst>
          </p:cNvPr>
          <p:cNvSpPr>
            <a:spLocks noGrp="1"/>
          </p:cNvSpPr>
          <p:nvPr>
            <p:ph type="title"/>
          </p:nvPr>
        </p:nvSpPr>
        <p:spPr>
          <a:xfrm>
            <a:off x="876753" y="486854"/>
            <a:ext cx="10342941" cy="694710"/>
          </a:xfrm>
        </p:spPr>
        <p:txBody>
          <a:bodyPr vert="horz" lIns="91440" tIns="45720" rIns="91440" bIns="45720" rtlCol="0" anchor="b">
            <a:normAutofit fontScale="90000"/>
          </a:bodyPr>
          <a:lstStyle/>
          <a:p>
            <a:r>
              <a:rPr lang="en-US" sz="5400" dirty="0"/>
              <a:t>Discussion 2: Oil Palm</a:t>
            </a:r>
          </a:p>
        </p:txBody>
      </p:sp>
      <p:pic>
        <p:nvPicPr>
          <p:cNvPr id="5" name="Picture 4">
            <a:extLst>
              <a:ext uri="{FF2B5EF4-FFF2-40B4-BE49-F238E27FC236}">
                <a16:creationId xmlns:a16="http://schemas.microsoft.com/office/drawing/2014/main" id="{BC0CDCE7-55C9-0B14-D606-6EA46D020FEF}"/>
              </a:ext>
            </a:extLst>
          </p:cNvPr>
          <p:cNvPicPr>
            <a:picLocks noChangeAspect="1"/>
          </p:cNvPicPr>
          <p:nvPr/>
        </p:nvPicPr>
        <p:blipFill rotWithShape="1">
          <a:blip r:embed="rId2"/>
          <a:srcRect r="-1" b="18081"/>
          <a:stretch/>
        </p:blipFill>
        <p:spPr>
          <a:xfrm>
            <a:off x="-6215" y="3550949"/>
            <a:ext cx="6112081" cy="3342113"/>
          </a:xfrm>
          <a:custGeom>
            <a:avLst/>
            <a:gdLst/>
            <a:ahLst/>
            <a:cxnLst/>
            <a:rect l="l" t="t" r="r" b="b"/>
            <a:pathLst>
              <a:path w="6102239" h="3342113">
                <a:moveTo>
                  <a:pt x="6102239" y="0"/>
                </a:moveTo>
                <a:lnTo>
                  <a:pt x="6102239" y="3342113"/>
                </a:lnTo>
                <a:lnTo>
                  <a:pt x="0" y="3342113"/>
                </a:lnTo>
                <a:lnTo>
                  <a:pt x="0" y="690066"/>
                </a:lnTo>
                <a:cubicBezTo>
                  <a:pt x="3047238" y="690066"/>
                  <a:pt x="4570857" y="288707"/>
                  <a:pt x="6094476" y="1371"/>
                </a:cubicBezTo>
                <a:close/>
              </a:path>
            </a:pathLst>
          </a:custGeom>
        </p:spPr>
      </p:pic>
      <p:pic>
        <p:nvPicPr>
          <p:cNvPr id="6" name="Picture 5">
            <a:extLst>
              <a:ext uri="{FF2B5EF4-FFF2-40B4-BE49-F238E27FC236}">
                <a16:creationId xmlns:a16="http://schemas.microsoft.com/office/drawing/2014/main" id="{58567D8D-1B09-D439-89AA-613403941849}"/>
              </a:ext>
            </a:extLst>
          </p:cNvPr>
          <p:cNvPicPr>
            <a:picLocks noChangeAspect="1"/>
          </p:cNvPicPr>
          <p:nvPr/>
        </p:nvPicPr>
        <p:blipFill rotWithShape="1">
          <a:blip r:embed="rId3"/>
          <a:srcRect b="10192"/>
          <a:stretch/>
        </p:blipFill>
        <p:spPr>
          <a:xfrm>
            <a:off x="6102767" y="3267369"/>
            <a:ext cx="6099629" cy="3629135"/>
          </a:xfrm>
          <a:custGeom>
            <a:avLst/>
            <a:gdLst/>
            <a:ahLst/>
            <a:cxnLst/>
            <a:rect l="l" t="t" r="r" b="b"/>
            <a:pathLst>
              <a:path w="6089807" h="3629135">
                <a:moveTo>
                  <a:pt x="2837610" y="30"/>
                </a:moveTo>
                <a:cubicBezTo>
                  <a:pt x="3715104" y="1783"/>
                  <a:pt x="4756640" y="80851"/>
                  <a:pt x="6089807" y="280390"/>
                </a:cubicBezTo>
                <a:lnTo>
                  <a:pt x="6089807" y="3629135"/>
                </a:lnTo>
                <a:lnTo>
                  <a:pt x="0" y="3629135"/>
                </a:lnTo>
                <a:lnTo>
                  <a:pt x="0" y="284126"/>
                </a:lnTo>
                <a:lnTo>
                  <a:pt x="569664" y="183551"/>
                </a:lnTo>
                <a:cubicBezTo>
                  <a:pt x="1246663" y="73836"/>
                  <a:pt x="1960115" y="-1724"/>
                  <a:pt x="2837610" y="30"/>
                </a:cubicBezTo>
                <a:close/>
              </a:path>
            </a:pathLst>
          </a:custGeom>
        </p:spPr>
      </p:pic>
      <p:sp>
        <p:nvSpPr>
          <p:cNvPr id="7" name="TextBox 6">
            <a:extLst>
              <a:ext uri="{FF2B5EF4-FFF2-40B4-BE49-F238E27FC236}">
                <a16:creationId xmlns:a16="http://schemas.microsoft.com/office/drawing/2014/main" id="{A7EDE0B8-3C50-62BA-DF93-7E934E12384F}"/>
              </a:ext>
            </a:extLst>
          </p:cNvPr>
          <p:cNvSpPr txBox="1"/>
          <p:nvPr/>
        </p:nvSpPr>
        <p:spPr>
          <a:xfrm>
            <a:off x="691078" y="1372192"/>
            <a:ext cx="10436964" cy="923330"/>
          </a:xfrm>
          <a:prstGeom prst="rect">
            <a:avLst/>
          </a:prstGeom>
          <a:noFill/>
        </p:spPr>
        <p:txBody>
          <a:bodyPr wrap="square" rtlCol="0">
            <a:spAutoFit/>
          </a:bodyPr>
          <a:lstStyle/>
          <a:p>
            <a:pPr algn="just"/>
            <a:r>
              <a:rPr lang="en-US" dirty="0"/>
              <a:t>Prevention of forest fires through </a:t>
            </a:r>
            <a:r>
              <a:rPr lang="en-US" dirty="0" err="1"/>
              <a:t>tabat</a:t>
            </a:r>
            <a:r>
              <a:rPr lang="en-US" dirty="0"/>
              <a:t> regulation will prevail. The 40 cm regulation have been defended by Court. However, oil palm will only require 0-8% blue water, except for 9-years old oil palm in </a:t>
            </a:r>
            <a:r>
              <a:rPr lang="en-US" dirty="0" err="1"/>
              <a:t>ultisol</a:t>
            </a:r>
            <a:r>
              <a:rPr lang="en-US" dirty="0"/>
              <a:t> which require 25% blue water (</a:t>
            </a:r>
            <a:r>
              <a:rPr lang="en-US" dirty="0" err="1"/>
              <a:t>Safitri</a:t>
            </a:r>
            <a:r>
              <a:rPr lang="en-US" dirty="0"/>
              <a:t> et.al, 2018)</a:t>
            </a:r>
            <a:endParaRPr lang="id-ID" dirty="0"/>
          </a:p>
        </p:txBody>
      </p:sp>
      <p:sp>
        <p:nvSpPr>
          <p:cNvPr id="8" name="Slide Number Placeholder 7">
            <a:extLst>
              <a:ext uri="{FF2B5EF4-FFF2-40B4-BE49-F238E27FC236}">
                <a16:creationId xmlns:a16="http://schemas.microsoft.com/office/drawing/2014/main" id="{CD7D8C13-D3D2-7F1F-B86A-D5137CE7DA46}"/>
              </a:ext>
            </a:extLst>
          </p:cNvPr>
          <p:cNvSpPr>
            <a:spLocks noGrp="1"/>
          </p:cNvSpPr>
          <p:nvPr>
            <p:ph type="sldNum" sz="quarter" idx="12"/>
          </p:nvPr>
        </p:nvSpPr>
        <p:spPr/>
        <p:txBody>
          <a:bodyPr/>
          <a:lstStyle/>
          <a:p>
            <a:fld id="{BE15108C-154A-4A5A-9C05-91A49A422BA7}" type="slidenum">
              <a:rPr lang="en-US" smtClean="0"/>
              <a:t>14</a:t>
            </a:fld>
            <a:endParaRPr lang="en-US"/>
          </a:p>
        </p:txBody>
      </p:sp>
    </p:spTree>
    <p:extLst>
      <p:ext uri="{BB962C8B-B14F-4D97-AF65-F5344CB8AC3E}">
        <p14:creationId xmlns:p14="http://schemas.microsoft.com/office/powerpoint/2010/main" val="170953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574F-202C-EF22-3999-A39652532B34}"/>
              </a:ext>
            </a:extLst>
          </p:cNvPr>
          <p:cNvSpPr>
            <a:spLocks noGrp="1"/>
          </p:cNvSpPr>
          <p:nvPr>
            <p:ph type="title"/>
          </p:nvPr>
        </p:nvSpPr>
        <p:spPr>
          <a:xfrm>
            <a:off x="691079" y="725951"/>
            <a:ext cx="10325000" cy="693775"/>
          </a:xfrm>
        </p:spPr>
        <p:txBody>
          <a:bodyPr>
            <a:normAutofit fontScale="90000"/>
          </a:bodyPr>
          <a:lstStyle/>
          <a:p>
            <a:r>
              <a:rPr lang="en-US" dirty="0"/>
              <a:t>Discussion 3: Hydropower</a:t>
            </a:r>
            <a:endParaRPr lang="id-ID" dirty="0"/>
          </a:p>
        </p:txBody>
      </p:sp>
      <p:pic>
        <p:nvPicPr>
          <p:cNvPr id="4" name="Picture 3">
            <a:extLst>
              <a:ext uri="{FF2B5EF4-FFF2-40B4-BE49-F238E27FC236}">
                <a16:creationId xmlns:a16="http://schemas.microsoft.com/office/drawing/2014/main" id="{B95C701A-C163-C8E4-596F-D7EA96C21B71}"/>
              </a:ext>
            </a:extLst>
          </p:cNvPr>
          <p:cNvPicPr>
            <a:picLocks noChangeAspect="1"/>
          </p:cNvPicPr>
          <p:nvPr/>
        </p:nvPicPr>
        <p:blipFill>
          <a:blip r:embed="rId2"/>
          <a:stretch>
            <a:fillRect/>
          </a:stretch>
        </p:blipFill>
        <p:spPr>
          <a:xfrm>
            <a:off x="691079" y="1642536"/>
            <a:ext cx="4470468" cy="3193191"/>
          </a:xfrm>
          <a:prstGeom prst="rect">
            <a:avLst/>
          </a:prstGeom>
        </p:spPr>
      </p:pic>
      <p:sp>
        <p:nvSpPr>
          <p:cNvPr id="6" name="TextBox 5">
            <a:extLst>
              <a:ext uri="{FF2B5EF4-FFF2-40B4-BE49-F238E27FC236}">
                <a16:creationId xmlns:a16="http://schemas.microsoft.com/office/drawing/2014/main" id="{264C1AE9-BA42-9D0E-4B4A-C3663A5F949E}"/>
              </a:ext>
            </a:extLst>
          </p:cNvPr>
          <p:cNvSpPr txBox="1"/>
          <p:nvPr/>
        </p:nvSpPr>
        <p:spPr>
          <a:xfrm>
            <a:off x="1947254" y="1508475"/>
            <a:ext cx="2812382" cy="369332"/>
          </a:xfrm>
          <a:prstGeom prst="rect">
            <a:avLst/>
          </a:prstGeom>
          <a:noFill/>
        </p:spPr>
        <p:txBody>
          <a:bodyPr wrap="square">
            <a:spAutoFit/>
          </a:bodyPr>
          <a:lstStyle/>
          <a:p>
            <a:r>
              <a:rPr lang="id-ID" dirty="0" err="1"/>
              <a:t>Source</a:t>
            </a:r>
            <a:r>
              <a:rPr lang="id-ID" dirty="0"/>
              <a:t>: BBWS, 2016</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101971B6-377E-9A8F-1B0A-C34606A55260}"/>
                  </a:ext>
                </a:extLst>
              </p14:cNvPr>
              <p14:cNvContentPartPr/>
              <p14:nvPr/>
            </p14:nvContentPartPr>
            <p14:xfrm>
              <a:off x="227596" y="1743745"/>
              <a:ext cx="3155329" cy="2671844"/>
            </p14:xfrm>
          </p:contentPart>
        </mc:Choice>
        <mc:Fallback xmlns="">
          <p:pic>
            <p:nvPicPr>
              <p:cNvPr id="8" name="Ink 7">
                <a:extLst>
                  <a:ext uri="{FF2B5EF4-FFF2-40B4-BE49-F238E27FC236}">
                    <a16:creationId xmlns:a16="http://schemas.microsoft.com/office/drawing/2014/main" id="{101971B6-377E-9A8F-1B0A-C34606A55260}"/>
                  </a:ext>
                </a:extLst>
              </p:cNvPr>
              <p:cNvPicPr/>
              <p:nvPr/>
            </p:nvPicPr>
            <p:blipFill>
              <a:blip r:embed="rId4"/>
              <a:stretch>
                <a:fillRect/>
              </a:stretch>
            </p:blipFill>
            <p:spPr>
              <a:xfrm>
                <a:off x="218956" y="1735105"/>
                <a:ext cx="3172969" cy="268948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7E63561D-55F5-48E3-0D2D-3C73B4BE8A79}"/>
                  </a:ext>
                </a:extLst>
              </p14:cNvPr>
              <p14:cNvContentPartPr/>
              <p14:nvPr/>
            </p14:nvContentPartPr>
            <p14:xfrm>
              <a:off x="3963459" y="1256520"/>
              <a:ext cx="932696" cy="1699200"/>
            </p14:xfrm>
          </p:contentPart>
        </mc:Choice>
        <mc:Fallback xmlns="">
          <p:pic>
            <p:nvPicPr>
              <p:cNvPr id="9" name="Ink 8">
                <a:extLst>
                  <a:ext uri="{FF2B5EF4-FFF2-40B4-BE49-F238E27FC236}">
                    <a16:creationId xmlns:a16="http://schemas.microsoft.com/office/drawing/2014/main" id="{7E63561D-55F5-48E3-0D2D-3C73B4BE8A79}"/>
                  </a:ext>
                </a:extLst>
              </p:cNvPr>
              <p:cNvPicPr/>
              <p:nvPr/>
            </p:nvPicPr>
            <p:blipFill>
              <a:blip r:embed="rId6"/>
              <a:stretch>
                <a:fillRect/>
              </a:stretch>
            </p:blipFill>
            <p:spPr>
              <a:xfrm>
                <a:off x="3954456" y="1247880"/>
                <a:ext cx="950342" cy="1716840"/>
              </a:xfrm>
              <a:prstGeom prst="rect">
                <a:avLst/>
              </a:prstGeom>
            </p:spPr>
          </p:pic>
        </mc:Fallback>
      </mc:AlternateContent>
      <p:sp>
        <p:nvSpPr>
          <p:cNvPr id="11" name="TextBox 10">
            <a:extLst>
              <a:ext uri="{FF2B5EF4-FFF2-40B4-BE49-F238E27FC236}">
                <a16:creationId xmlns:a16="http://schemas.microsoft.com/office/drawing/2014/main" id="{D3527029-DD5E-E438-9E4B-85C8A5222CAB}"/>
              </a:ext>
            </a:extLst>
          </p:cNvPr>
          <p:cNvSpPr txBox="1"/>
          <p:nvPr/>
        </p:nvSpPr>
        <p:spPr>
          <a:xfrm>
            <a:off x="6918158" y="258603"/>
            <a:ext cx="4097921" cy="3539430"/>
          </a:xfrm>
          <a:prstGeom prst="rect">
            <a:avLst/>
          </a:prstGeom>
          <a:noFill/>
        </p:spPr>
        <p:txBody>
          <a:bodyPr wrap="square" rtlCol="0">
            <a:spAutoFit/>
          </a:bodyPr>
          <a:lstStyle/>
          <a:p>
            <a:pPr marL="342900" indent="-342900">
              <a:buAutoNum type="arabicPeriod"/>
            </a:pPr>
            <a:r>
              <a:rPr lang="en-US" sz="1600" dirty="0"/>
              <a:t>Upstream irrigation area will have stronger powers both in terms of </a:t>
            </a:r>
            <a:r>
              <a:rPr lang="en-US" sz="1600" i="1" dirty="0"/>
              <a:t>de jure </a:t>
            </a:r>
            <a:r>
              <a:rPr lang="en-US" sz="1600" dirty="0"/>
              <a:t>(higher priority in the allocation framework) and </a:t>
            </a:r>
            <a:r>
              <a:rPr lang="en-US" sz="1600" i="1" dirty="0"/>
              <a:t>de facto </a:t>
            </a:r>
            <a:r>
              <a:rPr lang="en-US" sz="1600" dirty="0"/>
              <a:t>(the ability to control water flow downstream)</a:t>
            </a:r>
          </a:p>
          <a:p>
            <a:pPr marL="342900" indent="-342900">
              <a:buAutoNum type="arabicPeriod"/>
            </a:pPr>
            <a:r>
              <a:rPr lang="en-US" sz="1600" dirty="0"/>
              <a:t>Downstream </a:t>
            </a:r>
            <a:r>
              <a:rPr lang="en-US" sz="1600" dirty="0" err="1"/>
              <a:t>bulkwater</a:t>
            </a:r>
            <a:r>
              <a:rPr lang="en-US" sz="1600" dirty="0"/>
              <a:t> supply for Jakarta Drinking Water utility have stronger </a:t>
            </a:r>
            <a:r>
              <a:rPr lang="en-US" sz="1600" i="1" dirty="0"/>
              <a:t>de jure</a:t>
            </a:r>
            <a:r>
              <a:rPr lang="en-US" sz="1600" dirty="0"/>
              <a:t> claims, but this only matters when </a:t>
            </a:r>
            <a:r>
              <a:rPr lang="en-US" sz="1600" i="1" dirty="0"/>
              <a:t>diversion</a:t>
            </a:r>
            <a:r>
              <a:rPr lang="en-US" sz="1600" dirty="0"/>
              <a:t> is required</a:t>
            </a:r>
          </a:p>
          <a:p>
            <a:pPr marL="342900" indent="-342900">
              <a:buAutoNum type="arabicPeriod"/>
            </a:pPr>
            <a:r>
              <a:rPr lang="en-US" sz="1600" dirty="0"/>
              <a:t>Downstream irrigation area have strong </a:t>
            </a:r>
            <a:r>
              <a:rPr lang="en-US" sz="1600" i="1" dirty="0"/>
              <a:t>de jure</a:t>
            </a:r>
            <a:r>
              <a:rPr lang="en-US" sz="1600" dirty="0"/>
              <a:t> claims – especially since they are a part of national rice estate. They may require water volume to be release during drought </a:t>
            </a:r>
            <a:endParaRPr lang="id-ID" sz="1600" dirty="0"/>
          </a:p>
        </p:txBody>
      </p:sp>
      <p:pic>
        <p:nvPicPr>
          <p:cNvPr id="12" name="Picture 11">
            <a:extLst>
              <a:ext uri="{FF2B5EF4-FFF2-40B4-BE49-F238E27FC236}">
                <a16:creationId xmlns:a16="http://schemas.microsoft.com/office/drawing/2014/main" id="{9F675431-F30E-3B53-6ED5-1CF674FFD789}"/>
              </a:ext>
            </a:extLst>
          </p:cNvPr>
          <p:cNvPicPr>
            <a:picLocks noChangeAspect="1"/>
          </p:cNvPicPr>
          <p:nvPr/>
        </p:nvPicPr>
        <p:blipFill>
          <a:blip r:embed="rId7"/>
          <a:stretch>
            <a:fillRect/>
          </a:stretch>
        </p:blipFill>
        <p:spPr>
          <a:xfrm>
            <a:off x="7496849" y="3868152"/>
            <a:ext cx="3755461" cy="2731245"/>
          </a:xfrm>
          <a:prstGeom prst="rect">
            <a:avLst/>
          </a:prstGeom>
        </p:spPr>
      </p:pic>
      <p:cxnSp>
        <p:nvCxnSpPr>
          <p:cNvPr id="14" name="Straight Arrow Connector 13">
            <a:extLst>
              <a:ext uri="{FF2B5EF4-FFF2-40B4-BE49-F238E27FC236}">
                <a16:creationId xmlns:a16="http://schemas.microsoft.com/office/drawing/2014/main" id="{3F2D0955-582A-562A-619E-760E8BF96745}"/>
              </a:ext>
            </a:extLst>
          </p:cNvPr>
          <p:cNvCxnSpPr>
            <a:stCxn id="12" idx="1"/>
          </p:cNvCxnSpPr>
          <p:nvPr/>
        </p:nvCxnSpPr>
        <p:spPr>
          <a:xfrm flipH="1">
            <a:off x="5161547" y="5233775"/>
            <a:ext cx="2335302" cy="11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B9CCD9-24C7-5BD2-95FB-DEB3EDC94B38}"/>
              </a:ext>
            </a:extLst>
          </p:cNvPr>
          <p:cNvSpPr txBox="1"/>
          <p:nvPr/>
        </p:nvSpPr>
        <p:spPr>
          <a:xfrm>
            <a:off x="1173883" y="4837479"/>
            <a:ext cx="3910263" cy="923330"/>
          </a:xfrm>
          <a:prstGeom prst="rect">
            <a:avLst/>
          </a:prstGeom>
          <a:noFill/>
        </p:spPr>
        <p:txBody>
          <a:bodyPr wrap="square" rtlCol="0">
            <a:spAutoFit/>
          </a:bodyPr>
          <a:lstStyle/>
          <a:p>
            <a:r>
              <a:rPr lang="en-US" dirty="0"/>
              <a:t>During drought, one hydropower in Eastern Java reduce operation from 24 hours/day to 8 hours per day</a:t>
            </a:r>
            <a:endParaRPr lang="id-ID" dirty="0"/>
          </a:p>
        </p:txBody>
      </p:sp>
      <p:sp>
        <p:nvSpPr>
          <p:cNvPr id="16" name="Slide Number Placeholder 15">
            <a:extLst>
              <a:ext uri="{FF2B5EF4-FFF2-40B4-BE49-F238E27FC236}">
                <a16:creationId xmlns:a16="http://schemas.microsoft.com/office/drawing/2014/main" id="{A2C80FBF-8C9F-B68A-D740-9983DA3A8D50}"/>
              </a:ext>
            </a:extLst>
          </p:cNvPr>
          <p:cNvSpPr>
            <a:spLocks noGrp="1"/>
          </p:cNvSpPr>
          <p:nvPr>
            <p:ph type="sldNum" sz="quarter" idx="12"/>
          </p:nvPr>
        </p:nvSpPr>
        <p:spPr/>
        <p:txBody>
          <a:bodyPr/>
          <a:lstStyle/>
          <a:p>
            <a:fld id="{BE15108C-154A-4A5A-9C05-91A49A422BA7}" type="slidenum">
              <a:rPr lang="en-US" smtClean="0"/>
              <a:t>15</a:t>
            </a:fld>
            <a:endParaRPr lang="en-US"/>
          </a:p>
        </p:txBody>
      </p:sp>
    </p:spTree>
    <p:extLst>
      <p:ext uri="{BB962C8B-B14F-4D97-AF65-F5344CB8AC3E}">
        <p14:creationId xmlns:p14="http://schemas.microsoft.com/office/powerpoint/2010/main" val="168837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18343-4095-AFC0-2639-349C93D49C9C}"/>
              </a:ext>
            </a:extLst>
          </p:cNvPr>
          <p:cNvSpPr>
            <a:spLocks noGrp="1"/>
          </p:cNvSpPr>
          <p:nvPr>
            <p:ph type="title"/>
          </p:nvPr>
        </p:nvSpPr>
        <p:spPr>
          <a:xfrm>
            <a:off x="654985" y="328910"/>
            <a:ext cx="10325000" cy="777996"/>
          </a:xfrm>
        </p:spPr>
        <p:txBody>
          <a:bodyPr/>
          <a:lstStyle/>
          <a:p>
            <a:r>
              <a:rPr lang="en-US" dirty="0"/>
              <a:t>Discussion 4: Geothermal</a:t>
            </a:r>
            <a:endParaRPr lang="id-ID" dirty="0"/>
          </a:p>
        </p:txBody>
      </p:sp>
      <p:pic>
        <p:nvPicPr>
          <p:cNvPr id="4" name="Picture 3">
            <a:extLst>
              <a:ext uri="{FF2B5EF4-FFF2-40B4-BE49-F238E27FC236}">
                <a16:creationId xmlns:a16="http://schemas.microsoft.com/office/drawing/2014/main" id="{24BCF30A-1F02-DD7B-8873-2FF0170482CB}"/>
              </a:ext>
            </a:extLst>
          </p:cNvPr>
          <p:cNvPicPr>
            <a:picLocks noChangeAspect="1"/>
          </p:cNvPicPr>
          <p:nvPr/>
        </p:nvPicPr>
        <p:blipFill>
          <a:blip r:embed="rId2"/>
          <a:stretch>
            <a:fillRect/>
          </a:stretch>
        </p:blipFill>
        <p:spPr>
          <a:xfrm>
            <a:off x="798094" y="1299410"/>
            <a:ext cx="5010962" cy="2911643"/>
          </a:xfrm>
          <a:prstGeom prst="rect">
            <a:avLst/>
          </a:prstGeom>
        </p:spPr>
      </p:pic>
      <p:graphicFrame>
        <p:nvGraphicFramePr>
          <p:cNvPr id="5" name="Table 5">
            <a:extLst>
              <a:ext uri="{FF2B5EF4-FFF2-40B4-BE49-F238E27FC236}">
                <a16:creationId xmlns:a16="http://schemas.microsoft.com/office/drawing/2014/main" id="{E59C4027-6B3E-D37A-FA0A-AD7FA40F495E}"/>
              </a:ext>
            </a:extLst>
          </p:cNvPr>
          <p:cNvGraphicFramePr>
            <a:graphicFrameLocks noGrp="1"/>
          </p:cNvGraphicFramePr>
          <p:nvPr>
            <p:extLst>
              <p:ext uri="{D42A27DB-BD31-4B8C-83A1-F6EECF244321}">
                <p14:modId xmlns:p14="http://schemas.microsoft.com/office/powerpoint/2010/main" val="1462864506"/>
              </p:ext>
            </p:extLst>
          </p:nvPr>
        </p:nvGraphicFramePr>
        <p:xfrm>
          <a:off x="6360758" y="2262693"/>
          <a:ext cx="5291760" cy="4389120"/>
        </p:xfrm>
        <a:graphic>
          <a:graphicData uri="http://schemas.openxmlformats.org/drawingml/2006/table">
            <a:tbl>
              <a:tblPr firstRow="1" bandRow="1">
                <a:tableStyleId>{5C22544A-7EE6-4342-B048-85BDC9FD1C3A}</a:tableStyleId>
              </a:tblPr>
              <a:tblGrid>
                <a:gridCol w="2645880">
                  <a:extLst>
                    <a:ext uri="{9D8B030D-6E8A-4147-A177-3AD203B41FA5}">
                      <a16:colId xmlns:a16="http://schemas.microsoft.com/office/drawing/2014/main" val="1550050235"/>
                    </a:ext>
                  </a:extLst>
                </a:gridCol>
                <a:gridCol w="2645880">
                  <a:extLst>
                    <a:ext uri="{9D8B030D-6E8A-4147-A177-3AD203B41FA5}">
                      <a16:colId xmlns:a16="http://schemas.microsoft.com/office/drawing/2014/main" val="514673526"/>
                    </a:ext>
                  </a:extLst>
                </a:gridCol>
              </a:tblGrid>
              <a:tr h="239997">
                <a:tc>
                  <a:txBody>
                    <a:bodyPr/>
                    <a:lstStyle/>
                    <a:p>
                      <a:r>
                        <a:rPr lang="en-US" dirty="0"/>
                        <a:t>Illegal </a:t>
                      </a:r>
                      <a:endParaRPr lang="id-ID" dirty="0"/>
                    </a:p>
                  </a:txBody>
                  <a:tcPr/>
                </a:tc>
                <a:tc>
                  <a:txBody>
                    <a:bodyPr/>
                    <a:lstStyle/>
                    <a:p>
                      <a:r>
                        <a:rPr lang="en-US" dirty="0"/>
                        <a:t>Legal</a:t>
                      </a:r>
                      <a:endParaRPr lang="id-ID" dirty="0"/>
                    </a:p>
                  </a:txBody>
                  <a:tcPr/>
                </a:tc>
                <a:extLst>
                  <a:ext uri="{0D108BD9-81ED-4DB2-BD59-A6C34878D82A}">
                    <a16:rowId xmlns:a16="http://schemas.microsoft.com/office/drawing/2014/main" val="1905383797"/>
                  </a:ext>
                </a:extLst>
              </a:tr>
              <a:tr h="239997">
                <a:tc>
                  <a:txBody>
                    <a:bodyPr/>
                    <a:lstStyle/>
                    <a:p>
                      <a:r>
                        <a:rPr lang="en-US" dirty="0"/>
                        <a:t>Utilization of water in Conservation Area is prohibited, except for daily basic needs (Water Law, Article 33)</a:t>
                      </a:r>
                      <a:endParaRPr lang="id-ID" dirty="0"/>
                    </a:p>
                  </a:txBody>
                  <a:tcPr/>
                </a:tc>
                <a:tc>
                  <a:txBody>
                    <a:bodyPr/>
                    <a:lstStyle/>
                    <a:p>
                      <a:r>
                        <a:rPr lang="en-US" dirty="0"/>
                        <a:t>Still allowed under Forestry Regulation </a:t>
                      </a:r>
                      <a:r>
                        <a:rPr lang="nb-NO" dirty="0"/>
                        <a:t>P.18/Menlhk/Setjen/Kum.1/4/2019. However the level of the regulation is low and thus cannot derogate the Water Law’s prohibition</a:t>
                      </a:r>
                      <a:endParaRPr lang="id-ID" dirty="0"/>
                    </a:p>
                  </a:txBody>
                  <a:tcPr/>
                </a:tc>
                <a:extLst>
                  <a:ext uri="{0D108BD9-81ED-4DB2-BD59-A6C34878D82A}">
                    <a16:rowId xmlns:a16="http://schemas.microsoft.com/office/drawing/2014/main" val="572032010"/>
                  </a:ext>
                </a:extLst>
              </a:tr>
              <a:tr h="239997">
                <a:tc>
                  <a:txBody>
                    <a:bodyPr/>
                    <a:lstStyle/>
                    <a:p>
                      <a:r>
                        <a:rPr lang="en-US" dirty="0"/>
                        <a:t>Violators can be sentenced to imprisonment up to 6 years and IDR 10 billion fines</a:t>
                      </a:r>
                      <a:endParaRPr lang="id-ID" dirty="0"/>
                    </a:p>
                  </a:txBody>
                  <a:tcPr/>
                </a:tc>
                <a:tc>
                  <a:txBody>
                    <a:bodyPr/>
                    <a:lstStyle/>
                    <a:p>
                      <a:endParaRPr lang="id-ID" dirty="0"/>
                    </a:p>
                  </a:txBody>
                  <a:tcPr/>
                </a:tc>
                <a:extLst>
                  <a:ext uri="{0D108BD9-81ED-4DB2-BD59-A6C34878D82A}">
                    <a16:rowId xmlns:a16="http://schemas.microsoft.com/office/drawing/2014/main" val="3263983474"/>
                  </a:ext>
                </a:extLst>
              </a:tr>
            </a:tbl>
          </a:graphicData>
        </a:graphic>
      </p:graphicFrame>
      <p:sp>
        <p:nvSpPr>
          <p:cNvPr id="6" name="TextBox 5">
            <a:extLst>
              <a:ext uri="{FF2B5EF4-FFF2-40B4-BE49-F238E27FC236}">
                <a16:creationId xmlns:a16="http://schemas.microsoft.com/office/drawing/2014/main" id="{1070D70E-7D63-E5ED-EF89-FCCFDB435C79}"/>
              </a:ext>
            </a:extLst>
          </p:cNvPr>
          <p:cNvSpPr txBox="1"/>
          <p:nvPr/>
        </p:nvSpPr>
        <p:spPr>
          <a:xfrm>
            <a:off x="7146758" y="1672389"/>
            <a:ext cx="3470822" cy="369332"/>
          </a:xfrm>
          <a:prstGeom prst="rect">
            <a:avLst/>
          </a:prstGeom>
          <a:noFill/>
        </p:spPr>
        <p:txBody>
          <a:bodyPr wrap="none" rtlCol="0">
            <a:spAutoFit/>
          </a:bodyPr>
          <a:lstStyle/>
          <a:p>
            <a:r>
              <a:rPr lang="en-US" dirty="0"/>
              <a:t>Incoherent Regulatory Regimes</a:t>
            </a:r>
            <a:endParaRPr lang="id-ID" dirty="0"/>
          </a:p>
        </p:txBody>
      </p:sp>
      <p:sp>
        <p:nvSpPr>
          <p:cNvPr id="7" name="Slide Number Placeholder 6">
            <a:extLst>
              <a:ext uri="{FF2B5EF4-FFF2-40B4-BE49-F238E27FC236}">
                <a16:creationId xmlns:a16="http://schemas.microsoft.com/office/drawing/2014/main" id="{F1159CFA-0C53-3903-7A19-9B72334491AD}"/>
              </a:ext>
            </a:extLst>
          </p:cNvPr>
          <p:cNvSpPr>
            <a:spLocks noGrp="1"/>
          </p:cNvSpPr>
          <p:nvPr>
            <p:ph type="sldNum" sz="quarter" idx="12"/>
          </p:nvPr>
        </p:nvSpPr>
        <p:spPr/>
        <p:txBody>
          <a:bodyPr/>
          <a:lstStyle/>
          <a:p>
            <a:fld id="{BE15108C-154A-4A5A-9C05-91A49A422BA7}" type="slidenum">
              <a:rPr lang="en-US" smtClean="0"/>
              <a:t>16</a:t>
            </a:fld>
            <a:endParaRPr lang="en-US"/>
          </a:p>
        </p:txBody>
      </p:sp>
    </p:spTree>
    <p:extLst>
      <p:ext uri="{BB962C8B-B14F-4D97-AF65-F5344CB8AC3E}">
        <p14:creationId xmlns:p14="http://schemas.microsoft.com/office/powerpoint/2010/main" val="3463591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836C-4984-66AD-1A78-5A95FEEA0BB5}"/>
              </a:ext>
            </a:extLst>
          </p:cNvPr>
          <p:cNvSpPr>
            <a:spLocks noGrp="1"/>
          </p:cNvSpPr>
          <p:nvPr>
            <p:ph type="title"/>
          </p:nvPr>
        </p:nvSpPr>
        <p:spPr>
          <a:xfrm>
            <a:off x="691079" y="725951"/>
            <a:ext cx="10325000" cy="585491"/>
          </a:xfrm>
        </p:spPr>
        <p:txBody>
          <a:bodyPr>
            <a:normAutofit fontScale="90000"/>
          </a:bodyPr>
          <a:lstStyle/>
          <a:p>
            <a:r>
              <a:rPr lang="en-US" dirty="0"/>
              <a:t>Conclusion: Tenure Strength</a:t>
            </a:r>
            <a:endParaRPr lang="id-ID" dirty="0"/>
          </a:p>
        </p:txBody>
      </p:sp>
      <p:graphicFrame>
        <p:nvGraphicFramePr>
          <p:cNvPr id="4" name="Diagram 3">
            <a:extLst>
              <a:ext uri="{FF2B5EF4-FFF2-40B4-BE49-F238E27FC236}">
                <a16:creationId xmlns:a16="http://schemas.microsoft.com/office/drawing/2014/main" id="{F512292E-F480-64E3-CA33-F8F3EF7A031A}"/>
              </a:ext>
            </a:extLst>
          </p:cNvPr>
          <p:cNvGraphicFramePr/>
          <p:nvPr>
            <p:extLst>
              <p:ext uri="{D42A27DB-BD31-4B8C-83A1-F6EECF244321}">
                <p14:modId xmlns:p14="http://schemas.microsoft.com/office/powerpoint/2010/main" val="1304782990"/>
              </p:ext>
            </p:extLst>
          </p:nvPr>
        </p:nvGraphicFramePr>
        <p:xfrm>
          <a:off x="1789579" y="200704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3B9CD23-0B77-B29B-BF27-F2BE38166587}"/>
              </a:ext>
            </a:extLst>
          </p:cNvPr>
          <p:cNvSpPr txBox="1"/>
          <p:nvPr/>
        </p:nvSpPr>
        <p:spPr>
          <a:xfrm>
            <a:off x="2382251" y="2986365"/>
            <a:ext cx="2093843" cy="523220"/>
          </a:xfrm>
          <a:prstGeom prst="rect">
            <a:avLst/>
          </a:prstGeom>
          <a:noFill/>
        </p:spPr>
        <p:txBody>
          <a:bodyPr wrap="none" rtlCol="0">
            <a:spAutoFit/>
          </a:bodyPr>
          <a:lstStyle/>
          <a:p>
            <a:r>
              <a:rPr lang="en-US" sz="2800" dirty="0"/>
              <a:t>Geothermal</a:t>
            </a:r>
            <a:endParaRPr lang="id-ID" sz="2800" dirty="0"/>
          </a:p>
        </p:txBody>
      </p:sp>
      <p:sp>
        <p:nvSpPr>
          <p:cNvPr id="6" name="TextBox 5">
            <a:extLst>
              <a:ext uri="{FF2B5EF4-FFF2-40B4-BE49-F238E27FC236}">
                <a16:creationId xmlns:a16="http://schemas.microsoft.com/office/drawing/2014/main" id="{89ED414F-91CD-6FBF-9277-7A696EF79A72}"/>
              </a:ext>
            </a:extLst>
          </p:cNvPr>
          <p:cNvSpPr txBox="1"/>
          <p:nvPr/>
        </p:nvSpPr>
        <p:spPr>
          <a:xfrm>
            <a:off x="1789579" y="3681969"/>
            <a:ext cx="1555234" cy="523220"/>
          </a:xfrm>
          <a:prstGeom prst="rect">
            <a:avLst/>
          </a:prstGeom>
          <a:noFill/>
        </p:spPr>
        <p:txBody>
          <a:bodyPr wrap="none" rtlCol="0">
            <a:spAutoFit/>
          </a:bodyPr>
          <a:lstStyle/>
          <a:p>
            <a:r>
              <a:rPr lang="en-US" sz="2800" dirty="0"/>
              <a:t>Oil Palm</a:t>
            </a:r>
            <a:endParaRPr lang="id-ID" sz="2800" dirty="0"/>
          </a:p>
        </p:txBody>
      </p:sp>
      <p:sp>
        <p:nvSpPr>
          <p:cNvPr id="7" name="TextBox 6">
            <a:extLst>
              <a:ext uri="{FF2B5EF4-FFF2-40B4-BE49-F238E27FC236}">
                <a16:creationId xmlns:a16="http://schemas.microsoft.com/office/drawing/2014/main" id="{B2103299-411F-7105-20F2-A56A9724999C}"/>
              </a:ext>
            </a:extLst>
          </p:cNvPr>
          <p:cNvSpPr txBox="1"/>
          <p:nvPr/>
        </p:nvSpPr>
        <p:spPr>
          <a:xfrm>
            <a:off x="3429173" y="2235095"/>
            <a:ext cx="2190023" cy="523220"/>
          </a:xfrm>
          <a:prstGeom prst="rect">
            <a:avLst/>
          </a:prstGeom>
          <a:noFill/>
        </p:spPr>
        <p:txBody>
          <a:bodyPr wrap="none" rtlCol="0">
            <a:spAutoFit/>
          </a:bodyPr>
          <a:lstStyle/>
          <a:p>
            <a:r>
              <a:rPr lang="en-US" sz="2800" dirty="0"/>
              <a:t>Hydropower</a:t>
            </a:r>
            <a:endParaRPr lang="id-ID" sz="2800" dirty="0"/>
          </a:p>
        </p:txBody>
      </p:sp>
      <p:sp>
        <p:nvSpPr>
          <p:cNvPr id="8" name="Slide Number Placeholder 7">
            <a:extLst>
              <a:ext uri="{FF2B5EF4-FFF2-40B4-BE49-F238E27FC236}">
                <a16:creationId xmlns:a16="http://schemas.microsoft.com/office/drawing/2014/main" id="{345D9666-536D-E53D-50E3-DDA56B7C5B1D}"/>
              </a:ext>
            </a:extLst>
          </p:cNvPr>
          <p:cNvSpPr>
            <a:spLocks noGrp="1"/>
          </p:cNvSpPr>
          <p:nvPr>
            <p:ph type="sldNum" sz="quarter" idx="12"/>
          </p:nvPr>
        </p:nvSpPr>
        <p:spPr/>
        <p:txBody>
          <a:bodyPr/>
          <a:lstStyle/>
          <a:p>
            <a:fld id="{BE15108C-154A-4A5A-9C05-91A49A422BA7}" type="slidenum">
              <a:rPr lang="en-US" smtClean="0"/>
              <a:t>17</a:t>
            </a:fld>
            <a:endParaRPr lang="en-US"/>
          </a:p>
        </p:txBody>
      </p:sp>
    </p:spTree>
    <p:extLst>
      <p:ext uri="{BB962C8B-B14F-4D97-AF65-F5344CB8AC3E}">
        <p14:creationId xmlns:p14="http://schemas.microsoft.com/office/powerpoint/2010/main" val="8214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4D45BF-E397-40C0-AFE3-A4149E60E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4473D18E-8239-4237-AAE3-669A5DC9E8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0E3084D0-F791-4BDB-BE05-646AC39927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4D6DCF6-A86F-4F3E-B05B-A185C88FED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606F2D-64E8-4F47-8BFB-9E5461D0C1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BCEF1D-5A57-437F-8B18-A4BB5E7E2C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AE40050-1642-4F32-97F7-A55F5522419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6092F7-3842-40E2-9AA0-F5ABE85300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73861C-1632-4B71-A9D1-6217F70560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789946E-7E68-4423-850D-B2685741D5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D9B59D-7EA5-4D09-A4D1-8FE116E6E1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7DC543-FB49-4917-A784-F22671D85C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D4C969-ABA8-42BF-8A5A-376D6150AF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41CF9EE-FFBB-4B80-9067-B93664D1E6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70F89B-6A43-4899-80C1-71EF00FFE9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D017414-9CE6-4C62-9907-FFB7636784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1CBAD0-0A82-491E-B189-9B9EE284B1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FBDB97-63E3-4080-9C98-C3AC95812D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EABAF5A-A1AF-407F-954C-AEC005C1DC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FFB3E1-F883-4DC4-AB15-C9DF8FF456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370EECF-B2B1-4E98-9FA1-E6EAFD81AC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D9282E-1351-4A7C-B825-55857E6CF6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62B53C5-26FB-44BD-BA0E-8C9DC2B735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DEA48D3-2D0C-42DB-8DA4-683C7BA87D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4B642-22AE-4405-AF09-BCF2EFA660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4703B3-6CD3-454A-A370-2FC6778328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53E6017-E992-4244-9DD2-23A81C98DF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025D51B-D8CF-4443-9F54-922ED4F375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B0D1508-2D27-4EB4-B6E9-4F05F233A4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F19548D-9DB1-4973-AFAF-A1714BFCF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B2B8E7E-308F-4C70-BB63-AA6E7F2705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DB524C-34E5-4795-8662-91C3DD8352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13D1937-AA87-4E61-A0ED-D20D74720C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EA51299F-406B-4318-AEA1-08F10590E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4143" y="3153945"/>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E777F1D-D121-4631-4DA5-8E0A50D7C6DA}"/>
              </a:ext>
            </a:extLst>
          </p:cNvPr>
          <p:cNvSpPr>
            <a:spLocks noGrp="1"/>
          </p:cNvSpPr>
          <p:nvPr>
            <p:ph type="title"/>
          </p:nvPr>
        </p:nvSpPr>
        <p:spPr>
          <a:xfrm>
            <a:off x="3406305" y="-52915"/>
            <a:ext cx="5378988" cy="1224536"/>
          </a:xfrm>
        </p:spPr>
        <p:txBody>
          <a:bodyPr anchor="ctr">
            <a:normAutofit/>
          </a:bodyPr>
          <a:lstStyle/>
          <a:p>
            <a:r>
              <a:rPr lang="en-US" dirty="0"/>
              <a:t>Recommendations</a:t>
            </a:r>
            <a:endParaRPr lang="id-ID" dirty="0"/>
          </a:p>
        </p:txBody>
      </p:sp>
      <p:graphicFrame>
        <p:nvGraphicFramePr>
          <p:cNvPr id="5" name="Content Placeholder 2">
            <a:extLst>
              <a:ext uri="{FF2B5EF4-FFF2-40B4-BE49-F238E27FC236}">
                <a16:creationId xmlns:a16="http://schemas.microsoft.com/office/drawing/2014/main" id="{1C33B95B-B02D-620E-A129-4BDE510B8114}"/>
              </a:ext>
            </a:extLst>
          </p:cNvPr>
          <p:cNvGraphicFramePr>
            <a:graphicFrameLocks noGrp="1"/>
          </p:cNvGraphicFramePr>
          <p:nvPr>
            <p:ph idx="1"/>
            <p:extLst>
              <p:ext uri="{D42A27DB-BD31-4B8C-83A1-F6EECF244321}">
                <p14:modId xmlns:p14="http://schemas.microsoft.com/office/powerpoint/2010/main" val="601420758"/>
              </p:ext>
            </p:extLst>
          </p:nvPr>
        </p:nvGraphicFramePr>
        <p:xfrm>
          <a:off x="3010227" y="1133276"/>
          <a:ext cx="8993490" cy="5467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BBF93BA7-B7FB-83A8-D2F8-BB3DA0A135AC}"/>
              </a:ext>
            </a:extLst>
          </p:cNvPr>
          <p:cNvPicPr>
            <a:picLocks noChangeAspect="1"/>
          </p:cNvPicPr>
          <p:nvPr/>
        </p:nvPicPr>
        <p:blipFill>
          <a:blip r:embed="rId7"/>
          <a:stretch>
            <a:fillRect/>
          </a:stretch>
        </p:blipFill>
        <p:spPr>
          <a:xfrm>
            <a:off x="1033598" y="2879041"/>
            <a:ext cx="1900224" cy="1900224"/>
          </a:xfrm>
          <a:prstGeom prst="rect">
            <a:avLst/>
          </a:prstGeom>
        </p:spPr>
      </p:pic>
      <p:pic>
        <p:nvPicPr>
          <p:cNvPr id="8" name="Picture 7">
            <a:extLst>
              <a:ext uri="{FF2B5EF4-FFF2-40B4-BE49-F238E27FC236}">
                <a16:creationId xmlns:a16="http://schemas.microsoft.com/office/drawing/2014/main" id="{1C68A2A5-9714-E5A4-C620-71AC4FAE1058}"/>
              </a:ext>
            </a:extLst>
          </p:cNvPr>
          <p:cNvPicPr>
            <a:picLocks noChangeAspect="1"/>
          </p:cNvPicPr>
          <p:nvPr/>
        </p:nvPicPr>
        <p:blipFill>
          <a:blip r:embed="rId8"/>
          <a:stretch>
            <a:fillRect/>
          </a:stretch>
        </p:blipFill>
        <p:spPr>
          <a:xfrm>
            <a:off x="1374970" y="1481782"/>
            <a:ext cx="1442730" cy="1442730"/>
          </a:xfrm>
          <a:prstGeom prst="rect">
            <a:avLst/>
          </a:prstGeom>
        </p:spPr>
      </p:pic>
      <p:sp>
        <p:nvSpPr>
          <p:cNvPr id="10" name="Slide Number Placeholder 9">
            <a:extLst>
              <a:ext uri="{FF2B5EF4-FFF2-40B4-BE49-F238E27FC236}">
                <a16:creationId xmlns:a16="http://schemas.microsoft.com/office/drawing/2014/main" id="{13357F42-F6C6-4B26-443E-A0EB3F57CA0D}"/>
              </a:ext>
            </a:extLst>
          </p:cNvPr>
          <p:cNvSpPr>
            <a:spLocks noGrp="1"/>
          </p:cNvSpPr>
          <p:nvPr>
            <p:ph type="sldNum" sz="quarter" idx="12"/>
          </p:nvPr>
        </p:nvSpPr>
        <p:spPr/>
        <p:txBody>
          <a:bodyPr/>
          <a:lstStyle/>
          <a:p>
            <a:fld id="{BE15108C-154A-4A5A-9C05-91A49A422BA7}" type="slidenum">
              <a:rPr lang="en-US" smtClean="0"/>
              <a:t>18</a:t>
            </a:fld>
            <a:endParaRPr lang="en-US"/>
          </a:p>
        </p:txBody>
      </p:sp>
      <p:pic>
        <p:nvPicPr>
          <p:cNvPr id="43" name="Picture 42">
            <a:extLst>
              <a:ext uri="{FF2B5EF4-FFF2-40B4-BE49-F238E27FC236}">
                <a16:creationId xmlns:a16="http://schemas.microsoft.com/office/drawing/2014/main" id="{9ABF5BC4-8FF0-975C-01F5-0836FAEFCE76}"/>
              </a:ext>
            </a:extLst>
          </p:cNvPr>
          <p:cNvPicPr>
            <a:picLocks noChangeAspect="1"/>
          </p:cNvPicPr>
          <p:nvPr/>
        </p:nvPicPr>
        <p:blipFill>
          <a:blip r:embed="rId9"/>
          <a:stretch>
            <a:fillRect/>
          </a:stretch>
        </p:blipFill>
        <p:spPr>
          <a:xfrm>
            <a:off x="1488068" y="4772726"/>
            <a:ext cx="1009650" cy="1209675"/>
          </a:xfrm>
          <a:prstGeom prst="rect">
            <a:avLst/>
          </a:prstGeom>
        </p:spPr>
      </p:pic>
    </p:spTree>
    <p:extLst>
      <p:ext uri="{BB962C8B-B14F-4D97-AF65-F5344CB8AC3E}">
        <p14:creationId xmlns:p14="http://schemas.microsoft.com/office/powerpoint/2010/main" val="65284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1" name="Straight Connector 10">
              <a:extLst>
                <a:ext uri="{FF2B5EF4-FFF2-40B4-BE49-F238E27FC236}">
                  <a16:creationId xmlns:a16="http://schemas.microsoft.com/office/drawing/2014/main" id="{317D1EC0-23FF-4FC8-B22D-E34878EAA4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AB929A7-258C-4469-AAB4-A67D713F7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635CDB-2D00-49D5-B26E-0694A25000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288D7A-F857-418D-92F2-368E841B9F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084F50-7F3C-4A4A-877E-FFD9EC7CD8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31E64C1-F4C0-4A94-B319-BB1A0A24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3D8374-8052-417F-AB69-B97EAC43D5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750734-4D51-4019-A003-38A3DE49B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1B693D1-DBA2-4D3B-9B37-D9EE8C41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CD3EA8-E4C0-4AF6-817F-F9F29157A4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170FB3-B397-4AC9-85FD-65388F26D9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5EC0B9-49C7-4777-AEC5-B5EF8DE404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02048B-30F7-4434-87A5-140F9BB4BE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00A6E2-A41C-4751-8A4E-9A0C5718D9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C259517-7BE7-45F9-81C0-3A6362BF1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0652F56-7B71-42B2-AB68-22204A6DF1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59830E-1C3D-4D42-8789-524971CB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3325A7-86D3-4B52-A7E3-ADDF408B4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53F46F-EC12-484C-A4E7-791E57687A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64ED9CA-8950-47B8-A9ED-22B45CE15F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429F7B-9FD7-438F-8ECA-3FCAD00618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C558100-D455-4B41-890C-BCC898B2D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886397-398A-4318-BE16-2CBAC1902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32A3A6-CE6E-4ABD-8522-2C8DC88C0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9014C09-5B84-4798-8BDE-C80D76E67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A29EB9E-ED9D-4C69-8A26-9A7A0A830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2899F9-1795-416F-8F3D-26EEB684DB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3043474-8625-495C-BD06-3627FD286C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32CE47-7631-408E-8DDC-79EE378B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2C8832D-8B8D-4036-B913-2D36314327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CEFEAF-E87B-4FF2-A947-94CABAA06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Right Triangle 42">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5" name="Rectangle 44">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6" name="Picture 5" descr="Plants in a field">
            <a:extLst>
              <a:ext uri="{FF2B5EF4-FFF2-40B4-BE49-F238E27FC236}">
                <a16:creationId xmlns:a16="http://schemas.microsoft.com/office/drawing/2014/main" id="{F901BAAB-0860-93C1-8A15-FCFB8825D779}"/>
              </a:ext>
            </a:extLst>
          </p:cNvPr>
          <p:cNvPicPr>
            <a:picLocks noChangeAspect="1"/>
          </p:cNvPicPr>
          <p:nvPr/>
        </p:nvPicPr>
        <p:blipFill rotWithShape="1">
          <a:blip r:embed="rId2"/>
          <a:srcRect t="15730"/>
          <a:stretch/>
        </p:blipFill>
        <p:spPr>
          <a:xfrm>
            <a:off x="20" y="10"/>
            <a:ext cx="12191980" cy="6857989"/>
          </a:xfrm>
          <a:prstGeom prst="rect">
            <a:avLst/>
          </a:prstGeom>
        </p:spPr>
      </p:pic>
      <p:sp>
        <p:nvSpPr>
          <p:cNvPr id="47" name="Flowchart: Document 46">
            <a:extLst>
              <a:ext uri="{FF2B5EF4-FFF2-40B4-BE49-F238E27FC236}">
                <a16:creationId xmlns:a16="http://schemas.microsoft.com/office/drawing/2014/main" id="{D22FBD32-C88A-4C1D-BC76-613A93944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4804" y="304807"/>
            <a:ext cx="6858000" cy="6248391"/>
          </a:xfrm>
          <a:prstGeom prst="flowChartDocumen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2" name="Title 1">
            <a:extLst>
              <a:ext uri="{FF2B5EF4-FFF2-40B4-BE49-F238E27FC236}">
                <a16:creationId xmlns:a16="http://schemas.microsoft.com/office/drawing/2014/main" id="{324D6CC0-33DF-938B-07C9-E3E2D39945E5}"/>
              </a:ext>
            </a:extLst>
          </p:cNvPr>
          <p:cNvSpPr>
            <a:spLocks noGrp="1"/>
          </p:cNvSpPr>
          <p:nvPr>
            <p:ph type="title"/>
          </p:nvPr>
        </p:nvSpPr>
        <p:spPr>
          <a:xfrm>
            <a:off x="691078" y="722902"/>
            <a:ext cx="4225893" cy="3077253"/>
          </a:xfrm>
        </p:spPr>
        <p:txBody>
          <a:bodyPr vert="horz" lIns="91440" tIns="45720" rIns="91440" bIns="45720" rtlCol="0" anchor="b">
            <a:normAutofit/>
          </a:bodyPr>
          <a:lstStyle/>
          <a:p>
            <a:r>
              <a:rPr lang="en-US" sz="3800"/>
              <a:t>Acknowledgement</a:t>
            </a:r>
          </a:p>
        </p:txBody>
      </p:sp>
      <p:sp>
        <p:nvSpPr>
          <p:cNvPr id="3" name="Content Placeholder 2">
            <a:extLst>
              <a:ext uri="{FF2B5EF4-FFF2-40B4-BE49-F238E27FC236}">
                <a16:creationId xmlns:a16="http://schemas.microsoft.com/office/drawing/2014/main" id="{5A707ADB-0040-D476-52E6-D5A3543245F7}"/>
              </a:ext>
            </a:extLst>
          </p:cNvPr>
          <p:cNvSpPr>
            <a:spLocks noGrp="1"/>
          </p:cNvSpPr>
          <p:nvPr>
            <p:ph idx="1"/>
          </p:nvPr>
        </p:nvSpPr>
        <p:spPr>
          <a:xfrm>
            <a:off x="691077" y="3971875"/>
            <a:ext cx="4903265" cy="2190707"/>
          </a:xfrm>
        </p:spPr>
        <p:txBody>
          <a:bodyPr vert="horz" lIns="91440" tIns="45720" rIns="91440" bIns="45720" rtlCol="0">
            <a:normAutofit/>
          </a:bodyPr>
          <a:lstStyle/>
          <a:p>
            <a:pPr marL="0" indent="0">
              <a:buNone/>
            </a:pPr>
            <a:r>
              <a:rPr lang="en-US" sz="2400" dirty="0"/>
              <a:t>Some parts of this research is funded by the Food and Agricultural Organization’s </a:t>
            </a:r>
            <a:r>
              <a:rPr lang="en-US" sz="2400" dirty="0" err="1"/>
              <a:t>Knowat</a:t>
            </a:r>
            <a:r>
              <a:rPr lang="en-US" sz="2400" dirty="0"/>
              <a:t> Program</a:t>
            </a:r>
          </a:p>
        </p:txBody>
      </p:sp>
      <p:sp>
        <p:nvSpPr>
          <p:cNvPr id="4" name="Slide Number Placeholder 3">
            <a:extLst>
              <a:ext uri="{FF2B5EF4-FFF2-40B4-BE49-F238E27FC236}">
                <a16:creationId xmlns:a16="http://schemas.microsoft.com/office/drawing/2014/main" id="{D5AAEBC8-A4E5-C2B7-F453-4D235D725663}"/>
              </a:ext>
            </a:extLst>
          </p:cNvPr>
          <p:cNvSpPr>
            <a:spLocks noGrp="1"/>
          </p:cNvSpPr>
          <p:nvPr>
            <p:ph type="sldNum" sz="quarter" idx="12"/>
          </p:nvPr>
        </p:nvSpPr>
        <p:spPr>
          <a:xfrm>
            <a:off x="11003649" y="6215870"/>
            <a:ext cx="979151" cy="417126"/>
          </a:xfrm>
        </p:spPr>
        <p:txBody>
          <a:bodyPr vert="horz" lIns="91440" tIns="45720" rIns="91440" bIns="45720" rtlCol="0" anchor="ctr">
            <a:normAutofit/>
          </a:bodyPr>
          <a:lstStyle/>
          <a:p>
            <a:pPr>
              <a:spcAft>
                <a:spcPts val="600"/>
              </a:spcAft>
            </a:pPr>
            <a:fld id="{BE15108C-154A-4A5A-9C05-91A49A422BA7}" type="slidenum">
              <a:rPr lang="en-US">
                <a:solidFill>
                  <a:srgbClr val="FFFFFF"/>
                </a:solidFill>
              </a:rPr>
              <a:pPr>
                <a:spcAft>
                  <a:spcPts val="600"/>
                </a:spcAft>
              </a:pPr>
              <a:t>19</a:t>
            </a:fld>
            <a:endParaRPr lang="en-US">
              <a:solidFill>
                <a:srgbClr val="FFFFFF"/>
              </a:solidFill>
            </a:endParaRPr>
          </a:p>
        </p:txBody>
      </p:sp>
      <p:grpSp>
        <p:nvGrpSpPr>
          <p:cNvPr id="49" name="Group 48">
            <a:extLst>
              <a:ext uri="{FF2B5EF4-FFF2-40B4-BE49-F238E27FC236}">
                <a16:creationId xmlns:a16="http://schemas.microsoft.com/office/drawing/2014/main" id="{53499997-BC46-4896-AEA5-37EC629D22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50" name="Straight Connector 49">
              <a:extLst>
                <a:ext uri="{FF2B5EF4-FFF2-40B4-BE49-F238E27FC236}">
                  <a16:creationId xmlns:a16="http://schemas.microsoft.com/office/drawing/2014/main" id="{ADA461E0-415F-4E8B-8B08-2C975693D3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D1EDD03-89DD-456E-BB53-FA43BE25A3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2A76E89-A44E-4207-8F8A-F853ED8A3B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C81BA9D-E2BC-4AD2-B816-5DE100BC8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A155025-B3E7-46D2-B556-80A8E9083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AAE4CEE-0410-46B5-B649-E3754C5394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6DDB39-DB80-43C8-A5AF-24AE5841B69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F3BE8C2-40CB-46C0-9536-BA1C51AF92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E2D5D2E-1F38-48BC-B038-9DA190B871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289E300-BEF0-4977-919B-F3367CF876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12B4899-7298-454D-90B9-382ACAEAA8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86FBE75-F4D3-48DD-85D2-593D0C1B37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E586789-549A-4D87-8967-6DCD5DEDF6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66293A2-B541-4BE7-8C99-1B730BB4DA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2938820-6D84-479D-B608-354903781A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8EE07FC-6A61-4C78-BAF6-86E2FD5435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C4E5A61-6E0E-44DD-B47E-9547F3A540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48B355A-1131-4815-881C-3949360FA2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73D903E-5A72-42B5-B741-95081B06E2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5769BB5-F1CF-4A57-A2E8-2ED9F9DDF0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4F9ABF1-4E55-4D70-ACF2-DB7D62C7D4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FD75E62-63B6-4237-88D5-02A90DDFA1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6A41C83-58E2-4EE6-864C-DB7DE375A9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1162541-E8F8-4926-91B8-AD9F514156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3E6FB3D-A8E2-4B96-B87B-EEEC499F83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0766009-515D-4494-BFF6-AC554CBCD02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4C1372F-2169-48C6-8AEB-411E8405B2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73FA4F1-4239-4336-BB84-8E3BBCD7F5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E90E0AA-C864-445E-AC17-96D1C90CBE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D4D2F48-C2BF-4C1C-82B9-FEB42F3CD8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6BB855D-6213-4C07-A21A-F0250B89F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69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4D45BF-E397-40C0-AFE3-A4149E60E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35F4CD44-7930-4EB8-9A74-8D2F9E6369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6F1268F0-44F7-4AC9-A3E6-9527C22F30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80B23C-29A4-4D11-8671-EE46FECE7C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2CF28E-44F6-4983-9729-A705B8709B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11666B-80E2-4F7D-9613-17A65CBC17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ABFAC7C-C1E8-4988-864D-3B05D3006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2EE5A4C-9245-46EB-B145-8FDFBE6E1A4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FEDEDB-B657-4E62-9962-28BF541220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65EFAA5-5243-4FE8-819B-80D4995BB7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92E633-809E-4E07-965A-F2F9EDCF7F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DE1690-3F94-4C79-9357-6653BEEF12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29D5DF-1A9E-4690-B016-03FB1E72DC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F8E2D2-E88C-4F73-A660-D2B76298CC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7BF3BB-FE7A-410E-AA57-73485A775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EC5EB5-F6E1-441C-AB44-799A5DF1B7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6F199F-9E76-4C7E-9DF6-20EE550DFE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1704E7-976B-4FE0-9381-8EB7818E7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5603A9-61D4-4172-AF77-7A7CE408A7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3C1AA7-2357-41A1-A057-FA2D44DADA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024205-8F58-4C8D-BE50-35E40091B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737BEEA-3398-4C1B-AB48-E7173325C0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5EE29AB-4E85-418B-A6D3-3E7B401855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DE2BEB-6A23-4DFC-9A4E-E44F3CA9FF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CE8D73-51C6-4818-8BD9-9202BBA083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EA7AA7F-CD9D-4820-B463-7B9CFEC8EC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1618CA6-513B-458C-89C1-1FE15F1F43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BACA43-902B-4444-95CB-5165D5483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A07376-1103-43DD-A6D6-D7BAF6F005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FCEA8A1-BC0E-4221-B9E5-3D3C7BA261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5D27E5-DFE1-4EE8-B982-0A39223598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FD07B27-85E5-4F3B-B432-CDBDC0F6E6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B78179E-DE7D-4A30-9BDC-05D7AE2176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07E3C0EF-2D2A-42BA-B4E2-76E2B1FC52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4143" y="3153945"/>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55EA6BE-D9C8-4C16-35E6-5A71CFF5D71A}"/>
              </a:ext>
            </a:extLst>
          </p:cNvPr>
          <p:cNvSpPr>
            <a:spLocks noGrp="1"/>
          </p:cNvSpPr>
          <p:nvPr>
            <p:ph type="title"/>
          </p:nvPr>
        </p:nvSpPr>
        <p:spPr>
          <a:xfrm>
            <a:off x="691079" y="725950"/>
            <a:ext cx="3428812" cy="5436630"/>
          </a:xfrm>
        </p:spPr>
        <p:txBody>
          <a:bodyPr anchor="ctr">
            <a:normAutofit/>
          </a:bodyPr>
          <a:lstStyle/>
          <a:p>
            <a:r>
              <a:rPr lang="en-US" dirty="0"/>
              <a:t>Conceptual Frameworks</a:t>
            </a:r>
            <a:endParaRPr lang="id-ID" dirty="0"/>
          </a:p>
        </p:txBody>
      </p:sp>
      <p:graphicFrame>
        <p:nvGraphicFramePr>
          <p:cNvPr id="5" name="Content Placeholder 2">
            <a:extLst>
              <a:ext uri="{FF2B5EF4-FFF2-40B4-BE49-F238E27FC236}">
                <a16:creationId xmlns:a16="http://schemas.microsoft.com/office/drawing/2014/main" id="{3D397DF7-C312-5195-1FCD-F72D01BE6570}"/>
              </a:ext>
            </a:extLst>
          </p:cNvPr>
          <p:cNvGraphicFramePr>
            <a:graphicFrameLocks noGrp="1"/>
          </p:cNvGraphicFramePr>
          <p:nvPr>
            <p:ph idx="1"/>
            <p:extLst>
              <p:ext uri="{D42A27DB-BD31-4B8C-83A1-F6EECF244321}">
                <p14:modId xmlns:p14="http://schemas.microsoft.com/office/powerpoint/2010/main" val="3329243943"/>
              </p:ext>
            </p:extLst>
          </p:nvPr>
        </p:nvGraphicFramePr>
        <p:xfrm>
          <a:off x="5103282" y="170170"/>
          <a:ext cx="6879517" cy="5973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19680A7-EEF0-7102-560D-83FC1F977EF2}"/>
              </a:ext>
            </a:extLst>
          </p:cNvPr>
          <p:cNvSpPr>
            <a:spLocks noGrp="1"/>
          </p:cNvSpPr>
          <p:nvPr>
            <p:ph type="sldNum" sz="quarter" idx="12"/>
          </p:nvPr>
        </p:nvSpPr>
        <p:spPr/>
        <p:txBody>
          <a:bodyPr/>
          <a:lstStyle/>
          <a:p>
            <a:fld id="{BE15108C-154A-4A5A-9C05-91A49A422BA7}" type="slidenum">
              <a:rPr lang="en-US" smtClean="0"/>
              <a:t>2</a:t>
            </a:fld>
            <a:endParaRPr lang="en-US"/>
          </a:p>
        </p:txBody>
      </p:sp>
    </p:spTree>
    <p:extLst>
      <p:ext uri="{BB962C8B-B14F-4D97-AF65-F5344CB8AC3E}">
        <p14:creationId xmlns:p14="http://schemas.microsoft.com/office/powerpoint/2010/main" val="3115622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807F70BA-21EF-4B7D-ACFF-D02E136D44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7D487A9C-B45A-450B-B04B-02570D8F41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C56948-B944-4EAA-A601-1C3F289A7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EFFD07-1C36-4595-9832-727669712C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5917E5-3154-42BC-8308-71C3D44DB4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05D64D-A9ED-421A-9ABE-761977A815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5E49393-F5BE-4823-92E3-7A624F7EAA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035503-21C0-4568-B46B-90BB750327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CACA2B-D1AF-419E-BFBF-413F69DFDB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284408D-F3CE-466F-A0C8-D27F2BCFC62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C5065B-1474-4D66-99DB-CFEF811C0F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6F4B51-92DC-4003-A3E7-28710D57AB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D5C13CE-E4FE-4F85-BC09-9C950ED752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51C5D97-1CDA-475E-BAC6-EE58999872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712EBA-54FF-45FE-9A4E-98C0C0EC23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0AB49E-A89E-4B6C-AAAA-96E326D154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E63E817-E471-4A64-9EF6-FFB1FBB3481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BB2927-CDAC-455A-8D26-8582DD13DD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8E42F79-594B-4397-8A30-281228EF99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E578AA8-0A5F-4BAA-AAFC-8A1E07838B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BA6CB24-165E-4D82-A315-18FFF8ABC6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7AFC89-7922-47E2-8920-9883AF13C2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2D63DEE-348A-4118-952F-DCD6FC1B6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7A17409-8146-400D-A3C1-1E93FE2056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1B7B93-01A0-4FDD-A6E1-5729577818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D3948D1-38CD-41AC-BBE8-291A85A703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33F3FE-70B6-41BD-A2D7-F9A53AB38E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9D1DD0D-9D4A-41EA-9650-F8215D949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148EE7C-8DC4-4A31-A981-8F838EA8FA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7F7EC5C-3015-4A5E-A9E3-B53F5293D2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D7AF31F-4674-411A-837A-ED991478D2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D3DAED2-414E-42E1-998A-6D7EF4A4D06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9E92C66B-792F-479F-B983-F47FEE1AB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4" y="152530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4B8DB1A-298F-14E4-E8FE-67E1006F4F20}"/>
              </a:ext>
            </a:extLst>
          </p:cNvPr>
          <p:cNvSpPr>
            <a:spLocks noGrp="1"/>
          </p:cNvSpPr>
          <p:nvPr>
            <p:ph type="title"/>
          </p:nvPr>
        </p:nvSpPr>
        <p:spPr>
          <a:xfrm>
            <a:off x="691079" y="725952"/>
            <a:ext cx="5818396" cy="542885"/>
          </a:xfrm>
        </p:spPr>
        <p:txBody>
          <a:bodyPr>
            <a:normAutofit fontScale="90000"/>
          </a:bodyPr>
          <a:lstStyle/>
          <a:p>
            <a:r>
              <a:rPr lang="en-US" dirty="0"/>
              <a:t>About the presenter</a:t>
            </a:r>
            <a:endParaRPr lang="id-ID" dirty="0"/>
          </a:p>
        </p:txBody>
      </p:sp>
      <p:sp>
        <p:nvSpPr>
          <p:cNvPr id="3" name="Content Placeholder 2">
            <a:extLst>
              <a:ext uri="{FF2B5EF4-FFF2-40B4-BE49-F238E27FC236}">
                <a16:creationId xmlns:a16="http://schemas.microsoft.com/office/drawing/2014/main" id="{4144108F-6B4C-2A85-A892-B442CD24F36C}"/>
              </a:ext>
            </a:extLst>
          </p:cNvPr>
          <p:cNvSpPr>
            <a:spLocks noGrp="1"/>
          </p:cNvSpPr>
          <p:nvPr>
            <p:ph idx="1"/>
          </p:nvPr>
        </p:nvSpPr>
        <p:spPr>
          <a:xfrm>
            <a:off x="570370" y="1352599"/>
            <a:ext cx="5818396" cy="3791918"/>
          </a:xfrm>
        </p:spPr>
        <p:txBody>
          <a:bodyPr>
            <a:noAutofit/>
          </a:bodyPr>
          <a:lstStyle/>
          <a:p>
            <a:pPr marL="0" indent="0" algn="just">
              <a:lnSpc>
                <a:spcPct val="100000"/>
              </a:lnSpc>
              <a:buNone/>
            </a:pPr>
            <a:r>
              <a:rPr lang="en-US" sz="1600" dirty="0"/>
              <a:t>Dr. Mohamad Mova </a:t>
            </a:r>
            <a:r>
              <a:rPr lang="en-US" sz="1600" dirty="0" err="1"/>
              <a:t>Al’Afghani’s</a:t>
            </a:r>
            <a:r>
              <a:rPr lang="en-US" sz="1600" dirty="0"/>
              <a:t> primary expertise is water law. He earned his PhD in 2013 from the University of Dundee (UNESCO Center for Water Law, Policy and Science) with a thesis titled “The Role of Legal Frameworks in Enabling Transparency in Water Utilities Regulation”. He obtained his master’s degree (</a:t>
            </a:r>
            <a:r>
              <a:rPr lang="en-US" sz="1600" dirty="0" err="1"/>
              <a:t>LL.M.Eur</a:t>
            </a:r>
            <a:r>
              <a:rPr lang="en-US" sz="1600" dirty="0"/>
              <a:t>) from the University of Bremen in 2008 (with distinction) and his </a:t>
            </a:r>
            <a:r>
              <a:rPr lang="en-US" sz="1600" dirty="0" err="1"/>
              <a:t>Sarjana</a:t>
            </a:r>
            <a:r>
              <a:rPr lang="en-US" sz="1600" dirty="0"/>
              <a:t> Hukum (LL.B) from Universitas Indonesia in 2003. Mova had been working as expert consultant with United Nations Industrial Development Organization (UNIDO) on the phasing out of persistent organic pollutants, World Health </a:t>
            </a:r>
            <a:r>
              <a:rPr lang="en-US" sz="1600" dirty="0" err="1"/>
              <a:t>Organisation</a:t>
            </a:r>
            <a:r>
              <a:rPr lang="en-US" sz="1600" dirty="0"/>
              <a:t> (WHO) on drinking water quality and water safety plan, United Nations Development </a:t>
            </a:r>
            <a:r>
              <a:rPr lang="en-US" sz="1600" dirty="0" err="1"/>
              <a:t>Programme</a:t>
            </a:r>
            <a:r>
              <a:rPr lang="en-US" sz="1600" dirty="0"/>
              <a:t> (UNDP) on a project to phase-out mercury, the World Bank for a study on water security in Indonesia, IUWASH-USAID on the provision of drinking water to urban poor population and the Food and Agricultural Organization (FAO) on a study on water tenure. Mova is a lecturer at Universitas Ibn Khaldun Bogor and Director of Center for Regulation, Policy and Governance. He can be reached at </a:t>
            </a:r>
            <a:r>
              <a:rPr lang="en-US" sz="1600" dirty="0">
                <a:hlinkClick r:id="rId2"/>
              </a:rPr>
              <a:t>mova@alafghani.info</a:t>
            </a:r>
            <a:r>
              <a:rPr lang="en-US" sz="1600" dirty="0"/>
              <a:t> and </a:t>
            </a:r>
            <a:r>
              <a:rPr lang="en-US" sz="1600" dirty="0">
                <a:hlinkClick r:id="rId3"/>
              </a:rPr>
              <a:t>https://www.linkedin.com/in/movanet/</a:t>
            </a:r>
            <a:r>
              <a:rPr lang="en-US" sz="1600" dirty="0"/>
              <a:t> </a:t>
            </a:r>
            <a:endParaRPr lang="id-ID" sz="1600" dirty="0"/>
          </a:p>
        </p:txBody>
      </p:sp>
      <p:pic>
        <p:nvPicPr>
          <p:cNvPr id="4" name="Picture 3">
            <a:extLst>
              <a:ext uri="{FF2B5EF4-FFF2-40B4-BE49-F238E27FC236}">
                <a16:creationId xmlns:a16="http://schemas.microsoft.com/office/drawing/2014/main" id="{AD9212F8-8F48-AB41-6243-83DA6C2483BC}"/>
              </a:ext>
            </a:extLst>
          </p:cNvPr>
          <p:cNvPicPr>
            <a:picLocks noChangeAspect="1"/>
          </p:cNvPicPr>
          <p:nvPr/>
        </p:nvPicPr>
        <p:blipFill>
          <a:blip r:embed="rId4"/>
          <a:stretch>
            <a:fillRect/>
          </a:stretch>
        </p:blipFill>
        <p:spPr>
          <a:xfrm>
            <a:off x="7087094" y="1231415"/>
            <a:ext cx="4401655" cy="4401655"/>
          </a:xfrm>
          <a:prstGeom prst="rect">
            <a:avLst/>
          </a:prstGeom>
        </p:spPr>
      </p:pic>
      <p:sp>
        <p:nvSpPr>
          <p:cNvPr id="5" name="Slide Number Placeholder 4">
            <a:extLst>
              <a:ext uri="{FF2B5EF4-FFF2-40B4-BE49-F238E27FC236}">
                <a16:creationId xmlns:a16="http://schemas.microsoft.com/office/drawing/2014/main" id="{38A56EBB-D8D7-92C3-2590-0A403C5FF1D1}"/>
              </a:ext>
            </a:extLst>
          </p:cNvPr>
          <p:cNvSpPr>
            <a:spLocks noGrp="1"/>
          </p:cNvSpPr>
          <p:nvPr>
            <p:ph type="sldNum" sz="quarter" idx="12"/>
          </p:nvPr>
        </p:nvSpPr>
        <p:spPr/>
        <p:txBody>
          <a:bodyPr/>
          <a:lstStyle/>
          <a:p>
            <a:fld id="{BE15108C-154A-4A5A-9C05-91A49A422BA7}" type="slidenum">
              <a:rPr lang="en-US" smtClean="0"/>
              <a:t>20</a:t>
            </a:fld>
            <a:endParaRPr lang="en-US"/>
          </a:p>
        </p:txBody>
      </p:sp>
    </p:spTree>
    <p:extLst>
      <p:ext uri="{BB962C8B-B14F-4D97-AF65-F5344CB8AC3E}">
        <p14:creationId xmlns:p14="http://schemas.microsoft.com/office/powerpoint/2010/main" val="2304967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5" name="Group 14">
            <a:extLst>
              <a:ext uri="{FF2B5EF4-FFF2-40B4-BE49-F238E27FC236}">
                <a16:creationId xmlns:a16="http://schemas.microsoft.com/office/drawing/2014/main" id="{5591A4A5-C00F-4B45-9735-FD2841BF34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6" name="Straight Connector 15">
              <a:extLst>
                <a:ext uri="{FF2B5EF4-FFF2-40B4-BE49-F238E27FC236}">
                  <a16:creationId xmlns:a16="http://schemas.microsoft.com/office/drawing/2014/main" id="{7A16FDB6-C8B8-4BB9-B5F6-C9E7D1549A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5D67BC-2831-45D1-804D-2B848B7FF6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254059-39EC-48CC-B948-9EE6B05517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3E0572-7D5E-4FAA-B67C-23A9C6D715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C5F1231-CF22-4258-B764-592B6CB8DC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B2C5387-42A2-4464-BF18-E70B0227B9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26F39D-AFC8-4FF6-9211-84AA777176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D812696-9AF7-4D2B-A041-80C015F33A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E6CB557-1E5B-4D2D-9330-8EB4AF7307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03A4B30-3A15-4294-9BED-E7317857F0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7B8343-CDF9-4023-9FBF-F4ADE601B2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B30BD5-639D-4F53-BC6C-2A8D0FFFE5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D7E1947-04B8-4F0B-9E3C-FC4E26D618F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3EDB6D6-D309-48D4-87F4-AAED7C57C7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F2E163F-B043-43B7-85CE-36F2136BAB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F6CB03C-E3B1-4D22-ABA3-986CC09FB3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9B41E31-EE5F-423F-8B88-3B56009A34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9D4FE6-B271-4427-8273-0B80EF1366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7D26D0-83A1-41B0-82E3-FB5D3E93EE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E47C02-EBB8-4368-815C-FEDA23368D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E61DA55-8618-4048-A65A-41E072D9FF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FC058B-6608-4509-92E1-D4D0D5BD57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E3652A3-36D6-4E0C-B7FB-52CD69E9CF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BF82BE6-B2D5-4FA1-98B4-1E0072C391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ECA553C-C7B8-4353-BC4C-D622087D6F1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F802227-5CA9-40B4-870E-495C7899C7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1A19F9E-BB49-4808-8481-77F848C2F4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3A57BE-F139-4C31-8201-477E20DD2A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9F800EC-2D85-47C7-BFB8-B146DD929C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78BA6D-3F48-40B1-8227-830029B628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1E6C45-0A76-456E-BDD6-3DCB66126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8" name="Right Triangle 47">
            <a:extLst>
              <a:ext uri="{FF2B5EF4-FFF2-40B4-BE49-F238E27FC236}">
                <a16:creationId xmlns:a16="http://schemas.microsoft.com/office/drawing/2014/main" id="{3C541D4F-11C2-4F36-B2A3-AB9028F2A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3" y="205909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665D752-5F5A-34F0-D35D-FE0ED0C845F8}"/>
              </a:ext>
            </a:extLst>
          </p:cNvPr>
          <p:cNvSpPr>
            <a:spLocks noGrp="1"/>
          </p:cNvSpPr>
          <p:nvPr>
            <p:ph type="title"/>
          </p:nvPr>
        </p:nvSpPr>
        <p:spPr>
          <a:xfrm>
            <a:off x="691079" y="725952"/>
            <a:ext cx="4038652" cy="703237"/>
          </a:xfrm>
        </p:spPr>
        <p:txBody>
          <a:bodyPr>
            <a:normAutofit fontScale="90000"/>
          </a:bodyPr>
          <a:lstStyle/>
          <a:p>
            <a:r>
              <a:rPr lang="en-US" dirty="0"/>
              <a:t>Methodology</a:t>
            </a:r>
            <a:endParaRPr lang="id-ID" dirty="0"/>
          </a:p>
        </p:txBody>
      </p:sp>
      <p:pic>
        <p:nvPicPr>
          <p:cNvPr id="4" name="Picture 3">
            <a:extLst>
              <a:ext uri="{FF2B5EF4-FFF2-40B4-BE49-F238E27FC236}">
                <a16:creationId xmlns:a16="http://schemas.microsoft.com/office/drawing/2014/main" id="{AE065E95-2439-BFA7-3095-E0AFF30F9944}"/>
              </a:ext>
            </a:extLst>
          </p:cNvPr>
          <p:cNvPicPr>
            <a:picLocks noChangeAspect="1"/>
          </p:cNvPicPr>
          <p:nvPr/>
        </p:nvPicPr>
        <p:blipFill>
          <a:blip r:embed="rId2"/>
          <a:stretch>
            <a:fillRect/>
          </a:stretch>
        </p:blipFill>
        <p:spPr>
          <a:xfrm>
            <a:off x="5106333" y="1794213"/>
            <a:ext cx="6401443" cy="3284322"/>
          </a:xfrm>
          <a:prstGeom prst="rect">
            <a:avLst/>
          </a:prstGeom>
        </p:spPr>
      </p:pic>
      <p:graphicFrame>
        <p:nvGraphicFramePr>
          <p:cNvPr id="8" name="Diagram 7">
            <a:extLst>
              <a:ext uri="{FF2B5EF4-FFF2-40B4-BE49-F238E27FC236}">
                <a16:creationId xmlns:a16="http://schemas.microsoft.com/office/drawing/2014/main" id="{D6582E75-EBBC-2A1C-8141-6D8C3AA30E89}"/>
              </a:ext>
            </a:extLst>
          </p:cNvPr>
          <p:cNvGraphicFramePr/>
          <p:nvPr>
            <p:extLst>
              <p:ext uri="{D42A27DB-BD31-4B8C-83A1-F6EECF244321}">
                <p14:modId xmlns:p14="http://schemas.microsoft.com/office/powerpoint/2010/main" val="3837997497"/>
              </p:ext>
            </p:extLst>
          </p:nvPr>
        </p:nvGraphicFramePr>
        <p:xfrm>
          <a:off x="691079" y="2886117"/>
          <a:ext cx="4038652" cy="327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EF59F561-64BE-E7DF-7934-358DB7631EDD}"/>
              </a:ext>
            </a:extLst>
          </p:cNvPr>
          <p:cNvSpPr txBox="1"/>
          <p:nvPr/>
        </p:nvSpPr>
        <p:spPr>
          <a:xfrm>
            <a:off x="484846" y="2388058"/>
            <a:ext cx="3820277" cy="338554"/>
          </a:xfrm>
          <a:prstGeom prst="rect">
            <a:avLst/>
          </a:prstGeom>
          <a:noFill/>
        </p:spPr>
        <p:txBody>
          <a:bodyPr wrap="none" rtlCol="0">
            <a:spAutoFit/>
          </a:bodyPr>
          <a:lstStyle/>
          <a:p>
            <a:r>
              <a:rPr lang="en-US" sz="1600" dirty="0"/>
              <a:t>FAO’s Analytical Framework (Adjusted)</a:t>
            </a:r>
            <a:endParaRPr lang="id-ID" sz="1600" dirty="0"/>
          </a:p>
        </p:txBody>
      </p:sp>
      <p:sp>
        <p:nvSpPr>
          <p:cNvPr id="10" name="Slide Number Placeholder 9">
            <a:extLst>
              <a:ext uri="{FF2B5EF4-FFF2-40B4-BE49-F238E27FC236}">
                <a16:creationId xmlns:a16="http://schemas.microsoft.com/office/drawing/2014/main" id="{50D6DA19-399F-F171-9A05-4E7E46E1B2B6}"/>
              </a:ext>
            </a:extLst>
          </p:cNvPr>
          <p:cNvSpPr>
            <a:spLocks noGrp="1"/>
          </p:cNvSpPr>
          <p:nvPr>
            <p:ph type="sldNum" sz="quarter" idx="12"/>
          </p:nvPr>
        </p:nvSpPr>
        <p:spPr/>
        <p:txBody>
          <a:bodyPr/>
          <a:lstStyle/>
          <a:p>
            <a:fld id="{BE15108C-154A-4A5A-9C05-91A49A422BA7}" type="slidenum">
              <a:rPr lang="en-US" smtClean="0"/>
              <a:t>3</a:t>
            </a:fld>
            <a:endParaRPr lang="en-US"/>
          </a:p>
        </p:txBody>
      </p:sp>
    </p:spTree>
    <p:extLst>
      <p:ext uri="{BB962C8B-B14F-4D97-AF65-F5344CB8AC3E}">
        <p14:creationId xmlns:p14="http://schemas.microsoft.com/office/powerpoint/2010/main" val="3964683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317D1EC0-23FF-4FC8-B22D-E34878EAA4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B929A7-258C-4469-AAB4-A67D713F7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635CDB-2D00-49D5-B26E-0694A25000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288D7A-F857-418D-92F2-368E841B9F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1084F50-7F3C-4A4A-877E-FFD9EC7CD8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1E64C1-F4C0-4A94-B319-BB1A0A24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3D8374-8052-417F-AB69-B97EAC43D5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750734-4D51-4019-A003-38A3DE49B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B693D1-DBA2-4D3B-9B37-D9EE8C41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CD3EA8-E4C0-4AF6-817F-F9F29157A4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170FB3-B397-4AC9-85FD-65388F26D9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5EC0B9-49C7-4777-AEC5-B5EF8DE404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902048B-30F7-4434-87A5-140F9BB4BE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00A6E2-A41C-4751-8A4E-9A0C5718D9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C259517-7BE7-45F9-81C0-3A6362BF1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0652F56-7B71-42B2-AB68-22204A6DF1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059830E-1C3D-4D42-8789-524971CB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3325A7-86D3-4B52-A7E3-ADDF408B4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53F46F-EC12-484C-A4E7-791E57687A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4ED9CA-8950-47B8-A9ED-22B45CE15F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429F7B-9FD7-438F-8ECA-3FCAD00618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558100-D455-4B41-890C-BCC898B2D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2886397-398A-4318-BE16-2CBAC1902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D32A3A6-CE6E-4ABD-8522-2C8DC88C0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9014C09-5B84-4798-8BDE-C80D76E67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29EB9E-ED9D-4C69-8A26-9A7A0A830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2899F9-1795-416F-8F3D-26EEB684DB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043474-8625-495C-BD06-3627FD286C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432CE47-7631-408E-8DDC-79EE378B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C8832D-8B8D-4036-B913-2D36314327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CEFEAF-E87B-4FF2-A947-94CABAA06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1" name="Right Triangle 40">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3" name="Rectangle 42">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4" name="Picture 3" descr="High shot of two businesspeople talking">
            <a:extLst>
              <a:ext uri="{FF2B5EF4-FFF2-40B4-BE49-F238E27FC236}">
                <a16:creationId xmlns:a16="http://schemas.microsoft.com/office/drawing/2014/main" id="{48610763-E8FB-FA48-6F08-DD4633D5DE16}"/>
              </a:ext>
            </a:extLst>
          </p:cNvPr>
          <p:cNvPicPr>
            <a:picLocks noChangeAspect="1"/>
          </p:cNvPicPr>
          <p:nvPr/>
        </p:nvPicPr>
        <p:blipFill rotWithShape="1">
          <a:blip r:embed="rId2"/>
          <a:srcRect t="5461" b="10270"/>
          <a:stretch/>
        </p:blipFill>
        <p:spPr>
          <a:xfrm>
            <a:off x="20" y="10"/>
            <a:ext cx="12191980" cy="6857989"/>
          </a:xfrm>
          <a:prstGeom prst="rect">
            <a:avLst/>
          </a:prstGeom>
        </p:spPr>
      </p:pic>
      <p:grpSp>
        <p:nvGrpSpPr>
          <p:cNvPr id="45" name="Group 44">
            <a:extLst>
              <a:ext uri="{FF2B5EF4-FFF2-40B4-BE49-F238E27FC236}">
                <a16:creationId xmlns:a16="http://schemas.microsoft.com/office/drawing/2014/main" id="{4A1F22E2-9813-4EBC-A701-AAAA6ED15D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46" name="Straight Connector 45">
              <a:extLst>
                <a:ext uri="{FF2B5EF4-FFF2-40B4-BE49-F238E27FC236}">
                  <a16:creationId xmlns:a16="http://schemas.microsoft.com/office/drawing/2014/main" id="{7F8B7518-BB87-4DEF-913D-A2C5C7E898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7FA77DC-D6FA-4AF0-A95F-D85CBE0CE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31CC20-67CB-426B-9FFC-86FBB5EA62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F16F19F-AFAD-4BB8-BADC-94042BA78F1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A21872D-2D68-4EB1-A577-7F00EF355B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B199ACF-202D-4583-B640-4C058ED565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BC0596-61D3-4355-A982-C094F43CBB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851CA5D-B2E2-4379-B91C-7B20CCE967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2794494-F766-402C-9809-2B7281C26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34BC5DD-5792-4415-B452-36FC7DB9D7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2D5BC48-7901-4D5B-AD85-A6FCC73C24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7ABEFD0-8063-4DE5-9CA3-737A677507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AA24B3D-8D0A-479A-B1D0-06EF71D6F8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F56DE0E-53B5-4582-80B2-722B3BCFE2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5883FE8-A185-4697-8586-55EED58A55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8896C73-323B-4B40-8CA7-A60CB0C668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EF23969-C27D-45AA-837C-C07705B0AD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3FEA341-5A10-448E-A0F8-6D0718B852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1EE197-BD9A-4965-84E0-BB65569A7D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FCEBE5-19AB-4C9B-8AC6-78A1049651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0E1E700-F8E3-4452-95DE-C8B0FE50A2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C295082-1371-47D6-A2AB-35BE9A7F28A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1A10ADB-4739-4067-852F-DFA06CC8EC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406801A-B91F-4D65-8E7B-2273ADD21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62C9FE0-C4B7-41D4-B2F5-B9C177CCBB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B487A2F-0D93-4B96-A88E-A7C3050D62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94C9A55-5148-43BC-9F3C-1EA2B7BC5D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8B2033D-57C6-4263-BCBC-4F717C9622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1D041FE-8BBF-4472-9BA9-274FF791E2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F09DF04-1192-4720-BC8C-10F3AA1C44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24BB435-2932-44F7-AC2E-D5A16116EB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78" name="Freeform: Shape 77">
            <a:extLst>
              <a:ext uri="{FF2B5EF4-FFF2-40B4-BE49-F238E27FC236}">
                <a16:creationId xmlns:a16="http://schemas.microsoft.com/office/drawing/2014/main" id="{445FE972-3FD1-42A0-917A-5FC226BB7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5" y="3657600"/>
            <a:ext cx="12198214" cy="3200399"/>
          </a:xfrm>
          <a:custGeom>
            <a:avLst/>
            <a:gdLst>
              <a:gd name="connsiteX0" fmla="*/ 8951169 w 12179808"/>
              <a:gd name="connsiteY0" fmla="*/ 14 h 3200399"/>
              <a:gd name="connsiteX1" fmla="*/ 11653845 w 12179808"/>
              <a:gd name="connsiteY1" fmla="*/ 98641 h 3200399"/>
              <a:gd name="connsiteX2" fmla="*/ 12178450 w 12179808"/>
              <a:gd name="connsiteY2" fmla="*/ 134761 h 3200399"/>
              <a:gd name="connsiteX3" fmla="*/ 12178450 w 12179808"/>
              <a:gd name="connsiteY3" fmla="*/ 852282 h 3200399"/>
              <a:gd name="connsiteX4" fmla="*/ 12179808 w 12179808"/>
              <a:gd name="connsiteY4" fmla="*/ 852282 h 3200399"/>
              <a:gd name="connsiteX5" fmla="*/ 12179808 w 12179808"/>
              <a:gd name="connsiteY5" fmla="*/ 1752600 h 3200399"/>
              <a:gd name="connsiteX6" fmla="*/ 12179808 w 12179808"/>
              <a:gd name="connsiteY6" fmla="*/ 1981199 h 3200399"/>
              <a:gd name="connsiteX7" fmla="*/ 12179808 w 12179808"/>
              <a:gd name="connsiteY7" fmla="*/ 3200399 h 3200399"/>
              <a:gd name="connsiteX8" fmla="*/ 0 w 12179808"/>
              <a:gd name="connsiteY8" fmla="*/ 3200399 h 3200399"/>
              <a:gd name="connsiteX9" fmla="*/ 0 w 12179808"/>
              <a:gd name="connsiteY9" fmla="*/ 1981199 h 3200399"/>
              <a:gd name="connsiteX10" fmla="*/ 0 w 12179808"/>
              <a:gd name="connsiteY10" fmla="*/ 1752600 h 3200399"/>
              <a:gd name="connsiteX11" fmla="*/ 0 w 12179808"/>
              <a:gd name="connsiteY11" fmla="*/ 940776 h 3200399"/>
              <a:gd name="connsiteX12" fmla="*/ 0 w 12179808"/>
              <a:gd name="connsiteY12" fmla="*/ 852282 h 3200399"/>
              <a:gd name="connsiteX13" fmla="*/ 0 w 12179808"/>
              <a:gd name="connsiteY13" fmla="*/ 475166 h 3200399"/>
              <a:gd name="connsiteX14" fmla="*/ 8951169 w 12179808"/>
              <a:gd name="connsiteY14" fmla="*/ 14 h 320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9808" h="3200399">
                <a:moveTo>
                  <a:pt x="8951169" y="14"/>
                </a:moveTo>
                <a:cubicBezTo>
                  <a:pt x="9704520" y="748"/>
                  <a:pt x="10578586" y="29202"/>
                  <a:pt x="11653845" y="98641"/>
                </a:cubicBezTo>
                <a:lnTo>
                  <a:pt x="12178450" y="134761"/>
                </a:lnTo>
                <a:lnTo>
                  <a:pt x="12178450" y="852282"/>
                </a:lnTo>
                <a:lnTo>
                  <a:pt x="12179808" y="852282"/>
                </a:lnTo>
                <a:lnTo>
                  <a:pt x="12179808" y="1752600"/>
                </a:lnTo>
                <a:lnTo>
                  <a:pt x="12179808" y="1981199"/>
                </a:lnTo>
                <a:lnTo>
                  <a:pt x="12179808" y="3200399"/>
                </a:lnTo>
                <a:lnTo>
                  <a:pt x="0" y="3200399"/>
                </a:lnTo>
                <a:lnTo>
                  <a:pt x="0" y="1981199"/>
                </a:lnTo>
                <a:lnTo>
                  <a:pt x="0" y="1752600"/>
                </a:lnTo>
                <a:lnTo>
                  <a:pt x="0" y="940776"/>
                </a:lnTo>
                <a:lnTo>
                  <a:pt x="0" y="852282"/>
                </a:lnTo>
                <a:lnTo>
                  <a:pt x="0" y="475166"/>
                </a:lnTo>
                <a:cubicBezTo>
                  <a:pt x="4768989" y="475166"/>
                  <a:pt x="5812206" y="-3043"/>
                  <a:pt x="8951169" y="14"/>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01F2622F-E9D9-542F-57EF-40097B8F0C19}"/>
              </a:ext>
            </a:extLst>
          </p:cNvPr>
          <p:cNvSpPr>
            <a:spLocks noGrp="1"/>
          </p:cNvSpPr>
          <p:nvPr>
            <p:ph type="title"/>
          </p:nvPr>
        </p:nvSpPr>
        <p:spPr>
          <a:xfrm>
            <a:off x="684225" y="4453656"/>
            <a:ext cx="10325635" cy="975150"/>
          </a:xfrm>
        </p:spPr>
        <p:txBody>
          <a:bodyPr vert="horz" lIns="91440" tIns="45720" rIns="91440" bIns="45720" rtlCol="0" anchor="b">
            <a:normAutofit/>
          </a:bodyPr>
          <a:lstStyle/>
          <a:p>
            <a:r>
              <a:rPr lang="en-US" sz="5400"/>
              <a:t>Findings</a:t>
            </a:r>
          </a:p>
        </p:txBody>
      </p:sp>
      <p:sp>
        <p:nvSpPr>
          <p:cNvPr id="5" name="Slide Number Placeholder 4">
            <a:extLst>
              <a:ext uri="{FF2B5EF4-FFF2-40B4-BE49-F238E27FC236}">
                <a16:creationId xmlns:a16="http://schemas.microsoft.com/office/drawing/2014/main" id="{2F02332C-5045-C4E4-9374-020B60D66B32}"/>
              </a:ext>
            </a:extLst>
          </p:cNvPr>
          <p:cNvSpPr>
            <a:spLocks noGrp="1"/>
          </p:cNvSpPr>
          <p:nvPr>
            <p:ph type="sldNum" sz="quarter" idx="12"/>
          </p:nvPr>
        </p:nvSpPr>
        <p:spPr/>
        <p:txBody>
          <a:bodyPr/>
          <a:lstStyle/>
          <a:p>
            <a:fld id="{BE15108C-154A-4A5A-9C05-91A49A422BA7}" type="slidenum">
              <a:rPr lang="en-US" smtClean="0"/>
              <a:t>4</a:t>
            </a:fld>
            <a:endParaRPr lang="en-US"/>
          </a:p>
        </p:txBody>
      </p:sp>
    </p:spTree>
    <p:extLst>
      <p:ext uri="{BB962C8B-B14F-4D97-AF65-F5344CB8AC3E}">
        <p14:creationId xmlns:p14="http://schemas.microsoft.com/office/powerpoint/2010/main" val="279821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1F64-9113-89A3-DA37-306EB3AD9245}"/>
              </a:ext>
            </a:extLst>
          </p:cNvPr>
          <p:cNvSpPr>
            <a:spLocks noGrp="1"/>
          </p:cNvSpPr>
          <p:nvPr>
            <p:ph type="title"/>
          </p:nvPr>
        </p:nvSpPr>
        <p:spPr>
          <a:xfrm>
            <a:off x="691079" y="461547"/>
            <a:ext cx="10325000" cy="397770"/>
          </a:xfrm>
        </p:spPr>
        <p:txBody>
          <a:bodyPr>
            <a:noAutofit/>
          </a:bodyPr>
          <a:lstStyle/>
          <a:p>
            <a:r>
              <a:rPr lang="en-US" sz="3200" dirty="0"/>
              <a:t>Kahayan Catchment 1: Food Estate and Conservation</a:t>
            </a:r>
            <a:endParaRPr lang="id-ID" sz="3200" dirty="0"/>
          </a:p>
        </p:txBody>
      </p:sp>
      <p:pic>
        <p:nvPicPr>
          <p:cNvPr id="4" name="Picture 3">
            <a:extLst>
              <a:ext uri="{FF2B5EF4-FFF2-40B4-BE49-F238E27FC236}">
                <a16:creationId xmlns:a16="http://schemas.microsoft.com/office/drawing/2014/main" id="{2454E35D-A347-B8A6-EA28-9D3940310CA6}"/>
              </a:ext>
            </a:extLst>
          </p:cNvPr>
          <p:cNvPicPr>
            <a:picLocks noChangeAspect="1"/>
          </p:cNvPicPr>
          <p:nvPr/>
        </p:nvPicPr>
        <p:blipFill>
          <a:blip r:embed="rId2"/>
          <a:stretch>
            <a:fillRect/>
          </a:stretch>
        </p:blipFill>
        <p:spPr>
          <a:xfrm>
            <a:off x="691079" y="3127231"/>
            <a:ext cx="6029210" cy="3500309"/>
          </a:xfrm>
          <a:prstGeom prst="rect">
            <a:avLst/>
          </a:prstGeom>
        </p:spPr>
      </p:pic>
      <p:pic>
        <p:nvPicPr>
          <p:cNvPr id="5" name="Picture 4">
            <a:extLst>
              <a:ext uri="{FF2B5EF4-FFF2-40B4-BE49-F238E27FC236}">
                <a16:creationId xmlns:a16="http://schemas.microsoft.com/office/drawing/2014/main" id="{696F9CDB-4547-8CEC-5F9B-FDF720223BCA}"/>
              </a:ext>
            </a:extLst>
          </p:cNvPr>
          <p:cNvPicPr>
            <a:picLocks noChangeAspect="1"/>
          </p:cNvPicPr>
          <p:nvPr/>
        </p:nvPicPr>
        <p:blipFill>
          <a:blip r:embed="rId3"/>
          <a:stretch>
            <a:fillRect/>
          </a:stretch>
        </p:blipFill>
        <p:spPr>
          <a:xfrm>
            <a:off x="4395730" y="1133391"/>
            <a:ext cx="7009238" cy="2579080"/>
          </a:xfrm>
          <a:prstGeom prst="rect">
            <a:avLst/>
          </a:prstGeom>
        </p:spPr>
      </p:pic>
      <p:sp>
        <p:nvSpPr>
          <p:cNvPr id="6" name="TextBox 5">
            <a:extLst>
              <a:ext uri="{FF2B5EF4-FFF2-40B4-BE49-F238E27FC236}">
                <a16:creationId xmlns:a16="http://schemas.microsoft.com/office/drawing/2014/main" id="{2C9E3715-3839-D6A8-0376-03F4993BE126}"/>
              </a:ext>
            </a:extLst>
          </p:cNvPr>
          <p:cNvSpPr txBox="1"/>
          <p:nvPr/>
        </p:nvSpPr>
        <p:spPr>
          <a:xfrm>
            <a:off x="691079" y="2252993"/>
            <a:ext cx="3200597" cy="600164"/>
          </a:xfrm>
          <a:prstGeom prst="rect">
            <a:avLst/>
          </a:prstGeom>
          <a:noFill/>
        </p:spPr>
        <p:txBody>
          <a:bodyPr wrap="square" rtlCol="0">
            <a:spAutoFit/>
          </a:bodyPr>
          <a:lstStyle/>
          <a:p>
            <a:r>
              <a:rPr lang="en-US" sz="1100" dirty="0"/>
              <a:t>Presentation by Coordinating Minister for Maritime and Investment  on Integrated Food, May 24, 2022</a:t>
            </a:r>
            <a:endParaRPr lang="id-ID" sz="1100" dirty="0"/>
          </a:p>
        </p:txBody>
      </p:sp>
      <p:sp>
        <p:nvSpPr>
          <p:cNvPr id="8" name="TextBox 7">
            <a:extLst>
              <a:ext uri="{FF2B5EF4-FFF2-40B4-BE49-F238E27FC236}">
                <a16:creationId xmlns:a16="http://schemas.microsoft.com/office/drawing/2014/main" id="{9EEA2A5C-009A-B179-EC79-EC7B3357A9FB}"/>
              </a:ext>
            </a:extLst>
          </p:cNvPr>
          <p:cNvSpPr txBox="1"/>
          <p:nvPr/>
        </p:nvSpPr>
        <p:spPr>
          <a:xfrm>
            <a:off x="7312446" y="4431341"/>
            <a:ext cx="4519670" cy="769441"/>
          </a:xfrm>
          <a:prstGeom prst="rect">
            <a:avLst/>
          </a:prstGeom>
          <a:noFill/>
        </p:spPr>
        <p:txBody>
          <a:bodyPr wrap="square">
            <a:spAutoFit/>
          </a:bodyPr>
          <a:lstStyle/>
          <a:p>
            <a:r>
              <a:rPr lang="en-US" sz="1100" i="1" dirty="0"/>
              <a:t>Damaged</a:t>
            </a:r>
            <a:r>
              <a:rPr lang="en-US" sz="1100" dirty="0"/>
              <a:t> peatland has to be restored (per regulation).   Definition of “Damaged”:  Conservation peatland : artificial drainage has been constructed Cultivation peatland: water table depth &gt; 40 cm --&gt; Produce Competition</a:t>
            </a:r>
          </a:p>
        </p:txBody>
      </p:sp>
      <p:sp>
        <p:nvSpPr>
          <p:cNvPr id="41" name="Slide Number Placeholder 40">
            <a:extLst>
              <a:ext uri="{FF2B5EF4-FFF2-40B4-BE49-F238E27FC236}">
                <a16:creationId xmlns:a16="http://schemas.microsoft.com/office/drawing/2014/main" id="{17B630F1-B0C2-079A-0CE1-EA00FF01028F}"/>
              </a:ext>
            </a:extLst>
          </p:cNvPr>
          <p:cNvSpPr>
            <a:spLocks noGrp="1"/>
          </p:cNvSpPr>
          <p:nvPr>
            <p:ph type="sldNum" sz="quarter" idx="12"/>
          </p:nvPr>
        </p:nvSpPr>
        <p:spPr/>
        <p:txBody>
          <a:bodyPr/>
          <a:lstStyle/>
          <a:p>
            <a:fld id="{BE15108C-154A-4A5A-9C05-91A49A422BA7}" type="slidenum">
              <a:rPr lang="en-US" smtClean="0"/>
              <a:t>5</a:t>
            </a:fld>
            <a:endParaRPr lang="en-US"/>
          </a:p>
        </p:txBody>
      </p:sp>
    </p:spTree>
    <p:extLst>
      <p:ext uri="{BB962C8B-B14F-4D97-AF65-F5344CB8AC3E}">
        <p14:creationId xmlns:p14="http://schemas.microsoft.com/office/powerpoint/2010/main" val="1437077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CBA7-9B1F-485C-9A72-068EA0E9271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Customary Water Use </a:t>
            </a:r>
          </a:p>
        </p:txBody>
      </p:sp>
      <p:pic>
        <p:nvPicPr>
          <p:cNvPr id="7" name="Picture 6">
            <a:extLst>
              <a:ext uri="{FF2B5EF4-FFF2-40B4-BE49-F238E27FC236}">
                <a16:creationId xmlns:a16="http://schemas.microsoft.com/office/drawing/2014/main" id="{10206C25-734C-4F83-99ED-4341B5E29384}"/>
              </a:ext>
            </a:extLst>
          </p:cNvPr>
          <p:cNvPicPr>
            <a:picLocks noChangeAspect="1"/>
          </p:cNvPicPr>
          <p:nvPr/>
        </p:nvPicPr>
        <p:blipFill>
          <a:blip r:embed="rId2"/>
          <a:stretch>
            <a:fillRect/>
          </a:stretch>
        </p:blipFill>
        <p:spPr>
          <a:xfrm>
            <a:off x="7569201" y="1388303"/>
            <a:ext cx="4611878" cy="2491784"/>
          </a:xfrm>
          <a:prstGeom prst="rect">
            <a:avLst/>
          </a:prstGeom>
        </p:spPr>
      </p:pic>
      <p:sp>
        <p:nvSpPr>
          <p:cNvPr id="11" name="TextBox 10">
            <a:extLst>
              <a:ext uri="{FF2B5EF4-FFF2-40B4-BE49-F238E27FC236}">
                <a16:creationId xmlns:a16="http://schemas.microsoft.com/office/drawing/2014/main" id="{925152F2-BDEF-46DA-ACC2-018521BA738A}"/>
              </a:ext>
            </a:extLst>
          </p:cNvPr>
          <p:cNvSpPr txBox="1"/>
          <p:nvPr/>
        </p:nvSpPr>
        <p:spPr>
          <a:xfrm>
            <a:off x="7763495" y="1500614"/>
            <a:ext cx="1360185" cy="369332"/>
          </a:xfrm>
          <a:prstGeom prst="rect">
            <a:avLst/>
          </a:prstGeom>
          <a:noFill/>
        </p:spPr>
        <p:txBody>
          <a:bodyPr wrap="square" rtlCol="0">
            <a:spAutoFit/>
          </a:bodyPr>
          <a:lstStyle/>
          <a:p>
            <a:r>
              <a:rPr lang="en-US" dirty="0" err="1">
                <a:solidFill>
                  <a:schemeClr val="bg1"/>
                </a:solidFill>
              </a:rPr>
              <a:t>Menuba</a:t>
            </a:r>
            <a:endParaRPr lang="id-ID" dirty="0">
              <a:solidFill>
                <a:schemeClr val="bg1"/>
              </a:solidFill>
            </a:endParaRPr>
          </a:p>
        </p:txBody>
      </p:sp>
      <p:pic>
        <p:nvPicPr>
          <p:cNvPr id="12" name="Picture 11">
            <a:extLst>
              <a:ext uri="{FF2B5EF4-FFF2-40B4-BE49-F238E27FC236}">
                <a16:creationId xmlns:a16="http://schemas.microsoft.com/office/drawing/2014/main" id="{79481295-486D-443B-A4A1-BAE9541CECD4}"/>
              </a:ext>
            </a:extLst>
          </p:cNvPr>
          <p:cNvPicPr>
            <a:picLocks noChangeAspect="1"/>
          </p:cNvPicPr>
          <p:nvPr/>
        </p:nvPicPr>
        <p:blipFill>
          <a:blip r:embed="rId3"/>
          <a:stretch>
            <a:fillRect/>
          </a:stretch>
        </p:blipFill>
        <p:spPr>
          <a:xfrm>
            <a:off x="7569201" y="3880087"/>
            <a:ext cx="4622799" cy="2972420"/>
          </a:xfrm>
          <a:prstGeom prst="rect">
            <a:avLst/>
          </a:prstGeom>
        </p:spPr>
      </p:pic>
      <p:sp>
        <p:nvSpPr>
          <p:cNvPr id="15" name="TextBox 14">
            <a:extLst>
              <a:ext uri="{FF2B5EF4-FFF2-40B4-BE49-F238E27FC236}">
                <a16:creationId xmlns:a16="http://schemas.microsoft.com/office/drawing/2014/main" id="{45926862-5742-4F94-9637-4761E69156D4}"/>
              </a:ext>
            </a:extLst>
          </p:cNvPr>
          <p:cNvSpPr txBox="1"/>
          <p:nvPr/>
        </p:nvSpPr>
        <p:spPr>
          <a:xfrm>
            <a:off x="9123680" y="6070294"/>
            <a:ext cx="2730469" cy="369332"/>
          </a:xfrm>
          <a:prstGeom prst="rect">
            <a:avLst/>
          </a:prstGeom>
          <a:noFill/>
        </p:spPr>
        <p:txBody>
          <a:bodyPr wrap="square" rtlCol="0">
            <a:spAutoFit/>
          </a:bodyPr>
          <a:lstStyle/>
          <a:p>
            <a:r>
              <a:rPr lang="en-US" dirty="0" err="1">
                <a:solidFill>
                  <a:schemeClr val="bg1"/>
                </a:solidFill>
              </a:rPr>
              <a:t>Lanting</a:t>
            </a:r>
            <a:r>
              <a:rPr lang="en-US" dirty="0">
                <a:solidFill>
                  <a:schemeClr val="bg1"/>
                </a:solidFill>
              </a:rPr>
              <a:t> House</a:t>
            </a:r>
            <a:endParaRPr lang="id-ID" dirty="0">
              <a:solidFill>
                <a:schemeClr val="bg1"/>
              </a:solidFill>
            </a:endParaRPr>
          </a:p>
        </p:txBody>
      </p:sp>
      <p:sp>
        <p:nvSpPr>
          <p:cNvPr id="3" name="Slide Number Placeholder 2">
            <a:extLst>
              <a:ext uri="{FF2B5EF4-FFF2-40B4-BE49-F238E27FC236}">
                <a16:creationId xmlns:a16="http://schemas.microsoft.com/office/drawing/2014/main" id="{9E5FD634-8D06-4CD0-BB77-3A9C7A0F8A86}"/>
              </a:ext>
            </a:extLst>
          </p:cNvPr>
          <p:cNvSpPr>
            <a:spLocks noGrp="1"/>
          </p:cNvSpPr>
          <p:nvPr>
            <p:ph type="sldNum" sz="quarter" idx="12"/>
          </p:nvPr>
        </p:nvSpPr>
        <p:spPr/>
        <p:txBody>
          <a:bodyPr/>
          <a:lstStyle/>
          <a:p>
            <a:fld id="{1FDA75E6-4D8C-41EE-9B77-719AFE1BA2AF}" type="slidenum">
              <a:rPr lang="id-ID" smtClean="0">
                <a:solidFill>
                  <a:schemeClr val="bg1"/>
                </a:solidFill>
              </a:rPr>
              <a:t>6</a:t>
            </a:fld>
            <a:endParaRPr lang="id-ID">
              <a:solidFill>
                <a:schemeClr val="bg1"/>
              </a:solidFill>
            </a:endParaRPr>
          </a:p>
        </p:txBody>
      </p:sp>
      <p:graphicFrame>
        <p:nvGraphicFramePr>
          <p:cNvPr id="20" name="Table 19">
            <a:extLst>
              <a:ext uri="{FF2B5EF4-FFF2-40B4-BE49-F238E27FC236}">
                <a16:creationId xmlns:a16="http://schemas.microsoft.com/office/drawing/2014/main" id="{99A49D59-41C5-A1D6-0EC7-67E868295B31}"/>
              </a:ext>
            </a:extLst>
          </p:cNvPr>
          <p:cNvGraphicFramePr>
            <a:graphicFrameLocks noGrp="1"/>
          </p:cNvGraphicFramePr>
          <p:nvPr/>
        </p:nvGraphicFramePr>
        <p:xfrm>
          <a:off x="0" y="1202671"/>
          <a:ext cx="7547359" cy="5858186"/>
        </p:xfrm>
        <a:graphic>
          <a:graphicData uri="http://schemas.openxmlformats.org/drawingml/2006/table">
            <a:tbl>
              <a:tblPr firstRow="1" firstCol="1" bandRow="1"/>
              <a:tblGrid>
                <a:gridCol w="1052436">
                  <a:extLst>
                    <a:ext uri="{9D8B030D-6E8A-4147-A177-3AD203B41FA5}">
                      <a16:colId xmlns:a16="http://schemas.microsoft.com/office/drawing/2014/main" val="3196488192"/>
                    </a:ext>
                  </a:extLst>
                </a:gridCol>
                <a:gridCol w="6494923">
                  <a:extLst>
                    <a:ext uri="{9D8B030D-6E8A-4147-A177-3AD203B41FA5}">
                      <a16:colId xmlns:a16="http://schemas.microsoft.com/office/drawing/2014/main" val="2002693281"/>
                    </a:ext>
                  </a:extLst>
                </a:gridCol>
              </a:tblGrid>
              <a:tr h="189823">
                <a:tc>
                  <a:txBody>
                    <a:bodyPr/>
                    <a:lstStyle/>
                    <a:p>
                      <a:pPr marL="0" marR="0">
                        <a:spcBef>
                          <a:spcPts val="0"/>
                        </a:spcBef>
                        <a:spcAft>
                          <a:spcPts val="0"/>
                        </a:spcAft>
                      </a:pPr>
                      <a:r>
                        <a:rPr lang="en-US" sz="14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Lexicon</a:t>
                      </a:r>
                      <a:endParaRPr lang="id-ID"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spcBef>
                          <a:spcPts val="0"/>
                        </a:spcBef>
                        <a:spcAft>
                          <a:spcPts val="0"/>
                        </a:spcAft>
                      </a:pPr>
                      <a:r>
                        <a:rPr lang="en-US" sz="14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Explanation</a:t>
                      </a:r>
                      <a:endParaRPr lang="id-ID"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239608543"/>
                  </a:ext>
                </a:extLst>
              </a:tr>
              <a:tr h="569469">
                <a:tc>
                  <a:txBody>
                    <a:bodyPr/>
                    <a:lstStyle/>
                    <a:p>
                      <a:pPr marL="0" marR="0">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Handil</a:t>
                      </a:r>
                      <a:endParaRPr lang="id-ID"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According to </a:t>
                      </a:r>
                      <a:r>
                        <a:rPr lang="en-US" sz="1400" dirty="0" err="1">
                          <a:effectLst/>
                          <a:latin typeface="Calibri" panose="020F0502020204030204" pitchFamily="34" charset="0"/>
                          <a:ea typeface="Times New Roman" panose="02020603050405020304" pitchFamily="18" charset="0"/>
                          <a:cs typeface="Times New Roman" panose="02020603050405020304" pitchFamily="18" charset="0"/>
                        </a:rPr>
                        <a:t>Lubis</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it is used to denote three things : “a) a manmade navigable canal connecting a river to farmland; b) fields around the canal under collective management; c) the system of collective management of the fields and canals”. </a:t>
                      </a:r>
                      <a:endParaRPr lang="id-ID"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4934461"/>
                  </a:ext>
                </a:extLst>
              </a:tr>
              <a:tr h="1138937">
                <a:tc>
                  <a:txBody>
                    <a:bodyPr/>
                    <a:lstStyle/>
                    <a:p>
                      <a:pPr marL="0" marR="0">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Tatas</a:t>
                      </a:r>
                      <a:endParaRPr lang="id-ID"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i="1" dirty="0">
                          <a:effectLst/>
                          <a:latin typeface="Calibri" panose="020F0502020204030204" pitchFamily="34" charset="0"/>
                          <a:ea typeface="Times New Roman" panose="02020603050405020304" pitchFamily="18" charset="0"/>
                          <a:cs typeface="Times New Roman" panose="02020603050405020304" pitchFamily="18" charset="0"/>
                        </a:rPr>
                        <a:t>manmade channels (approximately 1 × 1 m), dug to give access to forest resources</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400" dirty="0" err="1">
                          <a:effectLst/>
                          <a:latin typeface="Calibri" panose="020F0502020204030204" pitchFamily="34" charset="0"/>
                          <a:ea typeface="Times New Roman" panose="02020603050405020304" pitchFamily="18" charset="0"/>
                          <a:cs typeface="Times New Roman" panose="02020603050405020304" pitchFamily="18" charset="0"/>
                        </a:rPr>
                        <a:t>Lubis</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et.al). Anyone can build a new tatas, extending on existing ones.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Owners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tatas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are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entitled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to</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levy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some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percentage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value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forest</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product</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that</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is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carried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through</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their</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tatas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i="1" dirty="0" err="1">
                          <a:effectLst/>
                          <a:latin typeface="Calibri" panose="020F0502020204030204" pitchFamily="34" charset="0"/>
                          <a:ea typeface="Times New Roman" panose="02020603050405020304" pitchFamily="18" charset="0"/>
                          <a:cs typeface="Times New Roman" panose="02020603050405020304" pitchFamily="18" charset="0"/>
                        </a:rPr>
                        <a:t>tatas</a:t>
                      </a:r>
                      <a:r>
                        <a:rPr lang="id-ID" sz="1400" i="1"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are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controlled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by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either</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individuals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or</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families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Owners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tatas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and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their</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family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is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allowed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to</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extract</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resources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around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tatas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usually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up</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to</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500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meters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on</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both</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sides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tatas</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a:t>
                      </a:r>
                      <a:endParaRPr lang="id-ID"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817723"/>
                  </a:ext>
                </a:extLst>
              </a:tr>
              <a:tr h="759291">
                <a:tc>
                  <a:txBody>
                    <a:bodyPr/>
                    <a:lstStyle/>
                    <a:p>
                      <a:pPr marL="0" marR="0">
                        <a:spcBef>
                          <a:spcPts val="0"/>
                        </a:spcBef>
                        <a:spcAft>
                          <a:spcPts val="0"/>
                        </a:spcAft>
                      </a:pPr>
                      <a:r>
                        <a:rPr lang="en-US" sz="1400" dirty="0" err="1">
                          <a:effectLst/>
                          <a:latin typeface="Calibri" panose="020F0502020204030204" pitchFamily="34" charset="0"/>
                          <a:ea typeface="Times New Roman" panose="02020603050405020304" pitchFamily="18" charset="0"/>
                          <a:cs typeface="Times New Roman" panose="02020603050405020304" pitchFamily="18" charset="0"/>
                        </a:rPr>
                        <a:t>Beje</a:t>
                      </a:r>
                      <a:endParaRPr lang="id-ID"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Manmade small pond in the swamp area. </a:t>
                      </a:r>
                      <a:r>
                        <a:rPr lang="id-ID" sz="1400" i="1" dirty="0" err="1">
                          <a:effectLst/>
                          <a:latin typeface="Calibri" panose="020F0502020204030204" pitchFamily="34" charset="0"/>
                          <a:ea typeface="Times New Roman" panose="02020603050405020304" pitchFamily="18" charset="0"/>
                          <a:cs typeface="Times New Roman" panose="02020603050405020304" pitchFamily="18" charset="0"/>
                        </a:rPr>
                        <a:t>Beje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25-250 meter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square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artificial</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pond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were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often</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dug</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by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farmers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oftentimes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inside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peatland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fish</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will</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naturally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seek</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for</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location</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with</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plenty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water</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during</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dry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season</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and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thus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gather</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in </a:t>
                      </a:r>
                      <a:r>
                        <a:rPr lang="id-ID" sz="1400" i="1" dirty="0" err="1">
                          <a:effectLst/>
                          <a:latin typeface="Calibri" panose="020F0502020204030204" pitchFamily="34" charset="0"/>
                          <a:ea typeface="Times New Roman" panose="02020603050405020304" pitchFamily="18" charset="0"/>
                          <a:cs typeface="Times New Roman" panose="02020603050405020304" pitchFamily="18" charset="0"/>
                        </a:rPr>
                        <a:t>Beje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which</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is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then</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harvested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by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Farmers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057141"/>
                  </a:ext>
                </a:extLst>
              </a:tr>
              <a:tr h="189823">
                <a:tc>
                  <a:txBody>
                    <a:bodyPr/>
                    <a:lstStyle/>
                    <a:p>
                      <a:pPr marL="0" marR="0">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Tabat</a:t>
                      </a:r>
                      <a:endParaRPr lang="id-ID"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Overflow dam, usually made of clay or wood</a:t>
                      </a:r>
                      <a:endParaRPr lang="id-ID"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6729491"/>
                  </a:ext>
                </a:extLst>
              </a:tr>
              <a:tr h="569469">
                <a:tc>
                  <a:txBody>
                    <a:bodyPr/>
                    <a:lstStyle/>
                    <a:p>
                      <a:pPr marL="0" marR="0">
                        <a:spcBef>
                          <a:spcPts val="0"/>
                        </a:spcBef>
                        <a:spcAft>
                          <a:spcPts val="0"/>
                        </a:spcAft>
                      </a:pPr>
                      <a:r>
                        <a:rPr lang="en-US" sz="1400" dirty="0" err="1">
                          <a:effectLst/>
                          <a:latin typeface="Calibri" panose="020F0502020204030204" pitchFamily="34" charset="0"/>
                          <a:ea typeface="Times New Roman" panose="02020603050405020304" pitchFamily="18" charset="0"/>
                          <a:cs typeface="Times New Roman" panose="02020603050405020304" pitchFamily="18" charset="0"/>
                        </a:rPr>
                        <a:t>Baruh</a:t>
                      </a:r>
                      <a:endParaRPr lang="id-ID"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Small pond in Peatland which is filled with water all year long, usually formed due to large trees which are uprooted. </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Fishing in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i="1" dirty="0">
                          <a:effectLst/>
                          <a:latin typeface="Calibri" panose="020F0502020204030204" pitchFamily="34" charset="0"/>
                          <a:ea typeface="Times New Roman" panose="02020603050405020304" pitchFamily="18" charset="0"/>
                          <a:cs typeface="Times New Roman" panose="02020603050405020304" pitchFamily="18" charset="0"/>
                        </a:rPr>
                        <a:t>Baruh</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Ngebaruhi</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is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also</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considered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free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access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7848533"/>
                  </a:ext>
                </a:extLst>
              </a:tr>
              <a:tr h="759291">
                <a:tc>
                  <a:txBody>
                    <a:bodyPr/>
                    <a:lstStyle/>
                    <a:p>
                      <a:pPr marL="0" marR="0">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Saka</a:t>
                      </a:r>
                      <a:endParaRPr lang="id-ID"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Third order tributaries, usually a short and narrow creek. </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Satia et.al. notes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that</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owner</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i="1" dirty="0">
                          <a:effectLst/>
                          <a:latin typeface="Calibri" panose="020F0502020204030204" pitchFamily="34" charset="0"/>
                          <a:ea typeface="Times New Roman" panose="02020603050405020304" pitchFamily="18" charset="0"/>
                          <a:cs typeface="Times New Roman" panose="02020603050405020304" pitchFamily="18" charset="0"/>
                        </a:rPr>
                        <a:t>saka</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and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i="1" dirty="0" err="1">
                          <a:effectLst/>
                          <a:latin typeface="Calibri" panose="020F0502020204030204" pitchFamily="34" charset="0"/>
                          <a:ea typeface="Times New Roman" panose="02020603050405020304" pitchFamily="18" charset="0"/>
                          <a:cs typeface="Times New Roman" panose="02020603050405020304" pitchFamily="18" charset="0"/>
                        </a:rPr>
                        <a:t>Sungei</a:t>
                      </a:r>
                      <a:r>
                        <a:rPr lang="id-ID" sz="1400" i="1"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can</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manage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and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supervise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anyone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conducting</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activities</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in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their</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area.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Other</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people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can</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fish</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in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i="1" dirty="0">
                          <a:effectLst/>
                          <a:latin typeface="Calibri" panose="020F0502020204030204" pitchFamily="34" charset="0"/>
                          <a:ea typeface="Times New Roman" panose="02020603050405020304" pitchFamily="18" charset="0"/>
                          <a:cs typeface="Times New Roman" panose="02020603050405020304" pitchFamily="18" charset="0"/>
                        </a:rPr>
                        <a:t>sungai</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only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when</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are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connected</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by</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marriage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to</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owner</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id-ID" sz="14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id-ID" sz="1400" dirty="0">
                          <a:effectLst/>
                          <a:latin typeface="Calibri" panose="020F0502020204030204" pitchFamily="34" charset="0"/>
                          <a:ea typeface="Times New Roman" panose="02020603050405020304" pitchFamily="18" charset="0"/>
                          <a:cs typeface="Times New Roman" panose="02020603050405020304" pitchFamily="18" charset="0"/>
                        </a:rPr>
                        <a:t> sungai/saka.</a:t>
                      </a: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707035"/>
                  </a:ext>
                </a:extLst>
              </a:tr>
              <a:tr h="1164266">
                <a:tc>
                  <a:txBody>
                    <a:bodyPr/>
                    <a:lstStyle/>
                    <a:p>
                      <a:pPr marL="0" marR="0">
                        <a:spcBef>
                          <a:spcPts val="0"/>
                        </a:spcBef>
                        <a:spcAft>
                          <a:spcPts val="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Pukung Pahewan</a:t>
                      </a:r>
                      <a:endParaRPr lang="id-ID"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Protected area, could be on land or peatland or water bodies.  According to </a:t>
                      </a:r>
                      <a:r>
                        <a:rPr lang="en-US" sz="1400" dirty="0" err="1">
                          <a:effectLst/>
                          <a:latin typeface="Calibri" panose="020F0502020204030204" pitchFamily="34" charset="0"/>
                          <a:ea typeface="Times New Roman" panose="02020603050405020304" pitchFamily="18" charset="0"/>
                          <a:cs typeface="Times New Roman" panose="02020603050405020304" pitchFamily="18" charset="0"/>
                        </a:rPr>
                        <a:t>Satia,et.al</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the area is considered to be controlled by mythological creatures which guards the area from destruction. According to custom, not only the forest or the trees are protected, but also all animals, plants and other being within the protected zone. </a:t>
                      </a:r>
                      <a:endParaRPr lang="id-ID"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6569" marR="26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0681069"/>
                  </a:ext>
                </a:extLst>
              </a:tr>
            </a:tbl>
          </a:graphicData>
        </a:graphic>
      </p:graphicFrame>
      <p:sp>
        <p:nvSpPr>
          <p:cNvPr id="4" name="TextBox 3">
            <a:extLst>
              <a:ext uri="{FF2B5EF4-FFF2-40B4-BE49-F238E27FC236}">
                <a16:creationId xmlns:a16="http://schemas.microsoft.com/office/drawing/2014/main" id="{32F1B12F-1726-C333-3E52-28D9BC78EF36}"/>
              </a:ext>
            </a:extLst>
          </p:cNvPr>
          <p:cNvSpPr txBox="1"/>
          <p:nvPr/>
        </p:nvSpPr>
        <p:spPr>
          <a:xfrm>
            <a:off x="0" y="920466"/>
            <a:ext cx="3627120" cy="246221"/>
          </a:xfrm>
          <a:prstGeom prst="rect">
            <a:avLst/>
          </a:prstGeom>
          <a:noFill/>
        </p:spPr>
        <p:txBody>
          <a:bodyPr wrap="square" rtlCol="0">
            <a:spAutoFit/>
          </a:bodyPr>
          <a:lstStyle/>
          <a:p>
            <a:r>
              <a:rPr lang="id-ID" sz="1000" dirty="0"/>
              <a:t>(</a:t>
            </a:r>
            <a:r>
              <a:rPr lang="id-ID" sz="1000" dirty="0" err="1"/>
              <a:t>Source</a:t>
            </a:r>
            <a:r>
              <a:rPr lang="id-ID" sz="1000" dirty="0"/>
              <a:t>: Lubis, et.al; Satia et.al; </a:t>
            </a:r>
            <a:r>
              <a:rPr lang="id-ID" sz="1000" dirty="0" err="1"/>
              <a:t>Subahani</a:t>
            </a:r>
            <a:r>
              <a:rPr lang="id-ID" sz="1000" dirty="0"/>
              <a:t>; Octora, et.al)</a:t>
            </a:r>
          </a:p>
        </p:txBody>
      </p:sp>
      <p:sp>
        <p:nvSpPr>
          <p:cNvPr id="8" name="TextBox 7">
            <a:extLst>
              <a:ext uri="{FF2B5EF4-FFF2-40B4-BE49-F238E27FC236}">
                <a16:creationId xmlns:a16="http://schemas.microsoft.com/office/drawing/2014/main" id="{0941CA9D-7765-43F3-1FD2-82A9DF9D22B5}"/>
              </a:ext>
            </a:extLst>
          </p:cNvPr>
          <p:cNvSpPr txBox="1"/>
          <p:nvPr/>
        </p:nvSpPr>
        <p:spPr>
          <a:xfrm>
            <a:off x="2894680" y="243179"/>
            <a:ext cx="8386591" cy="523220"/>
          </a:xfrm>
          <a:prstGeom prst="rect">
            <a:avLst/>
          </a:prstGeom>
          <a:noFill/>
        </p:spPr>
        <p:txBody>
          <a:bodyPr wrap="square">
            <a:spAutoFit/>
          </a:bodyPr>
          <a:lstStyle/>
          <a:p>
            <a:r>
              <a:rPr lang="en-US" sz="2800" dirty="0"/>
              <a:t>Kahayan Catchment 2: Customary Water Use</a:t>
            </a:r>
            <a:endParaRPr lang="id-ID" sz="2800" dirty="0"/>
          </a:p>
        </p:txBody>
      </p:sp>
    </p:spTree>
    <p:extLst>
      <p:ext uri="{BB962C8B-B14F-4D97-AF65-F5344CB8AC3E}">
        <p14:creationId xmlns:p14="http://schemas.microsoft.com/office/powerpoint/2010/main" val="2696514450"/>
      </p:ext>
    </p:extLst>
  </p:cSld>
  <p:clrMapOvr>
    <a:masterClrMapping/>
  </p:clrMapOvr>
  <mc:AlternateContent xmlns:mc="http://schemas.openxmlformats.org/markup-compatibility/2006" xmlns:p14="http://schemas.microsoft.com/office/powerpoint/2010/main">
    <mc:Choice Requires="p14">
      <p:transition spd="slow" p14:dur="2000" advTm="153383"/>
    </mc:Choice>
    <mc:Fallback xmlns="">
      <p:transition spd="slow" advTm="15338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DA60C-9684-430F-86DA-8334F3ED459C}"/>
              </a:ext>
            </a:extLst>
          </p:cNvPr>
          <p:cNvPicPr>
            <a:picLocks noChangeAspect="1"/>
          </p:cNvPicPr>
          <p:nvPr/>
        </p:nvPicPr>
        <p:blipFill rotWithShape="1">
          <a:blip r:embed="rId2"/>
          <a:srcRect t="8526" r="-1" b="8939"/>
          <a:stretch/>
        </p:blipFill>
        <p:spPr>
          <a:xfrm>
            <a:off x="-3" y="-8371"/>
            <a:ext cx="8115287" cy="4470815"/>
          </a:xfrm>
          <a:prstGeom prst="rect">
            <a:avLst/>
          </a:prstGeom>
        </p:spPr>
      </p:pic>
      <p:pic>
        <p:nvPicPr>
          <p:cNvPr id="5" name="Picture 4">
            <a:extLst>
              <a:ext uri="{FF2B5EF4-FFF2-40B4-BE49-F238E27FC236}">
                <a16:creationId xmlns:a16="http://schemas.microsoft.com/office/drawing/2014/main" id="{0BC634C8-D255-4B36-AB83-1199080F1196}"/>
              </a:ext>
            </a:extLst>
          </p:cNvPr>
          <p:cNvPicPr>
            <a:picLocks noChangeAspect="1"/>
          </p:cNvPicPr>
          <p:nvPr/>
        </p:nvPicPr>
        <p:blipFill rotWithShape="1">
          <a:blip r:embed="rId3"/>
          <a:srcRect l="10851" r="1614" b="2"/>
          <a:stretch/>
        </p:blipFill>
        <p:spPr>
          <a:xfrm>
            <a:off x="8115292" y="-8371"/>
            <a:ext cx="4076700" cy="4470815"/>
          </a:xfrm>
          <a:prstGeom prst="rect">
            <a:avLst/>
          </a:prstGeom>
        </p:spPr>
      </p:pic>
      <p:sp>
        <p:nvSpPr>
          <p:cNvPr id="2" name="Title 1">
            <a:extLst>
              <a:ext uri="{FF2B5EF4-FFF2-40B4-BE49-F238E27FC236}">
                <a16:creationId xmlns:a16="http://schemas.microsoft.com/office/drawing/2014/main" id="{F041701D-999B-4AAB-922A-CADE5F986077}"/>
              </a:ext>
            </a:extLst>
          </p:cNvPr>
          <p:cNvSpPr>
            <a:spLocks noGrp="1"/>
          </p:cNvSpPr>
          <p:nvPr>
            <p:ph type="title"/>
          </p:nvPr>
        </p:nvSpPr>
        <p:spPr>
          <a:xfrm>
            <a:off x="695739" y="4768553"/>
            <a:ext cx="6867289" cy="1115412"/>
          </a:xfrm>
        </p:spPr>
        <p:txBody>
          <a:bodyPr vert="horz" lIns="91440" tIns="45720" rIns="91440" bIns="45720" rtlCol="0" anchor="b">
            <a:normAutofit fontScale="90000"/>
          </a:bodyPr>
          <a:lstStyle/>
          <a:p>
            <a:r>
              <a:rPr lang="en-US" sz="4000" kern="1200" dirty="0">
                <a:solidFill>
                  <a:schemeClr val="tx1"/>
                </a:solidFill>
                <a:latin typeface="+mj-lt"/>
                <a:ea typeface="+mj-ea"/>
                <a:cs typeface="+mj-cs"/>
              </a:rPr>
              <a:t>Kahayan Catchment 3 Customary Water Use</a:t>
            </a:r>
          </a:p>
        </p:txBody>
      </p:sp>
      <p:pic>
        <p:nvPicPr>
          <p:cNvPr id="6" name="Picture 5">
            <a:extLst>
              <a:ext uri="{FF2B5EF4-FFF2-40B4-BE49-F238E27FC236}">
                <a16:creationId xmlns:a16="http://schemas.microsoft.com/office/drawing/2014/main" id="{E810A635-E569-4E1C-96FB-3BDA6BEA30C8}"/>
              </a:ext>
            </a:extLst>
          </p:cNvPr>
          <p:cNvPicPr>
            <a:picLocks noChangeAspect="1"/>
          </p:cNvPicPr>
          <p:nvPr/>
        </p:nvPicPr>
        <p:blipFill rotWithShape="1">
          <a:blip r:embed="rId4"/>
          <a:srcRect l="18029" r="-2" b="-2"/>
          <a:stretch/>
        </p:blipFill>
        <p:spPr>
          <a:xfrm>
            <a:off x="8115292" y="4454317"/>
            <a:ext cx="4076700" cy="2412053"/>
          </a:xfrm>
          <a:prstGeom prst="rect">
            <a:avLst/>
          </a:prstGeom>
        </p:spPr>
      </p:pic>
      <p:sp>
        <p:nvSpPr>
          <p:cNvPr id="12" name="TextBox 11">
            <a:extLst>
              <a:ext uri="{FF2B5EF4-FFF2-40B4-BE49-F238E27FC236}">
                <a16:creationId xmlns:a16="http://schemas.microsoft.com/office/drawing/2014/main" id="{CFB1CFFD-22BB-49B8-8E5F-7D0C2378FD27}"/>
              </a:ext>
            </a:extLst>
          </p:cNvPr>
          <p:cNvSpPr txBox="1"/>
          <p:nvPr/>
        </p:nvSpPr>
        <p:spPr>
          <a:xfrm>
            <a:off x="9774937" y="3779110"/>
            <a:ext cx="595035" cy="369332"/>
          </a:xfrm>
          <a:prstGeom prst="rect">
            <a:avLst/>
          </a:prstGeom>
          <a:noFill/>
        </p:spPr>
        <p:txBody>
          <a:bodyPr wrap="none" rtlCol="0">
            <a:spAutoFit/>
          </a:bodyPr>
          <a:lstStyle/>
          <a:p>
            <a:r>
              <a:rPr lang="en-US" dirty="0" err="1">
                <a:solidFill>
                  <a:schemeClr val="bg1"/>
                </a:solidFill>
              </a:rPr>
              <a:t>Beje</a:t>
            </a:r>
            <a:endParaRPr lang="id-ID" dirty="0">
              <a:solidFill>
                <a:schemeClr val="bg1"/>
              </a:solidFill>
            </a:endParaRPr>
          </a:p>
        </p:txBody>
      </p:sp>
      <p:sp>
        <p:nvSpPr>
          <p:cNvPr id="7" name="TextBox 6">
            <a:extLst>
              <a:ext uri="{FF2B5EF4-FFF2-40B4-BE49-F238E27FC236}">
                <a16:creationId xmlns:a16="http://schemas.microsoft.com/office/drawing/2014/main" id="{A2AA6BD6-60F2-4E59-B217-F02B0FAA11F7}"/>
              </a:ext>
            </a:extLst>
          </p:cNvPr>
          <p:cNvSpPr txBox="1"/>
          <p:nvPr/>
        </p:nvSpPr>
        <p:spPr>
          <a:xfrm>
            <a:off x="9591040" y="6502400"/>
            <a:ext cx="1302921" cy="369332"/>
          </a:xfrm>
          <a:prstGeom prst="rect">
            <a:avLst/>
          </a:prstGeom>
          <a:noFill/>
        </p:spPr>
        <p:txBody>
          <a:bodyPr wrap="none" rtlCol="0">
            <a:spAutoFit/>
          </a:bodyPr>
          <a:lstStyle/>
          <a:p>
            <a:r>
              <a:rPr lang="en-US" dirty="0">
                <a:solidFill>
                  <a:schemeClr val="bg1"/>
                </a:solidFill>
              </a:rPr>
              <a:t>ERMP </a:t>
            </a:r>
            <a:r>
              <a:rPr lang="en-US" dirty="0" err="1">
                <a:solidFill>
                  <a:schemeClr val="bg1"/>
                </a:solidFill>
              </a:rPr>
              <a:t>Kanal</a:t>
            </a:r>
            <a:endParaRPr lang="id-ID" dirty="0">
              <a:solidFill>
                <a:schemeClr val="bg1"/>
              </a:solidFill>
            </a:endParaRPr>
          </a:p>
        </p:txBody>
      </p:sp>
      <p:sp>
        <p:nvSpPr>
          <p:cNvPr id="8" name="TextBox 7">
            <a:extLst>
              <a:ext uri="{FF2B5EF4-FFF2-40B4-BE49-F238E27FC236}">
                <a16:creationId xmlns:a16="http://schemas.microsoft.com/office/drawing/2014/main" id="{45E0BBDE-C5F5-423F-85ED-30A04E5B859B}"/>
              </a:ext>
            </a:extLst>
          </p:cNvPr>
          <p:cNvSpPr txBox="1"/>
          <p:nvPr/>
        </p:nvSpPr>
        <p:spPr>
          <a:xfrm>
            <a:off x="1615440" y="4044343"/>
            <a:ext cx="788999" cy="369332"/>
          </a:xfrm>
          <a:prstGeom prst="rect">
            <a:avLst/>
          </a:prstGeom>
          <a:noFill/>
        </p:spPr>
        <p:txBody>
          <a:bodyPr wrap="none" rtlCol="0">
            <a:spAutoFit/>
          </a:bodyPr>
          <a:lstStyle/>
          <a:p>
            <a:r>
              <a:rPr lang="en-US" dirty="0" err="1">
                <a:solidFill>
                  <a:schemeClr val="bg1"/>
                </a:solidFill>
              </a:rPr>
              <a:t>Handil</a:t>
            </a:r>
            <a:endParaRPr lang="id-ID" dirty="0">
              <a:solidFill>
                <a:schemeClr val="bg1"/>
              </a:solidFill>
            </a:endParaRPr>
          </a:p>
        </p:txBody>
      </p:sp>
      <p:sp>
        <p:nvSpPr>
          <p:cNvPr id="3" name="Slide Number Placeholder 2">
            <a:extLst>
              <a:ext uri="{FF2B5EF4-FFF2-40B4-BE49-F238E27FC236}">
                <a16:creationId xmlns:a16="http://schemas.microsoft.com/office/drawing/2014/main" id="{5D2499AD-7F70-428A-8B3C-A7F95BD08BD5}"/>
              </a:ext>
            </a:extLst>
          </p:cNvPr>
          <p:cNvSpPr>
            <a:spLocks noGrp="1"/>
          </p:cNvSpPr>
          <p:nvPr>
            <p:ph type="sldNum" sz="quarter" idx="12"/>
          </p:nvPr>
        </p:nvSpPr>
        <p:spPr/>
        <p:txBody>
          <a:bodyPr/>
          <a:lstStyle/>
          <a:p>
            <a:fld id="{1FDA75E6-4D8C-41EE-9B77-719AFE1BA2AF}" type="slidenum">
              <a:rPr lang="id-ID" smtClean="0"/>
              <a:t>7</a:t>
            </a:fld>
            <a:endParaRPr lang="id-ID"/>
          </a:p>
        </p:txBody>
      </p:sp>
    </p:spTree>
    <p:extLst>
      <p:ext uri="{BB962C8B-B14F-4D97-AF65-F5344CB8AC3E}">
        <p14:creationId xmlns:p14="http://schemas.microsoft.com/office/powerpoint/2010/main" val="3755871814"/>
      </p:ext>
    </p:extLst>
  </p:cSld>
  <p:clrMapOvr>
    <a:masterClrMapping/>
  </p:clrMapOvr>
  <mc:AlternateContent xmlns:mc="http://schemas.openxmlformats.org/markup-compatibility/2006" xmlns:p14="http://schemas.microsoft.com/office/powerpoint/2010/main">
    <mc:Choice Requires="p14">
      <p:transition spd="slow" p14:dur="2000" advTm="10673"/>
    </mc:Choice>
    <mc:Fallback xmlns="">
      <p:transition spd="slow" advTm="1067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6705-BAE5-48FE-9879-0AF41DF253E5}"/>
              </a:ext>
            </a:extLst>
          </p:cNvPr>
          <p:cNvSpPr>
            <a:spLocks noGrp="1"/>
          </p:cNvSpPr>
          <p:nvPr>
            <p:ph type="title"/>
          </p:nvPr>
        </p:nvSpPr>
        <p:spPr>
          <a:xfrm>
            <a:off x="838200" y="365125"/>
            <a:ext cx="10515600" cy="772299"/>
          </a:xfrm>
        </p:spPr>
        <p:txBody>
          <a:bodyPr>
            <a:normAutofit fontScale="90000"/>
          </a:bodyPr>
          <a:lstStyle/>
          <a:p>
            <a:r>
              <a:rPr lang="en-US" sz="3600" dirty="0"/>
              <a:t>Kahayan Catchment 4: Water Tenure and Water Use</a:t>
            </a:r>
            <a:endParaRPr lang="id-ID" sz="3600" dirty="0"/>
          </a:p>
        </p:txBody>
      </p:sp>
      <p:sp>
        <p:nvSpPr>
          <p:cNvPr id="12" name="Slide Number Placeholder 11">
            <a:extLst>
              <a:ext uri="{FF2B5EF4-FFF2-40B4-BE49-F238E27FC236}">
                <a16:creationId xmlns:a16="http://schemas.microsoft.com/office/drawing/2014/main" id="{D527DC54-188D-456D-94AA-FCC3F157D90D}"/>
              </a:ext>
            </a:extLst>
          </p:cNvPr>
          <p:cNvSpPr>
            <a:spLocks noGrp="1"/>
          </p:cNvSpPr>
          <p:nvPr>
            <p:ph type="sldNum" sz="quarter" idx="12"/>
          </p:nvPr>
        </p:nvSpPr>
        <p:spPr/>
        <p:txBody>
          <a:bodyPr/>
          <a:lstStyle/>
          <a:p>
            <a:fld id="{1FDA75E6-4D8C-41EE-9B77-719AFE1BA2AF}" type="slidenum">
              <a:rPr lang="id-ID" smtClean="0"/>
              <a:t>8</a:t>
            </a:fld>
            <a:endParaRPr lang="id-ID"/>
          </a:p>
        </p:txBody>
      </p:sp>
      <p:graphicFrame>
        <p:nvGraphicFramePr>
          <p:cNvPr id="3" name="Table 2">
            <a:extLst>
              <a:ext uri="{FF2B5EF4-FFF2-40B4-BE49-F238E27FC236}">
                <a16:creationId xmlns:a16="http://schemas.microsoft.com/office/drawing/2014/main" id="{621A862B-2D4A-9949-E4D5-F991DE1350E1}"/>
              </a:ext>
            </a:extLst>
          </p:cNvPr>
          <p:cNvGraphicFramePr>
            <a:graphicFrameLocks noGrp="1"/>
          </p:cNvGraphicFramePr>
          <p:nvPr>
            <p:extLst>
              <p:ext uri="{D42A27DB-BD31-4B8C-83A1-F6EECF244321}">
                <p14:modId xmlns:p14="http://schemas.microsoft.com/office/powerpoint/2010/main" val="1015304078"/>
              </p:ext>
            </p:extLst>
          </p:nvPr>
        </p:nvGraphicFramePr>
        <p:xfrm>
          <a:off x="526326" y="1213980"/>
          <a:ext cx="11586113" cy="5419016"/>
        </p:xfrm>
        <a:graphic>
          <a:graphicData uri="http://schemas.openxmlformats.org/drawingml/2006/table">
            <a:tbl>
              <a:tblPr firstRow="1" firstCol="1" lastRow="1" lastCol="1" bandRow="1" bandCol="1"/>
              <a:tblGrid>
                <a:gridCol w="2558108">
                  <a:extLst>
                    <a:ext uri="{9D8B030D-6E8A-4147-A177-3AD203B41FA5}">
                      <a16:colId xmlns:a16="http://schemas.microsoft.com/office/drawing/2014/main" val="4233141691"/>
                    </a:ext>
                  </a:extLst>
                </a:gridCol>
                <a:gridCol w="707469">
                  <a:extLst>
                    <a:ext uri="{9D8B030D-6E8A-4147-A177-3AD203B41FA5}">
                      <a16:colId xmlns:a16="http://schemas.microsoft.com/office/drawing/2014/main" val="2645762469"/>
                    </a:ext>
                  </a:extLst>
                </a:gridCol>
                <a:gridCol w="430522">
                  <a:extLst>
                    <a:ext uri="{9D8B030D-6E8A-4147-A177-3AD203B41FA5}">
                      <a16:colId xmlns:a16="http://schemas.microsoft.com/office/drawing/2014/main" val="945669354"/>
                    </a:ext>
                  </a:extLst>
                </a:gridCol>
                <a:gridCol w="429657">
                  <a:extLst>
                    <a:ext uri="{9D8B030D-6E8A-4147-A177-3AD203B41FA5}">
                      <a16:colId xmlns:a16="http://schemas.microsoft.com/office/drawing/2014/main" val="3911968463"/>
                    </a:ext>
                  </a:extLst>
                </a:gridCol>
                <a:gridCol w="429657">
                  <a:extLst>
                    <a:ext uri="{9D8B030D-6E8A-4147-A177-3AD203B41FA5}">
                      <a16:colId xmlns:a16="http://schemas.microsoft.com/office/drawing/2014/main" val="1660709946"/>
                    </a:ext>
                  </a:extLst>
                </a:gridCol>
                <a:gridCol w="429657">
                  <a:extLst>
                    <a:ext uri="{9D8B030D-6E8A-4147-A177-3AD203B41FA5}">
                      <a16:colId xmlns:a16="http://schemas.microsoft.com/office/drawing/2014/main" val="2700685152"/>
                    </a:ext>
                  </a:extLst>
                </a:gridCol>
                <a:gridCol w="427071">
                  <a:extLst>
                    <a:ext uri="{9D8B030D-6E8A-4147-A177-3AD203B41FA5}">
                      <a16:colId xmlns:a16="http://schemas.microsoft.com/office/drawing/2014/main" val="2484404039"/>
                    </a:ext>
                  </a:extLst>
                </a:gridCol>
                <a:gridCol w="425346">
                  <a:extLst>
                    <a:ext uri="{9D8B030D-6E8A-4147-A177-3AD203B41FA5}">
                      <a16:colId xmlns:a16="http://schemas.microsoft.com/office/drawing/2014/main" val="191926923"/>
                    </a:ext>
                  </a:extLst>
                </a:gridCol>
                <a:gridCol w="429657">
                  <a:extLst>
                    <a:ext uri="{9D8B030D-6E8A-4147-A177-3AD203B41FA5}">
                      <a16:colId xmlns:a16="http://schemas.microsoft.com/office/drawing/2014/main" val="1498644985"/>
                    </a:ext>
                  </a:extLst>
                </a:gridCol>
                <a:gridCol w="427934">
                  <a:extLst>
                    <a:ext uri="{9D8B030D-6E8A-4147-A177-3AD203B41FA5}">
                      <a16:colId xmlns:a16="http://schemas.microsoft.com/office/drawing/2014/main" val="1242420185"/>
                    </a:ext>
                  </a:extLst>
                </a:gridCol>
                <a:gridCol w="429657">
                  <a:extLst>
                    <a:ext uri="{9D8B030D-6E8A-4147-A177-3AD203B41FA5}">
                      <a16:colId xmlns:a16="http://schemas.microsoft.com/office/drawing/2014/main" val="577011683"/>
                    </a:ext>
                  </a:extLst>
                </a:gridCol>
                <a:gridCol w="458992">
                  <a:extLst>
                    <a:ext uri="{9D8B030D-6E8A-4147-A177-3AD203B41FA5}">
                      <a16:colId xmlns:a16="http://schemas.microsoft.com/office/drawing/2014/main" val="470640543"/>
                    </a:ext>
                  </a:extLst>
                </a:gridCol>
                <a:gridCol w="427071">
                  <a:extLst>
                    <a:ext uri="{9D8B030D-6E8A-4147-A177-3AD203B41FA5}">
                      <a16:colId xmlns:a16="http://schemas.microsoft.com/office/drawing/2014/main" val="1796918957"/>
                    </a:ext>
                  </a:extLst>
                </a:gridCol>
                <a:gridCol w="424482">
                  <a:extLst>
                    <a:ext uri="{9D8B030D-6E8A-4147-A177-3AD203B41FA5}">
                      <a16:colId xmlns:a16="http://schemas.microsoft.com/office/drawing/2014/main" val="520685678"/>
                    </a:ext>
                  </a:extLst>
                </a:gridCol>
                <a:gridCol w="425346">
                  <a:extLst>
                    <a:ext uri="{9D8B030D-6E8A-4147-A177-3AD203B41FA5}">
                      <a16:colId xmlns:a16="http://schemas.microsoft.com/office/drawing/2014/main" val="3525354447"/>
                    </a:ext>
                  </a:extLst>
                </a:gridCol>
                <a:gridCol w="428794">
                  <a:extLst>
                    <a:ext uri="{9D8B030D-6E8A-4147-A177-3AD203B41FA5}">
                      <a16:colId xmlns:a16="http://schemas.microsoft.com/office/drawing/2014/main" val="258132301"/>
                    </a:ext>
                  </a:extLst>
                </a:gridCol>
                <a:gridCol w="458992">
                  <a:extLst>
                    <a:ext uri="{9D8B030D-6E8A-4147-A177-3AD203B41FA5}">
                      <a16:colId xmlns:a16="http://schemas.microsoft.com/office/drawing/2014/main" val="30606151"/>
                    </a:ext>
                  </a:extLst>
                </a:gridCol>
                <a:gridCol w="427071">
                  <a:extLst>
                    <a:ext uri="{9D8B030D-6E8A-4147-A177-3AD203B41FA5}">
                      <a16:colId xmlns:a16="http://schemas.microsoft.com/office/drawing/2014/main" val="2285683047"/>
                    </a:ext>
                  </a:extLst>
                </a:gridCol>
                <a:gridCol w="427071">
                  <a:extLst>
                    <a:ext uri="{9D8B030D-6E8A-4147-A177-3AD203B41FA5}">
                      <a16:colId xmlns:a16="http://schemas.microsoft.com/office/drawing/2014/main" val="2013770608"/>
                    </a:ext>
                  </a:extLst>
                </a:gridCol>
                <a:gridCol w="494366">
                  <a:extLst>
                    <a:ext uri="{9D8B030D-6E8A-4147-A177-3AD203B41FA5}">
                      <a16:colId xmlns:a16="http://schemas.microsoft.com/office/drawing/2014/main" val="3296956121"/>
                    </a:ext>
                  </a:extLst>
                </a:gridCol>
                <a:gridCol w="489193">
                  <a:extLst>
                    <a:ext uri="{9D8B030D-6E8A-4147-A177-3AD203B41FA5}">
                      <a16:colId xmlns:a16="http://schemas.microsoft.com/office/drawing/2014/main" val="2107135256"/>
                    </a:ext>
                  </a:extLst>
                </a:gridCol>
              </a:tblGrid>
              <a:tr h="761917">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lang="id-ID"/>
                    </a:p>
                  </a:txBody>
                  <a:tcPr/>
                </a:tc>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07000"/>
                        </a:lnSpc>
                        <a:spcBef>
                          <a:spcPts val="0"/>
                        </a:spcBef>
                        <a:spcAft>
                          <a:spcPts val="0"/>
                        </a:spcAft>
                      </a:pPr>
                      <a:r>
                        <a:rPr lang="en-US" sz="1200">
                          <a:effectLst/>
                        </a:rPr>
                        <a:t>A.  </a:t>
                      </a:r>
                      <a:r>
                        <a:rPr lang="en-US" sz="1200" spc="150">
                          <a:effectLst/>
                        </a:rPr>
                        <a:t> </a:t>
                      </a:r>
                      <a:r>
                        <a:rPr lang="en-US" sz="1200">
                          <a:effectLst/>
                        </a:rPr>
                        <a:t>Water</a:t>
                      </a:r>
                      <a:r>
                        <a:rPr lang="en-US" sz="1200" spc="5">
                          <a:effectLst/>
                        </a:rPr>
                        <a:t> </a:t>
                      </a:r>
                      <a:r>
                        <a:rPr lang="en-US" sz="1200">
                          <a:effectLst/>
                        </a:rPr>
                        <a:t>supply</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lang="id-ID"/>
                    </a:p>
                  </a:txBody>
                  <a:tcPr/>
                </a:tc>
                <a:tc hMerge="1">
                  <a:txBody>
                    <a:bodyPr/>
                    <a:lstStyle/>
                    <a:p>
                      <a:endParaRPr lang="id-ID"/>
                    </a:p>
                  </a:txBody>
                  <a:tcPr/>
                </a:tc>
                <a:tc gridSpan="6">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07000"/>
                        </a:lnSpc>
                        <a:spcBef>
                          <a:spcPts val="0"/>
                        </a:spcBef>
                        <a:spcAft>
                          <a:spcPts val="0"/>
                        </a:spcAft>
                      </a:pPr>
                      <a:r>
                        <a:rPr lang="en-US" sz="1200">
                          <a:effectLst/>
                        </a:rPr>
                        <a:t> </a:t>
                      </a:r>
                      <a:endParaRPr lang="id-ID" sz="1200">
                        <a:effectLst/>
                      </a:endParaRPr>
                    </a:p>
                    <a:p>
                      <a:pPr marL="0" marR="0" algn="l">
                        <a:lnSpc>
                          <a:spcPct val="107000"/>
                        </a:lnSpc>
                        <a:spcBef>
                          <a:spcPts val="0"/>
                        </a:spcBef>
                        <a:spcAft>
                          <a:spcPts val="0"/>
                        </a:spcAft>
                      </a:pPr>
                      <a:r>
                        <a:rPr lang="en-US" sz="1200">
                          <a:effectLst/>
                        </a:rPr>
                        <a:t> </a:t>
                      </a:r>
                      <a:endParaRPr lang="id-ID" sz="1200">
                        <a:effectLst/>
                      </a:endParaRPr>
                    </a:p>
                    <a:p>
                      <a:pPr marL="0" marR="0" algn="l">
                        <a:lnSpc>
                          <a:spcPct val="107000"/>
                        </a:lnSpc>
                        <a:spcBef>
                          <a:spcPts val="0"/>
                        </a:spcBef>
                        <a:spcAft>
                          <a:spcPts val="0"/>
                        </a:spcAft>
                      </a:pPr>
                      <a:r>
                        <a:rPr lang="en-US" sz="1200">
                          <a:effectLst/>
                        </a:rPr>
                        <a:t> </a:t>
                      </a:r>
                      <a:endParaRPr lang="id-ID" sz="1200">
                        <a:effectLst/>
                      </a:endParaRPr>
                    </a:p>
                    <a:p>
                      <a:pPr marL="0" marR="0" algn="l">
                        <a:lnSpc>
                          <a:spcPct val="107000"/>
                        </a:lnSpc>
                        <a:spcBef>
                          <a:spcPts val="0"/>
                        </a:spcBef>
                        <a:spcAft>
                          <a:spcPts val="0"/>
                        </a:spcAft>
                      </a:pPr>
                      <a:r>
                        <a:rPr lang="en-US" sz="1200">
                          <a:effectLst/>
                        </a:rPr>
                        <a:t>B.</a:t>
                      </a:r>
                      <a:r>
                        <a:rPr lang="en-US" sz="1200" spc="430">
                          <a:effectLst/>
                        </a:rPr>
                        <a:t> </a:t>
                      </a:r>
                      <a:r>
                        <a:rPr lang="en-US" sz="1200">
                          <a:effectLst/>
                        </a:rPr>
                        <a:t>Agriculture</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07000"/>
                        </a:lnSpc>
                        <a:spcBef>
                          <a:spcPts val="0"/>
                        </a:spcBef>
                        <a:spcAft>
                          <a:spcPts val="0"/>
                        </a:spcAft>
                      </a:pPr>
                      <a:r>
                        <a:rPr lang="en-US" sz="1200">
                          <a:effectLst/>
                        </a:rPr>
                        <a:t>C.</a:t>
                      </a:r>
                      <a:r>
                        <a:rPr lang="en-US" sz="1200" spc="440">
                          <a:effectLst/>
                        </a:rPr>
                        <a:t> </a:t>
                      </a:r>
                      <a:r>
                        <a:rPr lang="en-US" sz="1200">
                          <a:effectLst/>
                        </a:rPr>
                        <a:t>Industry</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07000"/>
                        </a:lnSpc>
                        <a:spcBef>
                          <a:spcPts val="0"/>
                        </a:spcBef>
                        <a:spcAft>
                          <a:spcPts val="0"/>
                        </a:spcAft>
                      </a:pPr>
                      <a:r>
                        <a:rPr lang="en-US" sz="1200">
                          <a:effectLst/>
                        </a:rPr>
                        <a:t>D.</a:t>
                      </a:r>
                      <a:r>
                        <a:rPr lang="en-US" sz="1200" spc="105">
                          <a:effectLst/>
                        </a:rPr>
                        <a:t> </a:t>
                      </a:r>
                      <a:r>
                        <a:rPr lang="en-US" sz="1200">
                          <a:effectLst/>
                        </a:rPr>
                        <a:t>Power generation</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lang="id-ID"/>
                    </a:p>
                  </a:txBody>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07000"/>
                        </a:lnSpc>
                        <a:spcBef>
                          <a:spcPts val="0"/>
                        </a:spcBef>
                        <a:spcAft>
                          <a:spcPts val="0"/>
                        </a:spcAft>
                      </a:pPr>
                      <a:r>
                        <a:rPr lang="en-US" sz="1200">
                          <a:effectLst/>
                        </a:rPr>
                        <a:t>E.</a:t>
                      </a:r>
                      <a:r>
                        <a:rPr lang="en-US" sz="1200" spc="490">
                          <a:effectLst/>
                        </a:rPr>
                        <a:t> </a:t>
                      </a:r>
                      <a:r>
                        <a:rPr lang="en-US" sz="1200">
                          <a:effectLst/>
                        </a:rPr>
                        <a:t>Environment</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lang="id-ID"/>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07000"/>
                        </a:lnSpc>
                        <a:spcBef>
                          <a:spcPts val="0"/>
                        </a:spcBef>
                        <a:spcAft>
                          <a:spcPts val="0"/>
                        </a:spcAft>
                      </a:pPr>
                      <a:r>
                        <a:rPr lang="en-US" sz="1200">
                          <a:effectLst/>
                        </a:rPr>
                        <a:t>F.	Navigation</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07000"/>
                        </a:lnSpc>
                        <a:spcBef>
                          <a:spcPts val="0"/>
                        </a:spcBef>
                        <a:spcAft>
                          <a:spcPts val="0"/>
                        </a:spcAft>
                      </a:pPr>
                      <a:r>
                        <a:rPr lang="en-US" sz="1200">
                          <a:effectLst/>
                        </a:rPr>
                        <a:t>G.</a:t>
                      </a:r>
                      <a:r>
                        <a:rPr lang="en-US" sz="1200" spc="325">
                          <a:effectLst/>
                        </a:rPr>
                        <a:t> </a:t>
                      </a:r>
                      <a:r>
                        <a:rPr lang="en-US" sz="1200">
                          <a:effectLst/>
                        </a:rPr>
                        <a:t>Livelihoods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lang="id-ID"/>
                    </a:p>
                  </a:txBody>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07000"/>
                        </a:lnSpc>
                        <a:spcBef>
                          <a:spcPts val="0"/>
                        </a:spcBef>
                        <a:spcAft>
                          <a:spcPts val="0"/>
                        </a:spcAft>
                      </a:pPr>
                      <a:r>
                        <a:rPr lang="en-US" sz="1200" dirty="0">
                          <a:effectLst/>
                        </a:rPr>
                        <a:t>H.  </a:t>
                      </a:r>
                      <a:r>
                        <a:rPr lang="en-US" sz="1200" spc="65" dirty="0">
                          <a:effectLst/>
                        </a:rPr>
                        <a:t> </a:t>
                      </a:r>
                      <a:r>
                        <a:rPr lang="en-US" sz="1200" dirty="0">
                          <a:effectLst/>
                        </a:rPr>
                        <a:t>Recreation</a:t>
                      </a:r>
                      <a:endParaRPr lang="id-ID" sz="1200" dirty="0">
                        <a:effectLst/>
                      </a:endParaRPr>
                    </a:p>
                    <a:p>
                      <a:pPr marL="0" marR="0" algn="l">
                        <a:lnSpc>
                          <a:spcPct val="107000"/>
                        </a:lnSpc>
                        <a:spcBef>
                          <a:spcPts val="0"/>
                        </a:spcBef>
                        <a:spcAft>
                          <a:spcPts val="0"/>
                        </a:spcAft>
                      </a:pPr>
                      <a:r>
                        <a:rPr lang="en-US" sz="1200" dirty="0">
                          <a:effectLst/>
                        </a:rPr>
                        <a:t>/landscape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lang="id-ID"/>
                    </a:p>
                  </a:txBody>
                  <a:tcPr/>
                </a:tc>
                <a:extLst>
                  <a:ext uri="{0D108BD9-81ED-4DB2-BD59-A6C34878D82A}">
                    <a16:rowId xmlns:a16="http://schemas.microsoft.com/office/drawing/2014/main" val="4291153227"/>
                  </a:ext>
                </a:extLst>
              </a:tr>
              <a:tr h="1390358">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lang="id-ID"/>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1.</a:t>
                      </a:r>
                      <a:r>
                        <a:rPr lang="en-US" sz="1200" spc="-10">
                          <a:effectLst/>
                        </a:rPr>
                        <a:t> </a:t>
                      </a:r>
                      <a:r>
                        <a:rPr lang="en-US" sz="1200">
                          <a:effectLst/>
                        </a:rPr>
                        <a:t>Urban</a:t>
                      </a:r>
                      <a:r>
                        <a:rPr lang="en-US" sz="1200" spc="-5">
                          <a:effectLst/>
                        </a:rPr>
                        <a:t> </a:t>
                      </a:r>
                      <a:r>
                        <a:rPr lang="en-US" sz="1200">
                          <a:effectLst/>
                        </a:rPr>
                        <a:t>water</a:t>
                      </a:r>
                      <a:r>
                        <a:rPr lang="en-US" sz="1200" spc="-10">
                          <a:effectLst/>
                        </a:rPr>
                        <a:t> </a:t>
                      </a:r>
                      <a:r>
                        <a:rPr lang="en-US" sz="1200">
                          <a:effectLst/>
                        </a:rPr>
                        <a:t>supply</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2.</a:t>
                      </a:r>
                      <a:r>
                        <a:rPr lang="en-US" sz="1200" spc="-15">
                          <a:effectLst/>
                        </a:rPr>
                        <a:t> </a:t>
                      </a:r>
                      <a:r>
                        <a:rPr lang="en-US" sz="1200">
                          <a:effectLst/>
                        </a:rPr>
                        <a:t>Rural</a:t>
                      </a:r>
                      <a:r>
                        <a:rPr lang="en-US" sz="1200" spc="-10">
                          <a:effectLst/>
                        </a:rPr>
                        <a:t> </a:t>
                      </a:r>
                      <a:r>
                        <a:rPr lang="en-US" sz="1200">
                          <a:effectLst/>
                        </a:rPr>
                        <a:t>water</a:t>
                      </a:r>
                      <a:r>
                        <a:rPr lang="en-US" sz="1200" spc="-15">
                          <a:effectLst/>
                        </a:rPr>
                        <a:t> </a:t>
                      </a:r>
                      <a:r>
                        <a:rPr lang="en-US" sz="1200">
                          <a:effectLst/>
                        </a:rPr>
                        <a:t>supply</a:t>
                      </a:r>
                      <a:r>
                        <a:rPr lang="en-US" sz="1200" spc="-15">
                          <a:effectLst/>
                        </a:rPr>
                        <a:t> </a:t>
                      </a:r>
                      <a:r>
                        <a:rPr lang="en-US" sz="1200">
                          <a:effectLst/>
                        </a:rPr>
                        <a:t>(infrastructure)</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3.</a:t>
                      </a:r>
                      <a:r>
                        <a:rPr lang="en-US" sz="1200" spc="-15">
                          <a:effectLst/>
                        </a:rPr>
                        <a:t> </a:t>
                      </a:r>
                      <a:r>
                        <a:rPr lang="en-US" sz="1200">
                          <a:effectLst/>
                        </a:rPr>
                        <a:t>Unimproved</a:t>
                      </a:r>
                      <a:r>
                        <a:rPr lang="en-US" sz="1200" spc="-5">
                          <a:effectLst/>
                        </a:rPr>
                        <a:t> </a:t>
                      </a:r>
                      <a:r>
                        <a:rPr lang="en-US" sz="1200">
                          <a:effectLst/>
                        </a:rPr>
                        <a:t>sources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solidFill>
                            <a:srgbClr val="FF0000"/>
                          </a:solidFill>
                          <a:effectLst/>
                        </a:rPr>
                        <a:t>1.</a:t>
                      </a:r>
                      <a:r>
                        <a:rPr lang="en-US" sz="1200" spc="180" dirty="0">
                          <a:solidFill>
                            <a:srgbClr val="FF0000"/>
                          </a:solidFill>
                          <a:effectLst/>
                        </a:rPr>
                        <a:t> </a:t>
                      </a:r>
                      <a:r>
                        <a:rPr lang="en-US" sz="1200" dirty="0">
                          <a:solidFill>
                            <a:srgbClr val="FF0000"/>
                          </a:solidFill>
                          <a:effectLst/>
                        </a:rPr>
                        <a:t>Estate</a:t>
                      </a:r>
                      <a:r>
                        <a:rPr lang="en-US" sz="1200" spc="-10" dirty="0">
                          <a:solidFill>
                            <a:srgbClr val="FF0000"/>
                          </a:solidFill>
                          <a:effectLst/>
                        </a:rPr>
                        <a:t> </a:t>
                      </a:r>
                      <a:r>
                        <a:rPr lang="en-US" sz="1200" dirty="0">
                          <a:solidFill>
                            <a:srgbClr val="FF0000"/>
                          </a:solidFill>
                          <a:effectLst/>
                        </a:rPr>
                        <a:t>irrigation</a:t>
                      </a:r>
                      <a:endParaRPr lang="id-ID"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solidFill>
                            <a:srgbClr val="FF0000"/>
                          </a:solidFill>
                          <a:effectLst/>
                        </a:rPr>
                        <a:t>2.</a:t>
                      </a:r>
                      <a:r>
                        <a:rPr lang="en-US" sz="1200" spc="185" dirty="0">
                          <a:solidFill>
                            <a:srgbClr val="FF0000"/>
                          </a:solidFill>
                          <a:effectLst/>
                        </a:rPr>
                        <a:t> </a:t>
                      </a:r>
                      <a:r>
                        <a:rPr lang="en-US" sz="1200" dirty="0">
                          <a:solidFill>
                            <a:srgbClr val="FF0000"/>
                          </a:solidFill>
                          <a:effectLst/>
                        </a:rPr>
                        <a:t>Public</a:t>
                      </a:r>
                      <a:r>
                        <a:rPr lang="en-US" sz="1200" spc="-10" dirty="0">
                          <a:solidFill>
                            <a:srgbClr val="FF0000"/>
                          </a:solidFill>
                          <a:effectLst/>
                        </a:rPr>
                        <a:t> </a:t>
                      </a:r>
                      <a:r>
                        <a:rPr lang="en-US" sz="1200" dirty="0">
                          <a:solidFill>
                            <a:srgbClr val="FF0000"/>
                          </a:solidFill>
                          <a:effectLst/>
                        </a:rPr>
                        <a:t>irrigation</a:t>
                      </a:r>
                      <a:r>
                        <a:rPr lang="en-US" sz="1200" spc="-5" dirty="0">
                          <a:solidFill>
                            <a:srgbClr val="FF0000"/>
                          </a:solidFill>
                          <a:effectLst/>
                        </a:rPr>
                        <a:t> </a:t>
                      </a:r>
                      <a:r>
                        <a:rPr lang="en-US" sz="1200" dirty="0">
                          <a:solidFill>
                            <a:srgbClr val="FF0000"/>
                          </a:solidFill>
                          <a:effectLst/>
                        </a:rPr>
                        <a:t>scheme</a:t>
                      </a:r>
                      <a:endParaRPr lang="id-ID"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000">
                          <a:effectLst/>
                        </a:rPr>
                        <a:t>3.</a:t>
                      </a:r>
                      <a:r>
                        <a:rPr lang="en-US" sz="1000" spc="-20">
                          <a:effectLst/>
                        </a:rPr>
                        <a:t> </a:t>
                      </a:r>
                      <a:r>
                        <a:rPr lang="en-US" sz="1000">
                          <a:effectLst/>
                        </a:rPr>
                        <a:t>Small-scale</a:t>
                      </a:r>
                      <a:r>
                        <a:rPr lang="en-US" sz="1000" spc="-15">
                          <a:effectLst/>
                        </a:rPr>
                        <a:t> </a:t>
                      </a:r>
                      <a:r>
                        <a:rPr lang="en-US" sz="1000">
                          <a:effectLst/>
                        </a:rPr>
                        <a:t>non-public</a:t>
                      </a:r>
                      <a:r>
                        <a:rPr lang="en-US" sz="1000" spc="-25">
                          <a:effectLst/>
                        </a:rPr>
                        <a:t> </a:t>
                      </a:r>
                      <a:r>
                        <a:rPr lang="en-US" sz="1000">
                          <a:effectLst/>
                        </a:rPr>
                        <a:t>irrigation</a:t>
                      </a:r>
                      <a:endParaRPr lang="id-ID"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000" dirty="0">
                          <a:effectLst/>
                        </a:rPr>
                        <a:t>4.</a:t>
                      </a:r>
                      <a:r>
                        <a:rPr lang="en-US" sz="1000" spc="80" dirty="0">
                          <a:effectLst/>
                        </a:rPr>
                        <a:t> </a:t>
                      </a:r>
                      <a:r>
                        <a:rPr lang="en-US" sz="1000" dirty="0">
                          <a:effectLst/>
                        </a:rPr>
                        <a:t>River</a:t>
                      </a:r>
                      <a:r>
                        <a:rPr lang="en-US" sz="1000" spc="275" dirty="0">
                          <a:effectLst/>
                        </a:rPr>
                        <a:t> </a:t>
                      </a:r>
                      <a:r>
                        <a:rPr lang="en-US" sz="1000" dirty="0">
                          <a:effectLst/>
                        </a:rPr>
                        <a:t>bank</a:t>
                      </a:r>
                      <a:r>
                        <a:rPr lang="en-US" sz="1000" spc="275" dirty="0">
                          <a:effectLst/>
                        </a:rPr>
                        <a:t> </a:t>
                      </a:r>
                      <a:r>
                        <a:rPr lang="en-US" sz="1000" dirty="0">
                          <a:effectLst/>
                        </a:rPr>
                        <a:t>garden/flood</a:t>
                      </a:r>
                      <a:r>
                        <a:rPr lang="en-US" sz="1000" spc="280" dirty="0">
                          <a:effectLst/>
                        </a:rPr>
                        <a:t> </a:t>
                      </a:r>
                      <a:r>
                        <a:rPr lang="en-US" sz="1000" dirty="0">
                          <a:effectLst/>
                        </a:rPr>
                        <a:t>recession</a:t>
                      </a:r>
                      <a:endParaRPr lang="id-ID"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5.</a:t>
                      </a:r>
                      <a:r>
                        <a:rPr lang="en-US" sz="1200" spc="-15">
                          <a:effectLst/>
                        </a:rPr>
                        <a:t> </a:t>
                      </a:r>
                      <a:r>
                        <a:rPr lang="en-US" sz="1200">
                          <a:effectLst/>
                        </a:rPr>
                        <a:t>Livestock</a:t>
                      </a:r>
                      <a:r>
                        <a:rPr lang="en-US" sz="1200" spc="-15">
                          <a:effectLst/>
                        </a:rPr>
                        <a:t> </a:t>
                      </a:r>
                      <a:r>
                        <a:rPr lang="en-US" sz="1200">
                          <a:effectLst/>
                        </a:rPr>
                        <a:t>watering</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6.</a:t>
                      </a:r>
                      <a:r>
                        <a:rPr lang="en-US" sz="1200" spc="-20">
                          <a:effectLst/>
                        </a:rPr>
                        <a:t> </a:t>
                      </a:r>
                      <a:r>
                        <a:rPr lang="en-US" sz="1200">
                          <a:effectLst/>
                        </a:rPr>
                        <a:t>Aquaculture</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Commerce/industry</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1.</a:t>
                      </a:r>
                      <a:r>
                        <a:rPr lang="en-US" sz="1200" spc="-15">
                          <a:effectLst/>
                        </a:rPr>
                        <a:t> </a:t>
                      </a:r>
                      <a:r>
                        <a:rPr lang="en-US" sz="1200">
                          <a:effectLst/>
                        </a:rPr>
                        <a:t>Thermal</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2.</a:t>
                      </a:r>
                      <a:r>
                        <a:rPr lang="en-US" sz="1200" spc="-15">
                          <a:effectLst/>
                        </a:rPr>
                        <a:t> </a:t>
                      </a:r>
                      <a:r>
                        <a:rPr lang="en-US" sz="1200">
                          <a:effectLst/>
                        </a:rPr>
                        <a:t>Hydropower</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2.</a:t>
                      </a:r>
                      <a:r>
                        <a:rPr lang="en-US" sz="1200" spc="-15">
                          <a:effectLst/>
                        </a:rPr>
                        <a:t> </a:t>
                      </a:r>
                      <a:r>
                        <a:rPr lang="en-US" sz="1200">
                          <a:effectLst/>
                        </a:rPr>
                        <a:t>Diversion</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1.</a:t>
                      </a:r>
                      <a:r>
                        <a:rPr lang="en-US" sz="1200" spc="-15">
                          <a:effectLst/>
                        </a:rPr>
                        <a:t> </a:t>
                      </a:r>
                      <a:r>
                        <a:rPr lang="en-US" sz="1200">
                          <a:effectLst/>
                        </a:rPr>
                        <a:t>Stream flow &amp; Retention</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1.</a:t>
                      </a:r>
                      <a:r>
                        <a:rPr lang="en-US" sz="1200" spc="-15">
                          <a:effectLst/>
                        </a:rPr>
                        <a:t> </a:t>
                      </a:r>
                      <a:r>
                        <a:rPr lang="en-US" sz="1200">
                          <a:effectLst/>
                        </a:rPr>
                        <a:t>Inland</a:t>
                      </a:r>
                      <a:r>
                        <a:rPr lang="en-US" sz="1200" spc="-5">
                          <a:effectLst/>
                        </a:rPr>
                        <a:t> </a:t>
                      </a:r>
                      <a:r>
                        <a:rPr lang="en-US" sz="1200">
                          <a:effectLst/>
                        </a:rPr>
                        <a:t>fishing</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2.</a:t>
                      </a:r>
                      <a:r>
                        <a:rPr lang="en-US" sz="1200" spc="-10">
                          <a:effectLst/>
                        </a:rPr>
                        <a:t> </a:t>
                      </a:r>
                      <a:r>
                        <a:rPr lang="en-US" sz="1200">
                          <a:effectLst/>
                        </a:rPr>
                        <a:t>Wetlands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1</a:t>
                      </a:r>
                      <a:r>
                        <a:rPr lang="en-US" sz="1200" spc="-5" dirty="0">
                          <a:effectLst/>
                        </a:rPr>
                        <a:t> </a:t>
                      </a:r>
                      <a:r>
                        <a:rPr lang="en-US" sz="1200" dirty="0">
                          <a:effectLst/>
                        </a:rPr>
                        <a:t>Instream</a:t>
                      </a:r>
                      <a:r>
                        <a:rPr lang="en-US" sz="1200" spc="-10" dirty="0">
                          <a:effectLst/>
                        </a:rPr>
                        <a:t> </a:t>
                      </a:r>
                      <a:r>
                        <a:rPr lang="en-US" sz="1200" dirty="0">
                          <a:effectLst/>
                        </a:rPr>
                        <a:t>use</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2</a:t>
                      </a:r>
                      <a:r>
                        <a:rPr lang="en-US" sz="1200" spc="-5" dirty="0">
                          <a:effectLst/>
                        </a:rPr>
                        <a:t> </a:t>
                      </a:r>
                      <a:r>
                        <a:rPr lang="en-US" sz="1200" dirty="0">
                          <a:effectLst/>
                        </a:rPr>
                        <a:t>Other</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vert="vert">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62040900"/>
                  </a:ext>
                </a:extLst>
              </a:tr>
              <a:tr h="24179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Traditional</a:t>
                      </a:r>
                      <a:r>
                        <a:rPr lang="en-US" sz="1200" spc="-20">
                          <a:effectLst/>
                        </a:rPr>
                        <a:t> </a:t>
                      </a:r>
                      <a:r>
                        <a:rPr lang="en-US" sz="1200">
                          <a:effectLst/>
                        </a:rPr>
                        <a:t>formal</a:t>
                      </a:r>
                      <a:r>
                        <a:rPr lang="en-US" sz="1200" spc="-20">
                          <a:effectLst/>
                        </a:rPr>
                        <a:t> </a:t>
                      </a:r>
                      <a:r>
                        <a:rPr lang="en-US" sz="1200">
                          <a:effectLst/>
                        </a:rPr>
                        <a:t>water rights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546272805"/>
                  </a:ext>
                </a:extLst>
              </a:tr>
              <a:tr h="1187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Modern permit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rgbClr val="FF0000"/>
                          </a:solidFill>
                          <a:effectLst/>
                        </a:rPr>
                        <a:t> X</a:t>
                      </a:r>
                      <a:endParaRPr lang="id-ID"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rgbClr val="FF0000"/>
                          </a:solidFill>
                          <a:effectLst/>
                        </a:rPr>
                        <a:t>X </a:t>
                      </a:r>
                      <a:endParaRPr lang="id-ID"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63906983"/>
                  </a:ext>
                </a:extLst>
              </a:tr>
              <a:tr h="1187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Regulatory</a:t>
                      </a:r>
                      <a:r>
                        <a:rPr lang="en-US" sz="1200" spc="-35" dirty="0">
                          <a:effectLst/>
                        </a:rPr>
                        <a:t> license</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endParaRPr lang="id-ID"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052808967"/>
                  </a:ext>
                </a:extLst>
              </a:tr>
              <a:tr h="24179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De minimis/small scale</a:t>
                      </a:r>
                      <a:r>
                        <a:rPr lang="en-US" sz="1200" spc="-190">
                          <a:effectLst/>
                        </a:rPr>
                        <a:t>    </a:t>
                      </a:r>
                      <a:r>
                        <a:rPr lang="en-US" sz="1200">
                          <a:effectLst/>
                        </a:rPr>
                        <a:t>rights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586575778"/>
                  </a:ext>
                </a:extLst>
              </a:tr>
              <a:tr h="24179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Exempt/declared commercial</a:t>
                      </a:r>
                      <a:r>
                        <a:rPr lang="en-US" sz="1200" spc="-15">
                          <a:effectLst/>
                        </a:rPr>
                        <a:t> </a:t>
                      </a:r>
                      <a:r>
                        <a:rPr lang="en-US" sz="1200">
                          <a:effectLst/>
                        </a:rPr>
                        <a:t>rights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746223250"/>
                  </a:ext>
                </a:extLst>
              </a:tr>
              <a:tr h="1187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Agency</a:t>
                      </a:r>
                      <a:r>
                        <a:rPr lang="en-US" sz="1200" spc="-10">
                          <a:effectLst/>
                        </a:rPr>
                        <a:t> </a:t>
                      </a:r>
                      <a:r>
                        <a:rPr lang="en-US" sz="1200">
                          <a:effectLst/>
                        </a:rPr>
                        <a:t>control</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135335948"/>
                  </a:ext>
                </a:extLst>
              </a:tr>
              <a:tr h="24179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Water</a:t>
                      </a:r>
                      <a:r>
                        <a:rPr lang="en-US" sz="1200" spc="-15">
                          <a:effectLst/>
                        </a:rPr>
                        <a:t> </a:t>
                      </a:r>
                      <a:r>
                        <a:rPr lang="en-US" sz="1200">
                          <a:effectLst/>
                        </a:rPr>
                        <a:t>supply</a:t>
                      </a:r>
                      <a:r>
                        <a:rPr lang="en-US" sz="1200" spc="-5">
                          <a:effectLst/>
                        </a:rPr>
                        <a:t> </a:t>
                      </a:r>
                      <a:r>
                        <a:rPr lang="en-US" sz="1200">
                          <a:effectLst/>
                        </a:rPr>
                        <a:t>contracts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90203633"/>
                  </a:ext>
                </a:extLst>
              </a:tr>
              <a:tr h="1187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Commonhold</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930358474"/>
                  </a:ext>
                </a:extLst>
              </a:tr>
              <a:tr h="1187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Investment</a:t>
                      </a:r>
                      <a:r>
                        <a:rPr lang="en-US" sz="1200" spc="-15">
                          <a:effectLst/>
                        </a:rPr>
                        <a:t> </a:t>
                      </a:r>
                      <a:r>
                        <a:rPr lang="en-US" sz="1200">
                          <a:effectLst/>
                        </a:rPr>
                        <a:t>contracts</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97586938"/>
                  </a:ext>
                </a:extLst>
              </a:tr>
              <a:tr h="24179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Reserves</a:t>
                      </a:r>
                      <a:r>
                        <a:rPr lang="en-US" sz="1200" spc="-25">
                          <a:effectLst/>
                        </a:rPr>
                        <a:t> </a:t>
                      </a:r>
                      <a:r>
                        <a:rPr lang="en-US" sz="1200">
                          <a:effectLst/>
                        </a:rPr>
                        <a:t>minimum</a:t>
                      </a:r>
                      <a:r>
                        <a:rPr lang="en-US" sz="1200" spc="-20">
                          <a:effectLst/>
                        </a:rPr>
                        <a:t> </a:t>
                      </a:r>
                      <a:r>
                        <a:rPr lang="en-US" sz="1200">
                          <a:effectLst/>
                        </a:rPr>
                        <a:t>flow</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effectLst/>
                        </a:rPr>
                        <a:t> </a:t>
                      </a:r>
                      <a:r>
                        <a:rPr lang="en-US" sz="1200" dirty="0">
                          <a:solidFill>
                            <a:srgbClr val="FF0000"/>
                          </a:solidFill>
                          <a:effectLst/>
                        </a:rPr>
                        <a:t>X</a:t>
                      </a:r>
                      <a:endParaRPr lang="id-ID"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716288736"/>
                  </a:ext>
                </a:extLst>
              </a:tr>
              <a:tr h="1187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Customary</a:t>
                      </a:r>
                      <a:r>
                        <a:rPr lang="en-US" sz="1200" spc="-25">
                          <a:effectLst/>
                        </a:rPr>
                        <a:t> </a:t>
                      </a:r>
                      <a:r>
                        <a:rPr lang="en-US" sz="1200">
                          <a:effectLst/>
                        </a:rPr>
                        <a:t>tenure</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 </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 </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solidFill>
                            <a:schemeClr val="accent4">
                              <a:lumMod val="50000"/>
                            </a:schemeClr>
                          </a:solidFill>
                          <a:effectLst/>
                        </a:rPr>
                        <a:t> </a:t>
                      </a:r>
                      <a:endParaRPr lang="id-ID" sz="120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 </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solidFill>
                            <a:schemeClr val="accent4">
                              <a:lumMod val="50000"/>
                            </a:schemeClr>
                          </a:solidFill>
                          <a:effectLst/>
                        </a:rPr>
                        <a:t> </a:t>
                      </a:r>
                      <a:endParaRPr lang="id-ID" sz="120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solidFill>
                            <a:schemeClr val="accent4">
                              <a:lumMod val="50000"/>
                            </a:schemeClr>
                          </a:solidFill>
                          <a:effectLst/>
                        </a:rPr>
                        <a:t> </a:t>
                      </a:r>
                      <a:endParaRPr lang="id-ID" sz="120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solidFill>
                            <a:schemeClr val="accent4">
                              <a:lumMod val="50000"/>
                            </a:schemeClr>
                          </a:solidFill>
                          <a:effectLst/>
                        </a:rPr>
                        <a:t>X</a:t>
                      </a:r>
                      <a:endParaRPr lang="id-ID" sz="120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X</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 </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X</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 </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 </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 </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solidFill>
                            <a:schemeClr val="accent4">
                              <a:lumMod val="50000"/>
                            </a:schemeClr>
                          </a:solidFill>
                          <a:effectLst/>
                        </a:rPr>
                        <a:t> </a:t>
                      </a:r>
                      <a:endParaRPr lang="id-ID" sz="120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X</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X</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X</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 </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 </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solidFill>
                            <a:schemeClr val="accent4">
                              <a:lumMod val="50000"/>
                            </a:schemeClr>
                          </a:solidFill>
                          <a:effectLst/>
                        </a:rPr>
                        <a:t>X</a:t>
                      </a:r>
                      <a:endParaRPr lang="id-ID" sz="120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432910513"/>
                  </a:ext>
                </a:extLst>
              </a:tr>
              <a:tr h="1187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Religious</a:t>
                      </a:r>
                      <a:r>
                        <a:rPr lang="en-US" sz="1200" spc="-25">
                          <a:effectLst/>
                        </a:rPr>
                        <a:t> </a:t>
                      </a:r>
                      <a:r>
                        <a:rPr lang="en-US" sz="1200">
                          <a:effectLst/>
                        </a:rPr>
                        <a:t>law</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96344523"/>
                  </a:ext>
                </a:extLst>
              </a:tr>
              <a:tr h="1187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Informal</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386046420"/>
                  </a:ext>
                </a:extLst>
              </a:tr>
              <a:tr h="1187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Assumed</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X</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vi-VN"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vi-VN"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562166061"/>
                  </a:ext>
                </a:extLst>
              </a:tr>
              <a:tr h="1187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Impossible</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179332624"/>
                  </a:ext>
                </a:extLst>
              </a:tr>
              <a:tr h="1187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Unrecognized</a:t>
                      </a:r>
                      <a:r>
                        <a:rPr lang="en-US" sz="1200" spc="-30">
                          <a:effectLst/>
                        </a:rPr>
                        <a:t> </a:t>
                      </a:r>
                      <a:r>
                        <a:rPr lang="en-US" sz="1200">
                          <a:effectLst/>
                        </a:rPr>
                        <a:t>tenure</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a:effectLst/>
                        </a:rPr>
                        <a:t> </a:t>
                      </a:r>
                      <a:endParaRPr lang="id-ID"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rPr>
                        <a:t> </a:t>
                      </a:r>
                      <a:endParaRPr lang="id-ID"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139423302"/>
                  </a:ext>
                </a:extLst>
              </a:tr>
            </a:tbl>
          </a:graphicData>
        </a:graphic>
      </p:graphicFrame>
    </p:spTree>
    <p:extLst>
      <p:ext uri="{BB962C8B-B14F-4D97-AF65-F5344CB8AC3E}">
        <p14:creationId xmlns:p14="http://schemas.microsoft.com/office/powerpoint/2010/main" val="911984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BF43-45A7-23CF-1A61-A6566D587607}"/>
              </a:ext>
            </a:extLst>
          </p:cNvPr>
          <p:cNvSpPr>
            <a:spLocks noGrp="1"/>
          </p:cNvSpPr>
          <p:nvPr>
            <p:ph type="title"/>
          </p:nvPr>
        </p:nvSpPr>
        <p:spPr>
          <a:xfrm>
            <a:off x="680062" y="461547"/>
            <a:ext cx="10325000" cy="684208"/>
          </a:xfrm>
        </p:spPr>
        <p:txBody>
          <a:bodyPr>
            <a:normAutofit/>
          </a:bodyPr>
          <a:lstStyle/>
          <a:p>
            <a:r>
              <a:rPr lang="en-US" sz="2400" dirty="0" err="1"/>
              <a:t>Citarum</a:t>
            </a:r>
            <a:r>
              <a:rPr lang="en-US" sz="2400" dirty="0"/>
              <a:t> 1: Geothermal and Hydropower Locations</a:t>
            </a:r>
            <a:endParaRPr lang="id-ID" sz="2400" dirty="0"/>
          </a:p>
        </p:txBody>
      </p:sp>
      <p:pic>
        <p:nvPicPr>
          <p:cNvPr id="4" name="Picture 3">
            <a:extLst>
              <a:ext uri="{FF2B5EF4-FFF2-40B4-BE49-F238E27FC236}">
                <a16:creationId xmlns:a16="http://schemas.microsoft.com/office/drawing/2014/main" id="{4254A5E5-AC05-9283-4957-7EB9D01CA73A}"/>
              </a:ext>
            </a:extLst>
          </p:cNvPr>
          <p:cNvPicPr>
            <a:picLocks noChangeAspect="1"/>
          </p:cNvPicPr>
          <p:nvPr/>
        </p:nvPicPr>
        <p:blipFill>
          <a:blip r:embed="rId2"/>
          <a:stretch>
            <a:fillRect/>
          </a:stretch>
        </p:blipFill>
        <p:spPr>
          <a:xfrm>
            <a:off x="5842562" y="1402323"/>
            <a:ext cx="5672998" cy="4053354"/>
          </a:xfrm>
          <a:prstGeom prst="rect">
            <a:avLst/>
          </a:prstGeom>
        </p:spPr>
      </p:pic>
      <p:sp>
        <p:nvSpPr>
          <p:cNvPr id="6" name="TextBox 5">
            <a:extLst>
              <a:ext uri="{FF2B5EF4-FFF2-40B4-BE49-F238E27FC236}">
                <a16:creationId xmlns:a16="http://schemas.microsoft.com/office/drawing/2014/main" id="{AFA33DCE-9F2F-9D6E-C1F6-1F3BC9EE657C}"/>
              </a:ext>
            </a:extLst>
          </p:cNvPr>
          <p:cNvSpPr txBox="1"/>
          <p:nvPr/>
        </p:nvSpPr>
        <p:spPr>
          <a:xfrm>
            <a:off x="7613344" y="5712245"/>
            <a:ext cx="2294492" cy="369332"/>
          </a:xfrm>
          <a:prstGeom prst="rect">
            <a:avLst/>
          </a:prstGeom>
          <a:noFill/>
        </p:spPr>
        <p:txBody>
          <a:bodyPr wrap="square">
            <a:spAutoFit/>
          </a:bodyPr>
          <a:lstStyle/>
          <a:p>
            <a:r>
              <a:rPr lang="id-ID" dirty="0" err="1"/>
              <a:t>Source</a:t>
            </a:r>
            <a:r>
              <a:rPr lang="id-ID" dirty="0"/>
              <a:t>: BBWS, 2016</a:t>
            </a:r>
          </a:p>
        </p:txBody>
      </p:sp>
      <p:pic>
        <p:nvPicPr>
          <p:cNvPr id="7" name="Picture 6">
            <a:extLst>
              <a:ext uri="{FF2B5EF4-FFF2-40B4-BE49-F238E27FC236}">
                <a16:creationId xmlns:a16="http://schemas.microsoft.com/office/drawing/2014/main" id="{1E91711D-8A31-0245-4038-FBA09CDF64A4}"/>
              </a:ext>
            </a:extLst>
          </p:cNvPr>
          <p:cNvPicPr>
            <a:picLocks noChangeAspect="1"/>
          </p:cNvPicPr>
          <p:nvPr/>
        </p:nvPicPr>
        <p:blipFill>
          <a:blip r:embed="rId3"/>
          <a:stretch>
            <a:fillRect/>
          </a:stretch>
        </p:blipFill>
        <p:spPr>
          <a:xfrm>
            <a:off x="2361282" y="1598904"/>
            <a:ext cx="3573092" cy="4797549"/>
          </a:xfrm>
          <a:prstGeom prst="rect">
            <a:avLst/>
          </a:prstGeom>
        </p:spPr>
      </p:pic>
      <p:sp>
        <p:nvSpPr>
          <p:cNvPr id="9" name="TextBox 8">
            <a:extLst>
              <a:ext uri="{FF2B5EF4-FFF2-40B4-BE49-F238E27FC236}">
                <a16:creationId xmlns:a16="http://schemas.microsoft.com/office/drawing/2014/main" id="{D250B386-148C-9400-F167-CA5C9D3EB5F0}"/>
              </a:ext>
            </a:extLst>
          </p:cNvPr>
          <p:cNvSpPr txBox="1"/>
          <p:nvPr/>
        </p:nvSpPr>
        <p:spPr>
          <a:xfrm>
            <a:off x="2782627" y="1145755"/>
            <a:ext cx="6119870" cy="369332"/>
          </a:xfrm>
          <a:prstGeom prst="rect">
            <a:avLst/>
          </a:prstGeom>
          <a:noFill/>
        </p:spPr>
        <p:txBody>
          <a:bodyPr wrap="square">
            <a:spAutoFit/>
          </a:bodyPr>
          <a:lstStyle/>
          <a:p>
            <a:r>
              <a:rPr lang="id-ID" dirty="0" err="1"/>
              <a:t>Source</a:t>
            </a:r>
            <a:r>
              <a:rPr lang="id-ID" dirty="0"/>
              <a:t>: </a:t>
            </a:r>
            <a:r>
              <a:rPr lang="id-ID" dirty="0" err="1"/>
              <a:t>Hendrasto</a:t>
            </a:r>
            <a:r>
              <a:rPr lang="id-ID" dirty="0"/>
              <a:t>, 2018</a:t>
            </a:r>
          </a:p>
        </p:txBody>
      </p:sp>
      <p:pic>
        <p:nvPicPr>
          <p:cNvPr id="11" name="Picture 10">
            <a:extLst>
              <a:ext uri="{FF2B5EF4-FFF2-40B4-BE49-F238E27FC236}">
                <a16:creationId xmlns:a16="http://schemas.microsoft.com/office/drawing/2014/main" id="{EB797F8F-4B48-4F75-E862-F14CD0F6B282}"/>
              </a:ext>
            </a:extLst>
          </p:cNvPr>
          <p:cNvPicPr>
            <a:picLocks noChangeAspect="1"/>
          </p:cNvPicPr>
          <p:nvPr/>
        </p:nvPicPr>
        <p:blipFill>
          <a:blip r:embed="rId4"/>
          <a:stretch>
            <a:fillRect/>
          </a:stretch>
        </p:blipFill>
        <p:spPr>
          <a:xfrm>
            <a:off x="200892" y="2776250"/>
            <a:ext cx="2083272" cy="1663060"/>
          </a:xfrm>
          <a:prstGeom prst="rect">
            <a:avLst/>
          </a:prstGeom>
        </p:spPr>
      </p:pic>
      <p:sp>
        <p:nvSpPr>
          <p:cNvPr id="12" name="TextBox 11">
            <a:extLst>
              <a:ext uri="{FF2B5EF4-FFF2-40B4-BE49-F238E27FC236}">
                <a16:creationId xmlns:a16="http://schemas.microsoft.com/office/drawing/2014/main" id="{F256635A-3EBE-5270-AE8F-EC4AB3635678}"/>
              </a:ext>
            </a:extLst>
          </p:cNvPr>
          <p:cNvSpPr txBox="1"/>
          <p:nvPr/>
        </p:nvSpPr>
        <p:spPr>
          <a:xfrm>
            <a:off x="232475" y="4572000"/>
            <a:ext cx="2020105" cy="307777"/>
          </a:xfrm>
          <a:prstGeom prst="rect">
            <a:avLst/>
          </a:prstGeom>
          <a:noFill/>
        </p:spPr>
        <p:txBody>
          <a:bodyPr wrap="none" rtlCol="0">
            <a:spAutoFit/>
          </a:bodyPr>
          <a:lstStyle/>
          <a:p>
            <a:r>
              <a:rPr lang="en-US" sz="1400" dirty="0"/>
              <a:t>Star Geothermal, 2021</a:t>
            </a:r>
            <a:endParaRPr lang="id-ID" sz="1400" dirty="0"/>
          </a:p>
        </p:txBody>
      </p:sp>
      <p:sp>
        <p:nvSpPr>
          <p:cNvPr id="13" name="Slide Number Placeholder 12">
            <a:extLst>
              <a:ext uri="{FF2B5EF4-FFF2-40B4-BE49-F238E27FC236}">
                <a16:creationId xmlns:a16="http://schemas.microsoft.com/office/drawing/2014/main" id="{0CE1115D-2DC5-8CD7-FC19-A215EC81165B}"/>
              </a:ext>
            </a:extLst>
          </p:cNvPr>
          <p:cNvSpPr>
            <a:spLocks noGrp="1"/>
          </p:cNvSpPr>
          <p:nvPr>
            <p:ph type="sldNum" sz="quarter" idx="12"/>
          </p:nvPr>
        </p:nvSpPr>
        <p:spPr/>
        <p:txBody>
          <a:bodyPr/>
          <a:lstStyle/>
          <a:p>
            <a:fld id="{BE15108C-154A-4A5A-9C05-91A49A422BA7}" type="slidenum">
              <a:rPr lang="en-US" smtClean="0"/>
              <a:t>9</a:t>
            </a:fld>
            <a:endParaRPr lang="en-US"/>
          </a:p>
        </p:txBody>
      </p:sp>
    </p:spTree>
    <p:extLst>
      <p:ext uri="{BB962C8B-B14F-4D97-AF65-F5344CB8AC3E}">
        <p14:creationId xmlns:p14="http://schemas.microsoft.com/office/powerpoint/2010/main" val="628001490"/>
      </p:ext>
    </p:extLst>
  </p:cSld>
  <p:clrMapOvr>
    <a:masterClrMapping/>
  </p:clrMapOvr>
</p:sld>
</file>

<file path=ppt/theme/theme1.xml><?xml version="1.0" encoding="utf-8"?>
<a:theme xmlns:a="http://schemas.openxmlformats.org/drawingml/2006/main" name="CosineVTI">
  <a:themeElements>
    <a:clrScheme name="AnalogousFromRegularSeedLeftStep">
      <a:dk1>
        <a:srgbClr val="000000"/>
      </a:dk1>
      <a:lt1>
        <a:srgbClr val="FFFFFF"/>
      </a:lt1>
      <a:dk2>
        <a:srgbClr val="242741"/>
      </a:dk2>
      <a:lt2>
        <a:srgbClr val="E2E5E8"/>
      </a:lt2>
      <a:accent1>
        <a:srgbClr val="C38A4D"/>
      </a:accent1>
      <a:accent2>
        <a:srgbClr val="B1473B"/>
      </a:accent2>
      <a:accent3>
        <a:srgbClr val="C34D72"/>
      </a:accent3>
      <a:accent4>
        <a:srgbClr val="B13B91"/>
      </a:accent4>
      <a:accent5>
        <a:srgbClr val="B24DC3"/>
      </a:accent5>
      <a:accent6>
        <a:srgbClr val="6F3BB1"/>
      </a:accent6>
      <a:hlink>
        <a:srgbClr val="3F7CBF"/>
      </a:hlink>
      <a:folHlink>
        <a:srgbClr val="7F7F7F"/>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778</TotalTime>
  <Words>2270</Words>
  <Application>Microsoft Office PowerPoint</Application>
  <PresentationFormat>Widescreen</PresentationFormat>
  <Paragraphs>842</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Grandview</vt:lpstr>
      <vt:lpstr>Times New Roman</vt:lpstr>
      <vt:lpstr>Wingdings</vt:lpstr>
      <vt:lpstr>CosineVTI</vt:lpstr>
      <vt:lpstr>The Relative Strength of Water Tenure Security for Oil Palm and Hydropower:  A Preliminary Study   ASEAN International Conference on Energy and Environment Phnom Penh, Cambodia  14-15 September 2022</vt:lpstr>
      <vt:lpstr>Conceptual Frameworks</vt:lpstr>
      <vt:lpstr>Methodology</vt:lpstr>
      <vt:lpstr>Findings</vt:lpstr>
      <vt:lpstr>Kahayan Catchment 1: Food Estate and Conservation</vt:lpstr>
      <vt:lpstr>Customary Water Use </vt:lpstr>
      <vt:lpstr>Kahayan Catchment 3 Customary Water Use</vt:lpstr>
      <vt:lpstr>Kahayan Catchment 4: Water Tenure and Water Use</vt:lpstr>
      <vt:lpstr>Citarum 1: Geothermal and Hydropower Locations</vt:lpstr>
      <vt:lpstr>Citarum 2: Upstream Irrigation and PJT 2 Water Use </vt:lpstr>
      <vt:lpstr>Citarum 3: Mapping Water Use</vt:lpstr>
      <vt:lpstr>Discussion</vt:lpstr>
      <vt:lpstr>PowerPoint Presentation</vt:lpstr>
      <vt:lpstr>Discussion 2: Oil Palm</vt:lpstr>
      <vt:lpstr>Discussion 3: Hydropower</vt:lpstr>
      <vt:lpstr>Discussion 4: Geothermal</vt:lpstr>
      <vt:lpstr>Conclusion: Tenure Strength</vt:lpstr>
      <vt:lpstr>Recommendations</vt:lpstr>
      <vt:lpstr>Acknowledgement</vt:lpstr>
      <vt:lpstr>About the presenter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Relative Strength of Water Tenure Security for Oil Palm and Hydropower:  A Preliminary Study   ASEAN International Conference on Energy and Environment Phnom Penh, Cambodia  14-15 September 2022</dc:title>
  <dc:creator>Mohamad Mova AlAfghani</dc:creator>
  <cp:lastModifiedBy>Mohamad Mova AlAfghani</cp:lastModifiedBy>
  <cp:revision>1</cp:revision>
  <dcterms:created xsi:type="dcterms:W3CDTF">2022-09-11T03:07:43Z</dcterms:created>
  <dcterms:modified xsi:type="dcterms:W3CDTF">2022-09-12T05:10:14Z</dcterms:modified>
</cp:coreProperties>
</file>