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7" r:id="rId5"/>
    <p:sldId id="258" r:id="rId6"/>
    <p:sldId id="260" r:id="rId7"/>
    <p:sldId id="267" r:id="rId8"/>
    <p:sldId id="261" r:id="rId9"/>
    <p:sldId id="262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E9F949-F29A-42AE-A66C-EDB846F4876B}" v="1" dt="2024-04-17T08:08:11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ad Mova AlAfghani" userId="e6ac21b49711e322" providerId="LiveId" clId="{BCD727E4-CA66-44F2-9153-9128887B3E90}"/>
    <pc:docChg chg="undo custSel addSld modSld">
      <pc:chgData name="Mohamad Mova AlAfghani" userId="e6ac21b49711e322" providerId="LiveId" clId="{BCD727E4-CA66-44F2-9153-9128887B3E90}" dt="2023-12-11T03:56:05.283" v="256" actId="1076"/>
      <pc:docMkLst>
        <pc:docMk/>
      </pc:docMkLst>
      <pc:sldChg chg="addSp delSp modSp mod">
        <pc:chgData name="Mohamad Mova AlAfghani" userId="e6ac21b49711e322" providerId="LiveId" clId="{BCD727E4-CA66-44F2-9153-9128887B3E90}" dt="2023-12-11T03:43:42.158" v="190" actId="21"/>
        <pc:sldMkLst>
          <pc:docMk/>
          <pc:sldMk cId="2480516178" sldId="257"/>
        </pc:sldMkLst>
        <pc:spChg chg="mod">
          <ac:chgData name="Mohamad Mova AlAfghani" userId="e6ac21b49711e322" providerId="LiveId" clId="{BCD727E4-CA66-44F2-9153-9128887B3E90}" dt="2023-12-11T03:43:14.166" v="161" actId="20577"/>
          <ac:spMkLst>
            <pc:docMk/>
            <pc:sldMk cId="2480516178" sldId="257"/>
            <ac:spMk id="2" creationId="{A3004246-068D-3C88-C80C-B6A4EB03272E}"/>
          </ac:spMkLst>
        </pc:spChg>
        <pc:spChg chg="del">
          <ac:chgData name="Mohamad Mova AlAfghani" userId="e6ac21b49711e322" providerId="LiveId" clId="{BCD727E4-CA66-44F2-9153-9128887B3E90}" dt="2023-12-11T02:34:25.079" v="19" actId="478"/>
          <ac:spMkLst>
            <pc:docMk/>
            <pc:sldMk cId="2480516178" sldId="257"/>
            <ac:spMk id="3" creationId="{62AD2E01-39F5-2FC0-FA36-544DED3B9743}"/>
          </ac:spMkLst>
        </pc:spChg>
        <pc:spChg chg="add del mod">
          <ac:chgData name="Mohamad Mova AlAfghani" userId="e6ac21b49711e322" providerId="LiveId" clId="{BCD727E4-CA66-44F2-9153-9128887B3E90}" dt="2023-12-11T03:43:42.158" v="190" actId="21"/>
          <ac:spMkLst>
            <pc:docMk/>
            <pc:sldMk cId="2480516178" sldId="257"/>
            <ac:spMk id="7" creationId="{CC1ED94E-BC4D-71E3-DFE8-5B22F52E814E}"/>
          </ac:spMkLst>
        </pc:spChg>
        <pc:picChg chg="add mod">
          <ac:chgData name="Mohamad Mova AlAfghani" userId="e6ac21b49711e322" providerId="LiveId" clId="{BCD727E4-CA66-44F2-9153-9128887B3E90}" dt="2023-12-11T03:34:13.580" v="37" actId="1076"/>
          <ac:picMkLst>
            <pc:docMk/>
            <pc:sldMk cId="2480516178" sldId="257"/>
            <ac:picMk id="4" creationId="{026593CE-6C66-0F92-BB66-A2D183B40453}"/>
          </ac:picMkLst>
        </pc:picChg>
        <pc:picChg chg="add del mod">
          <ac:chgData name="Mohamad Mova AlAfghani" userId="e6ac21b49711e322" providerId="LiveId" clId="{BCD727E4-CA66-44F2-9153-9128887B3E90}" dt="2023-12-11T03:43:31.898" v="188" actId="21"/>
          <ac:picMkLst>
            <pc:docMk/>
            <pc:sldMk cId="2480516178" sldId="257"/>
            <ac:picMk id="5" creationId="{554A51DC-1D4C-DCA3-5530-58CFD79BDC7D}"/>
          </ac:picMkLst>
        </pc:picChg>
        <pc:picChg chg="add mod">
          <ac:chgData name="Mohamad Mova AlAfghani" userId="e6ac21b49711e322" providerId="LiveId" clId="{BCD727E4-CA66-44F2-9153-9128887B3E90}" dt="2023-12-11T03:43:10.536" v="157" actId="14100"/>
          <ac:picMkLst>
            <pc:docMk/>
            <pc:sldMk cId="2480516178" sldId="257"/>
            <ac:picMk id="9" creationId="{F098658F-EAAE-55BD-A73A-30CBC51C1140}"/>
          </ac:picMkLst>
        </pc:picChg>
      </pc:sldChg>
      <pc:sldChg chg="addSp delSp modSp mod">
        <pc:chgData name="Mohamad Mova AlAfghani" userId="e6ac21b49711e322" providerId="LiveId" clId="{BCD727E4-CA66-44F2-9153-9128887B3E90}" dt="2023-12-11T03:47:10.563" v="228" actId="20577"/>
        <pc:sldMkLst>
          <pc:docMk/>
          <pc:sldMk cId="3600593669" sldId="258"/>
        </pc:sldMkLst>
        <pc:spChg chg="mod">
          <ac:chgData name="Mohamad Mova AlAfghani" userId="e6ac21b49711e322" providerId="LiveId" clId="{BCD727E4-CA66-44F2-9153-9128887B3E90}" dt="2023-12-11T03:47:10.563" v="228" actId="20577"/>
          <ac:spMkLst>
            <pc:docMk/>
            <pc:sldMk cId="3600593669" sldId="258"/>
            <ac:spMk id="2" creationId="{4DCE30A5-DE2D-3530-664D-6BA0A9F798C7}"/>
          </ac:spMkLst>
        </pc:spChg>
        <pc:spChg chg="del">
          <ac:chgData name="Mohamad Mova AlAfghani" userId="e6ac21b49711e322" providerId="LiveId" clId="{BCD727E4-CA66-44F2-9153-9128887B3E90}" dt="2023-12-11T02:34:34.302" v="21" actId="478"/>
          <ac:spMkLst>
            <pc:docMk/>
            <pc:sldMk cId="3600593669" sldId="258"/>
            <ac:spMk id="3" creationId="{C22DCFFB-B79F-ED2A-C8EB-934045FE8679}"/>
          </ac:spMkLst>
        </pc:spChg>
        <pc:graphicFrameChg chg="add mod modGraphic">
          <ac:chgData name="Mohamad Mova AlAfghani" userId="e6ac21b49711e322" providerId="LiveId" clId="{BCD727E4-CA66-44F2-9153-9128887B3E90}" dt="2023-12-11T03:22:11.470" v="30" actId="1076"/>
          <ac:graphicFrameMkLst>
            <pc:docMk/>
            <pc:sldMk cId="3600593669" sldId="258"/>
            <ac:graphicFrameMk id="4" creationId="{0AD8E108-78A8-DF65-46A3-A0922D143A8C}"/>
          </ac:graphicFrameMkLst>
        </pc:graphicFrameChg>
      </pc:sldChg>
      <pc:sldChg chg="addSp delSp modSp mod">
        <pc:chgData name="Mohamad Mova AlAfghani" userId="e6ac21b49711e322" providerId="LiveId" clId="{BCD727E4-CA66-44F2-9153-9128887B3E90}" dt="2023-12-11T03:30:34.889" v="35" actId="14100"/>
        <pc:sldMkLst>
          <pc:docMk/>
          <pc:sldMk cId="1535928205" sldId="259"/>
        </pc:sldMkLst>
        <pc:spChg chg="mod">
          <ac:chgData name="Mohamad Mova AlAfghani" userId="e6ac21b49711e322" providerId="LiveId" clId="{BCD727E4-CA66-44F2-9153-9128887B3E90}" dt="2023-12-11T03:30:28.770" v="32" actId="27636"/>
          <ac:spMkLst>
            <pc:docMk/>
            <pc:sldMk cId="1535928205" sldId="259"/>
            <ac:spMk id="2" creationId="{52D12D89-2E94-8181-2814-AB2ADD3A8FBC}"/>
          </ac:spMkLst>
        </pc:spChg>
        <pc:spChg chg="del">
          <ac:chgData name="Mohamad Mova AlAfghani" userId="e6ac21b49711e322" providerId="LiveId" clId="{BCD727E4-CA66-44F2-9153-9128887B3E90}" dt="2023-12-11T01:19:24.093" v="11" actId="478"/>
          <ac:spMkLst>
            <pc:docMk/>
            <pc:sldMk cId="1535928205" sldId="259"/>
            <ac:spMk id="3" creationId="{A631EFF8-7297-D8CB-9208-9A9B021CD88F}"/>
          </ac:spMkLst>
        </pc:spChg>
        <pc:picChg chg="add mod">
          <ac:chgData name="Mohamad Mova AlAfghani" userId="e6ac21b49711e322" providerId="LiveId" clId="{BCD727E4-CA66-44F2-9153-9128887B3E90}" dt="2023-12-11T03:30:34.889" v="35" actId="14100"/>
          <ac:picMkLst>
            <pc:docMk/>
            <pc:sldMk cId="1535928205" sldId="259"/>
            <ac:picMk id="4" creationId="{66C43B07-3ED2-5B04-6F2C-201E05C21B28}"/>
          </ac:picMkLst>
        </pc:picChg>
      </pc:sldChg>
      <pc:sldChg chg="addSp delSp modSp mod">
        <pc:chgData name="Mohamad Mova AlAfghani" userId="e6ac21b49711e322" providerId="LiveId" clId="{BCD727E4-CA66-44F2-9153-9128887B3E90}" dt="2023-12-11T03:55:05.302" v="254" actId="1076"/>
        <pc:sldMkLst>
          <pc:docMk/>
          <pc:sldMk cId="3619661375" sldId="260"/>
        </pc:sldMkLst>
        <pc:spChg chg="del">
          <ac:chgData name="Mohamad Mova AlAfghani" userId="e6ac21b49711e322" providerId="LiveId" clId="{BCD727E4-CA66-44F2-9153-9128887B3E90}" dt="2023-12-11T01:17:14.634" v="0" actId="478"/>
          <ac:spMkLst>
            <pc:docMk/>
            <pc:sldMk cId="3619661375" sldId="260"/>
            <ac:spMk id="3" creationId="{2A62C845-6F27-F2F9-BC28-49BC0ACB143F}"/>
          </ac:spMkLst>
        </pc:spChg>
        <pc:picChg chg="add del">
          <ac:chgData name="Mohamad Mova AlAfghani" userId="e6ac21b49711e322" providerId="LiveId" clId="{BCD727E4-CA66-44F2-9153-9128887B3E90}" dt="2023-12-11T03:50:23.611" v="234" actId="21"/>
          <ac:picMkLst>
            <pc:docMk/>
            <pc:sldMk cId="3619661375" sldId="260"/>
            <ac:picMk id="5" creationId="{5399D7FE-964F-E840-C9B9-D71E671F4B2C}"/>
          </ac:picMkLst>
        </pc:picChg>
        <pc:picChg chg="add del mod">
          <ac:chgData name="Mohamad Mova AlAfghani" userId="e6ac21b49711e322" providerId="LiveId" clId="{BCD727E4-CA66-44F2-9153-9128887B3E90}" dt="2023-12-11T03:50:59.359" v="237" actId="478"/>
          <ac:picMkLst>
            <pc:docMk/>
            <pc:sldMk cId="3619661375" sldId="260"/>
            <ac:picMk id="6" creationId="{D8B47D78-BE63-0D90-C6A0-491AA3DD0155}"/>
          </ac:picMkLst>
        </pc:picChg>
        <pc:picChg chg="add mod">
          <ac:chgData name="Mohamad Mova AlAfghani" userId="e6ac21b49711e322" providerId="LiveId" clId="{BCD727E4-CA66-44F2-9153-9128887B3E90}" dt="2023-12-11T03:51:17.467" v="243" actId="1076"/>
          <ac:picMkLst>
            <pc:docMk/>
            <pc:sldMk cId="3619661375" sldId="260"/>
            <ac:picMk id="14" creationId="{B0326AD9-6E57-9CF3-4624-F6272907C568}"/>
          </ac:picMkLst>
        </pc:picChg>
        <pc:picChg chg="add mod">
          <ac:chgData name="Mohamad Mova AlAfghani" userId="e6ac21b49711e322" providerId="LiveId" clId="{BCD727E4-CA66-44F2-9153-9128887B3E90}" dt="2023-12-11T03:51:14.054" v="241" actId="14100"/>
          <ac:picMkLst>
            <pc:docMk/>
            <pc:sldMk cId="3619661375" sldId="260"/>
            <ac:picMk id="15" creationId="{4F30945D-6355-4ED9-119A-8C54CC06F768}"/>
          </ac:picMkLst>
        </pc:picChg>
        <pc:picChg chg="add mod">
          <ac:chgData name="Mohamad Mova AlAfghani" userId="e6ac21b49711e322" providerId="LiveId" clId="{BCD727E4-CA66-44F2-9153-9128887B3E90}" dt="2023-12-11T03:53:25.877" v="249" actId="1076"/>
          <ac:picMkLst>
            <pc:docMk/>
            <pc:sldMk cId="3619661375" sldId="260"/>
            <ac:picMk id="17" creationId="{0ACA5EF1-4B5B-1C69-FD2E-468424EB11A7}"/>
          </ac:picMkLst>
        </pc:picChg>
        <pc:picChg chg="add mod">
          <ac:chgData name="Mohamad Mova AlAfghani" userId="e6ac21b49711e322" providerId="LiveId" clId="{BCD727E4-CA66-44F2-9153-9128887B3E90}" dt="2023-12-11T03:53:24.128" v="248" actId="1076"/>
          <ac:picMkLst>
            <pc:docMk/>
            <pc:sldMk cId="3619661375" sldId="260"/>
            <ac:picMk id="18" creationId="{0C6FD087-CD22-DCFB-42EB-6BAB20E5BCF1}"/>
          </ac:picMkLst>
        </pc:picChg>
        <pc:picChg chg="add mod">
          <ac:chgData name="Mohamad Mova AlAfghani" userId="e6ac21b49711e322" providerId="LiveId" clId="{BCD727E4-CA66-44F2-9153-9128887B3E90}" dt="2023-12-11T03:54:06.957" v="252" actId="1076"/>
          <ac:picMkLst>
            <pc:docMk/>
            <pc:sldMk cId="3619661375" sldId="260"/>
            <ac:picMk id="19" creationId="{F4B268E2-975A-C52A-3777-DD7A74312D76}"/>
          </ac:picMkLst>
        </pc:picChg>
        <pc:picChg chg="add mod">
          <ac:chgData name="Mohamad Mova AlAfghani" userId="e6ac21b49711e322" providerId="LiveId" clId="{BCD727E4-CA66-44F2-9153-9128887B3E90}" dt="2023-12-11T03:55:05.302" v="254" actId="1076"/>
          <ac:picMkLst>
            <pc:docMk/>
            <pc:sldMk cId="3619661375" sldId="260"/>
            <ac:picMk id="20" creationId="{82F6E825-B0EF-92A1-DA23-C3352A8A2753}"/>
          </ac:picMkLst>
        </pc:picChg>
      </pc:sldChg>
      <pc:sldChg chg="addSp delSp modSp mod">
        <pc:chgData name="Mohamad Mova AlAfghani" userId="e6ac21b49711e322" providerId="LiveId" clId="{BCD727E4-CA66-44F2-9153-9128887B3E90}" dt="2023-12-11T03:56:05.283" v="256" actId="1076"/>
        <pc:sldMkLst>
          <pc:docMk/>
          <pc:sldMk cId="2183219516" sldId="261"/>
        </pc:sldMkLst>
        <pc:spChg chg="del">
          <ac:chgData name="Mohamad Mova AlAfghani" userId="e6ac21b49711e322" providerId="LiveId" clId="{BCD727E4-CA66-44F2-9153-9128887B3E90}" dt="2023-12-11T01:17:48.018" v="4" actId="478"/>
          <ac:spMkLst>
            <pc:docMk/>
            <pc:sldMk cId="2183219516" sldId="261"/>
            <ac:spMk id="3" creationId="{83CB222B-6A66-1883-7C81-74B99184A641}"/>
          </ac:spMkLst>
        </pc:spChg>
        <pc:picChg chg="add mod">
          <ac:chgData name="Mohamad Mova AlAfghani" userId="e6ac21b49711e322" providerId="LiveId" clId="{BCD727E4-CA66-44F2-9153-9128887B3E90}" dt="2023-12-11T01:17:56.882" v="9" actId="1076"/>
          <ac:picMkLst>
            <pc:docMk/>
            <pc:sldMk cId="2183219516" sldId="261"/>
            <ac:picMk id="10" creationId="{0B311E9C-F413-C4AB-3B7D-7D9E41FB060E}"/>
          </ac:picMkLst>
        </pc:picChg>
        <pc:picChg chg="add mod">
          <ac:chgData name="Mohamad Mova AlAfghani" userId="e6ac21b49711e322" providerId="LiveId" clId="{BCD727E4-CA66-44F2-9153-9128887B3E90}" dt="2023-12-11T03:50:15.589" v="231" actId="14100"/>
          <ac:picMkLst>
            <pc:docMk/>
            <pc:sldMk cId="2183219516" sldId="261"/>
            <ac:picMk id="11" creationId="{59FFB85B-6995-C0D1-FDF6-0101F409792F}"/>
          </ac:picMkLst>
        </pc:picChg>
        <pc:picChg chg="add mod">
          <ac:chgData name="Mohamad Mova AlAfghani" userId="e6ac21b49711e322" providerId="LiveId" clId="{BCD727E4-CA66-44F2-9153-9128887B3E90}" dt="2023-12-11T03:50:31.041" v="236" actId="1076"/>
          <ac:picMkLst>
            <pc:docMk/>
            <pc:sldMk cId="2183219516" sldId="261"/>
            <ac:picMk id="13" creationId="{C34EC1DB-1289-2D01-C4D9-70F473F08C90}"/>
          </ac:picMkLst>
        </pc:picChg>
        <pc:picChg chg="add mod">
          <ac:chgData name="Mohamad Mova AlAfghani" userId="e6ac21b49711e322" providerId="LiveId" clId="{BCD727E4-CA66-44F2-9153-9128887B3E90}" dt="2023-12-11T03:56:05.283" v="256" actId="1076"/>
          <ac:picMkLst>
            <pc:docMk/>
            <pc:sldMk cId="2183219516" sldId="261"/>
            <ac:picMk id="14" creationId="{E7D6254E-24D6-D507-FF28-CC7A48038BED}"/>
          </ac:picMkLst>
        </pc:picChg>
      </pc:sldChg>
      <pc:sldChg chg="addSp delSp modSp mod">
        <pc:chgData name="Mohamad Mova AlAfghani" userId="e6ac21b49711e322" providerId="LiveId" clId="{BCD727E4-CA66-44F2-9153-9128887B3E90}" dt="2023-12-11T03:42:01.695" v="152" actId="1076"/>
        <pc:sldMkLst>
          <pc:docMk/>
          <pc:sldMk cId="302058293" sldId="264"/>
        </pc:sldMkLst>
        <pc:spChg chg="del">
          <ac:chgData name="Mohamad Mova AlAfghani" userId="e6ac21b49711e322" providerId="LiveId" clId="{BCD727E4-CA66-44F2-9153-9128887B3E90}" dt="2023-12-11T01:44:14.819" v="15" actId="478"/>
          <ac:spMkLst>
            <pc:docMk/>
            <pc:sldMk cId="302058293" sldId="264"/>
            <ac:spMk id="3" creationId="{B81CB421-332F-E5A1-C4D9-B1FF045FB6C9}"/>
          </ac:spMkLst>
        </pc:spChg>
        <pc:spChg chg="add del">
          <ac:chgData name="Mohamad Mova AlAfghani" userId="e6ac21b49711e322" providerId="LiveId" clId="{BCD727E4-CA66-44F2-9153-9128887B3E90}" dt="2023-12-11T01:44:19.259" v="17" actId="22"/>
          <ac:spMkLst>
            <pc:docMk/>
            <pc:sldMk cId="302058293" sldId="264"/>
            <ac:spMk id="5" creationId="{5AB0D6BB-DEC9-A10A-653C-05B45E0121F8}"/>
          </ac:spMkLst>
        </pc:spChg>
        <pc:spChg chg="mod">
          <ac:chgData name="Mohamad Mova AlAfghani" userId="e6ac21b49711e322" providerId="LiveId" clId="{BCD727E4-CA66-44F2-9153-9128887B3E90}" dt="2023-12-11T03:39:52.868" v="147" actId="27636"/>
          <ac:spMkLst>
            <pc:docMk/>
            <pc:sldMk cId="302058293" sldId="264"/>
            <ac:spMk id="10" creationId="{70264709-D474-2BC1-09BF-F095CF2EE082}"/>
          </ac:spMkLst>
        </pc:spChg>
        <pc:picChg chg="add mod">
          <ac:chgData name="Mohamad Mova AlAfghani" userId="e6ac21b49711e322" providerId="LiveId" clId="{BCD727E4-CA66-44F2-9153-9128887B3E90}" dt="2023-12-11T03:39:57.553" v="149" actId="14100"/>
          <ac:picMkLst>
            <pc:docMk/>
            <pc:sldMk cId="302058293" sldId="264"/>
            <ac:picMk id="11" creationId="{48F25FC0-0DE8-6211-7F6E-B882F2EDF6E6}"/>
          </ac:picMkLst>
        </pc:picChg>
        <pc:picChg chg="add mod">
          <ac:chgData name="Mohamad Mova AlAfghani" userId="e6ac21b49711e322" providerId="LiveId" clId="{BCD727E4-CA66-44F2-9153-9128887B3E90}" dt="2023-12-11T03:42:01.695" v="152" actId="1076"/>
          <ac:picMkLst>
            <pc:docMk/>
            <pc:sldMk cId="302058293" sldId="264"/>
            <ac:picMk id="12" creationId="{CAB6C9CD-57E6-3DBB-B3EA-E5A160EE846B}"/>
          </ac:picMkLst>
        </pc:picChg>
      </pc:sldChg>
      <pc:sldChg chg="modSp mod">
        <pc:chgData name="Mohamad Mova AlAfghani" userId="e6ac21b49711e322" providerId="LiveId" clId="{BCD727E4-CA66-44F2-9153-9128887B3E90}" dt="2023-12-11T03:39:32.727" v="144" actId="20577"/>
        <pc:sldMkLst>
          <pc:docMk/>
          <pc:sldMk cId="804466335" sldId="265"/>
        </pc:sldMkLst>
        <pc:spChg chg="mod">
          <ac:chgData name="Mohamad Mova AlAfghani" userId="e6ac21b49711e322" providerId="LiveId" clId="{BCD727E4-CA66-44F2-9153-9128887B3E90}" dt="2023-12-11T03:39:32.727" v="144" actId="20577"/>
          <ac:spMkLst>
            <pc:docMk/>
            <pc:sldMk cId="804466335" sldId="265"/>
            <ac:spMk id="14" creationId="{25AF6DDF-4206-311D-C4DD-1C300AB86EF2}"/>
          </ac:spMkLst>
        </pc:spChg>
      </pc:sldChg>
      <pc:sldChg chg="addSp delSp modSp new mod">
        <pc:chgData name="Mohamad Mova AlAfghani" userId="e6ac21b49711e322" providerId="LiveId" clId="{BCD727E4-CA66-44F2-9153-9128887B3E90}" dt="2023-12-11T03:46:56.141" v="219" actId="113"/>
        <pc:sldMkLst>
          <pc:docMk/>
          <pc:sldMk cId="1625123475" sldId="266"/>
        </pc:sldMkLst>
        <pc:spChg chg="mod">
          <ac:chgData name="Mohamad Mova AlAfghani" userId="e6ac21b49711e322" providerId="LiveId" clId="{BCD727E4-CA66-44F2-9153-9128887B3E90}" dt="2023-12-11T03:43:24.132" v="186" actId="20577"/>
          <ac:spMkLst>
            <pc:docMk/>
            <pc:sldMk cId="1625123475" sldId="266"/>
            <ac:spMk id="2" creationId="{7F3CA437-0C63-2461-B76D-B19E8C82F835}"/>
          </ac:spMkLst>
        </pc:spChg>
        <pc:spChg chg="del">
          <ac:chgData name="Mohamad Mova AlAfghani" userId="e6ac21b49711e322" providerId="LiveId" clId="{BCD727E4-CA66-44F2-9153-9128887B3E90}" dt="2023-12-11T03:43:26.900" v="187" actId="478"/>
          <ac:spMkLst>
            <pc:docMk/>
            <pc:sldMk cId="1625123475" sldId="266"/>
            <ac:spMk id="3" creationId="{A7B84851-F624-81C9-AD04-3F38342DA699}"/>
          </ac:spMkLst>
        </pc:spChg>
        <pc:spChg chg="add mod">
          <ac:chgData name="Mohamad Mova AlAfghani" userId="e6ac21b49711e322" providerId="LiveId" clId="{BCD727E4-CA66-44F2-9153-9128887B3E90}" dt="2023-12-11T03:46:56.141" v="219" actId="113"/>
          <ac:spMkLst>
            <pc:docMk/>
            <pc:sldMk cId="1625123475" sldId="266"/>
            <ac:spMk id="5" creationId="{E1FB90BE-B340-BCBF-4D83-6A3BE33B4CDD}"/>
          </ac:spMkLst>
        </pc:spChg>
        <pc:picChg chg="add mod">
          <ac:chgData name="Mohamad Mova AlAfghani" userId="e6ac21b49711e322" providerId="LiveId" clId="{BCD727E4-CA66-44F2-9153-9128887B3E90}" dt="2023-12-11T03:44:04.215" v="196" actId="1076"/>
          <ac:picMkLst>
            <pc:docMk/>
            <pc:sldMk cId="1625123475" sldId="266"/>
            <ac:picMk id="4" creationId="{61FB9459-6660-5960-03B1-EBC635FF2539}"/>
          </ac:picMkLst>
        </pc:picChg>
        <pc:picChg chg="add mod">
          <ac:chgData name="Mohamad Mova AlAfghani" userId="e6ac21b49711e322" providerId="LiveId" clId="{BCD727E4-CA66-44F2-9153-9128887B3E90}" dt="2023-12-11T03:44:22.563" v="201" actId="14100"/>
          <ac:picMkLst>
            <pc:docMk/>
            <pc:sldMk cId="1625123475" sldId="266"/>
            <ac:picMk id="6" creationId="{B7F0E205-0163-1403-98D1-0057A3BE2BD9}"/>
          </ac:picMkLst>
        </pc:picChg>
        <pc:picChg chg="add mod">
          <ac:chgData name="Mohamad Mova AlAfghani" userId="e6ac21b49711e322" providerId="LiveId" clId="{BCD727E4-CA66-44F2-9153-9128887B3E90}" dt="2023-12-11T03:45:10.582" v="209" actId="1076"/>
          <ac:picMkLst>
            <pc:docMk/>
            <pc:sldMk cId="1625123475" sldId="266"/>
            <ac:picMk id="8" creationId="{524FED2B-8AAD-09E1-34F3-5614E40292B8}"/>
          </ac:picMkLst>
        </pc:picChg>
        <pc:picChg chg="add mod">
          <ac:chgData name="Mohamad Mova AlAfghani" userId="e6ac21b49711e322" providerId="LiveId" clId="{BCD727E4-CA66-44F2-9153-9128887B3E90}" dt="2023-12-11T03:46:12.293" v="214" actId="1076"/>
          <ac:picMkLst>
            <pc:docMk/>
            <pc:sldMk cId="1625123475" sldId="266"/>
            <ac:picMk id="10" creationId="{2F9487BB-D7AB-25A1-0B7A-204AF6E60D5B}"/>
          </ac:picMkLst>
        </pc:picChg>
        <pc:picChg chg="add mod">
          <ac:chgData name="Mohamad Mova AlAfghani" userId="e6ac21b49711e322" providerId="LiveId" clId="{BCD727E4-CA66-44F2-9153-9128887B3E90}" dt="2023-12-11T03:46:48.936" v="218" actId="14100"/>
          <ac:picMkLst>
            <pc:docMk/>
            <pc:sldMk cId="1625123475" sldId="266"/>
            <ac:picMk id="12" creationId="{7B2904A7-44B0-8729-F7A9-6113B8225671}"/>
          </ac:picMkLst>
        </pc:picChg>
      </pc:sldChg>
    </pc:docChg>
  </pc:docChgLst>
  <pc:docChgLst>
    <pc:chgData name="Mohamad Mova AlAfghani" userId="e6ac21b49711e322" providerId="LiveId" clId="{980CA162-BF20-4D6B-8C29-A7953F396621}"/>
    <pc:docChg chg="undo custSel addSld delSld modSld">
      <pc:chgData name="Mohamad Mova AlAfghani" userId="e6ac21b49711e322" providerId="LiveId" clId="{980CA162-BF20-4D6B-8C29-A7953F396621}" dt="2023-12-12T01:24:13.934" v="4017" actId="255"/>
      <pc:docMkLst>
        <pc:docMk/>
      </pc:docMkLst>
      <pc:sldChg chg="addSp delSp modSp mod setBg">
        <pc:chgData name="Mohamad Mova AlAfghani" userId="e6ac21b49711e322" providerId="LiveId" clId="{980CA162-BF20-4D6B-8C29-A7953F396621}" dt="2023-12-11T15:29:23.413" v="3998" actId="1076"/>
        <pc:sldMkLst>
          <pc:docMk/>
          <pc:sldMk cId="1800052590" sldId="256"/>
        </pc:sldMkLst>
        <pc:spChg chg="add mod">
          <ac:chgData name="Mohamad Mova AlAfghani" userId="e6ac21b49711e322" providerId="LiveId" clId="{980CA162-BF20-4D6B-8C29-A7953F396621}" dt="2023-12-11T15:29:15.782" v="3997" actId="255"/>
          <ac:spMkLst>
            <pc:docMk/>
            <pc:sldMk cId="1800052590" sldId="256"/>
            <ac:spMk id="2" creationId="{FC898658-5EE4-B8BA-1EF2-6A33A27B1DAA}"/>
          </ac:spMkLst>
        </pc:spChg>
        <pc:spChg chg="add mod">
          <ac:chgData name="Mohamad Mova AlAfghani" userId="e6ac21b49711e322" providerId="LiveId" clId="{980CA162-BF20-4D6B-8C29-A7953F396621}" dt="2023-12-11T15:29:23.413" v="3998" actId="1076"/>
          <ac:spMkLst>
            <pc:docMk/>
            <pc:sldMk cId="1800052590" sldId="256"/>
            <ac:spMk id="3" creationId="{22A329A6-6DF8-E8F1-0273-6357250B2E26}"/>
          </ac:spMkLst>
        </pc:spChg>
        <pc:spChg chg="del mod replI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5" creationId="{B4886C31-4128-917D-7489-7D3299D372F4}"/>
          </ac:spMkLst>
        </pc:spChg>
        <pc:spChg chg="del mod replI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6" creationId="{D0C17EB5-7E7F-983F-9374-A12F00F3D681}"/>
          </ac:spMkLst>
        </pc:spChg>
        <pc:spChg chg="ad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8" creationId="{FD4AD0ED-45F1-4AB2-8C18-7DED238A0FC1}"/>
          </ac:spMkLst>
        </pc:spChg>
        <pc:spChg chg="ad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10" creationId="{B7430622-9855-482E-98A8-1FAECC90908E}"/>
          </ac:spMkLst>
        </pc:spChg>
        <pc:spChg chg="ad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20" creationId="{73162FBC-1EE8-4355-8B2B-CB9A5B4BD576}"/>
          </ac:spMkLst>
        </pc:spChg>
        <pc:spChg chg="add">
          <ac:chgData name="Mohamad Mova AlAfghani" userId="e6ac21b49711e322" providerId="LiveId" clId="{980CA162-BF20-4D6B-8C29-A7953F396621}" dt="2023-12-11T15:28:37.869" v="3958" actId="26606"/>
          <ac:spMkLst>
            <pc:docMk/>
            <pc:sldMk cId="1800052590" sldId="256"/>
            <ac:spMk id="28" creationId="{26CE109B-4241-4CF1-B587-868774BB4464}"/>
          </ac:spMkLst>
        </pc:spChg>
        <pc:grpChg chg="add">
          <ac:chgData name="Mohamad Mova AlAfghani" userId="e6ac21b49711e322" providerId="LiveId" clId="{980CA162-BF20-4D6B-8C29-A7953F396621}" dt="2023-12-11T15:28:37.869" v="3958" actId="26606"/>
          <ac:grpSpMkLst>
            <pc:docMk/>
            <pc:sldMk cId="1800052590" sldId="256"/>
            <ac:grpSpMk id="12" creationId="{715C76D5-716D-420A-ABDC-55BF6D9ED2C2}"/>
          </ac:grpSpMkLst>
        </pc:grpChg>
        <pc:grpChg chg="add">
          <ac:chgData name="Mohamad Mova AlAfghani" userId="e6ac21b49711e322" providerId="LiveId" clId="{980CA162-BF20-4D6B-8C29-A7953F396621}" dt="2023-12-11T15:28:37.869" v="3958" actId="26606"/>
          <ac:grpSpMkLst>
            <pc:docMk/>
            <pc:sldMk cId="1800052590" sldId="256"/>
            <ac:grpSpMk id="22" creationId="{C2940EF9-7ECF-49BA-8F14-5EBC7ADE07FD}"/>
          </ac:grpSpMkLst>
        </pc:grpChg>
        <pc:grpChg chg="add">
          <ac:chgData name="Mohamad Mova AlAfghani" userId="e6ac21b49711e322" providerId="LiveId" clId="{980CA162-BF20-4D6B-8C29-A7953F396621}" dt="2023-12-11T15:28:37.869" v="3958" actId="26606"/>
          <ac:grpSpMkLst>
            <pc:docMk/>
            <pc:sldMk cId="1800052590" sldId="256"/>
            <ac:grpSpMk id="30" creationId="{DD107650-C271-404F-98D8-BB8E7E030643}"/>
          </ac:grpSpMkLst>
        </pc:grpChg>
      </pc:sldChg>
      <pc:sldChg chg="addSp delSp modSp mod">
        <pc:chgData name="Mohamad Mova AlAfghani" userId="e6ac21b49711e322" providerId="LiveId" clId="{980CA162-BF20-4D6B-8C29-A7953F396621}" dt="2023-12-11T12:11:33.288" v="105" actId="1076"/>
        <pc:sldMkLst>
          <pc:docMk/>
          <pc:sldMk cId="2480516178" sldId="257"/>
        </pc:sldMkLst>
        <pc:spChg chg="add del mod">
          <ac:chgData name="Mohamad Mova AlAfghani" userId="e6ac21b49711e322" providerId="LiveId" clId="{980CA162-BF20-4D6B-8C29-A7953F396621}" dt="2023-12-11T12:08:54.917" v="26" actId="767"/>
          <ac:spMkLst>
            <pc:docMk/>
            <pc:sldMk cId="2480516178" sldId="257"/>
            <ac:spMk id="7" creationId="{2252E9D6-E330-9388-E1A5-3A378F7F5DD6}"/>
          </ac:spMkLst>
        </pc:spChg>
        <pc:spChg chg="add mod">
          <ac:chgData name="Mohamad Mova AlAfghani" userId="e6ac21b49711e322" providerId="LiveId" clId="{980CA162-BF20-4D6B-8C29-A7953F396621}" dt="2023-12-11T12:11:33.288" v="105" actId="1076"/>
          <ac:spMkLst>
            <pc:docMk/>
            <pc:sldMk cId="2480516178" sldId="257"/>
            <ac:spMk id="8" creationId="{799A1813-0E39-65FC-60A7-F9014C222F40}"/>
          </ac:spMkLst>
        </pc:spChg>
        <pc:picChg chg="add mod">
          <ac:chgData name="Mohamad Mova AlAfghani" userId="e6ac21b49711e322" providerId="LiveId" clId="{980CA162-BF20-4D6B-8C29-A7953F396621}" dt="2023-12-11T12:06:26.733" v="12" actId="1076"/>
          <ac:picMkLst>
            <pc:docMk/>
            <pc:sldMk cId="2480516178" sldId="257"/>
            <ac:picMk id="3" creationId="{5684DBA9-8C1A-2C66-25C3-4A4926CA2FB7}"/>
          </ac:picMkLst>
        </pc:picChg>
        <pc:picChg chg="mod">
          <ac:chgData name="Mohamad Mova AlAfghani" userId="e6ac21b49711e322" providerId="LiveId" clId="{980CA162-BF20-4D6B-8C29-A7953F396621}" dt="2023-12-11T12:06:26.733" v="12" actId="1076"/>
          <ac:picMkLst>
            <pc:docMk/>
            <pc:sldMk cId="2480516178" sldId="257"/>
            <ac:picMk id="4" creationId="{026593CE-6C66-0F92-BB66-A2D183B40453}"/>
          </ac:picMkLst>
        </pc:picChg>
        <pc:picChg chg="add mod">
          <ac:chgData name="Mohamad Mova AlAfghani" userId="e6ac21b49711e322" providerId="LiveId" clId="{980CA162-BF20-4D6B-8C29-A7953F396621}" dt="2023-12-11T12:06:39.247" v="16" actId="1076"/>
          <ac:picMkLst>
            <pc:docMk/>
            <pc:sldMk cId="2480516178" sldId="257"/>
            <ac:picMk id="5" creationId="{7E5902AC-6CCD-D13C-2B10-0ED4FD3F1776}"/>
          </ac:picMkLst>
        </pc:picChg>
        <pc:picChg chg="add mod">
          <ac:chgData name="Mohamad Mova AlAfghani" userId="e6ac21b49711e322" providerId="LiveId" clId="{980CA162-BF20-4D6B-8C29-A7953F396621}" dt="2023-12-11T12:08:36.706" v="24" actId="14100"/>
          <ac:picMkLst>
            <pc:docMk/>
            <pc:sldMk cId="2480516178" sldId="257"/>
            <ac:picMk id="6" creationId="{E2CC6A19-F040-FF5E-ADE9-182973BA1123}"/>
          </ac:picMkLst>
        </pc:picChg>
        <pc:picChg chg="del">
          <ac:chgData name="Mohamad Mova AlAfghani" userId="e6ac21b49711e322" providerId="LiveId" clId="{980CA162-BF20-4D6B-8C29-A7953F396621}" dt="2023-12-11T11:58:19.124" v="0" actId="478"/>
          <ac:picMkLst>
            <pc:docMk/>
            <pc:sldMk cId="2480516178" sldId="257"/>
            <ac:picMk id="9" creationId="{F098658F-EAAE-55BD-A73A-30CBC51C1140}"/>
          </ac:picMkLst>
        </pc:picChg>
      </pc:sldChg>
      <pc:sldChg chg="addSp delSp modSp del mod">
        <pc:chgData name="Mohamad Mova AlAfghani" userId="e6ac21b49711e322" providerId="LiveId" clId="{980CA162-BF20-4D6B-8C29-A7953F396621}" dt="2023-12-11T15:23:25.154" v="3791" actId="47"/>
        <pc:sldMkLst>
          <pc:docMk/>
          <pc:sldMk cId="1535928205" sldId="259"/>
        </pc:sldMkLst>
        <pc:picChg chg="del mod">
          <ac:chgData name="Mohamad Mova AlAfghani" userId="e6ac21b49711e322" providerId="LiveId" clId="{980CA162-BF20-4D6B-8C29-A7953F396621}" dt="2023-12-11T12:27:07.887" v="358" actId="21"/>
          <ac:picMkLst>
            <pc:docMk/>
            <pc:sldMk cId="1535928205" sldId="259"/>
            <ac:picMk id="4" creationId="{66C43B07-3ED2-5B04-6F2C-201E05C21B28}"/>
          </ac:picMkLst>
        </pc:picChg>
        <pc:picChg chg="add del mod">
          <ac:chgData name="Mohamad Mova AlAfghani" userId="e6ac21b49711e322" providerId="LiveId" clId="{980CA162-BF20-4D6B-8C29-A7953F396621}" dt="2023-12-11T12:27:07.887" v="358" actId="21"/>
          <ac:picMkLst>
            <pc:docMk/>
            <pc:sldMk cId="1535928205" sldId="259"/>
            <ac:picMk id="5" creationId="{CBB637E8-56D4-21F5-CA20-FBB855B4E9C1}"/>
          </ac:picMkLst>
        </pc:picChg>
        <pc:picChg chg="add del mod">
          <ac:chgData name="Mohamad Mova AlAfghani" userId="e6ac21b49711e322" providerId="LiveId" clId="{980CA162-BF20-4D6B-8C29-A7953F396621}" dt="2023-12-11T12:27:07.887" v="358" actId="21"/>
          <ac:picMkLst>
            <pc:docMk/>
            <pc:sldMk cId="1535928205" sldId="259"/>
            <ac:picMk id="7" creationId="{14672E34-9BD5-3278-C6B7-3625240BF426}"/>
          </ac:picMkLst>
        </pc:picChg>
      </pc:sldChg>
      <pc:sldChg chg="addSp delSp modSp mod setBg">
        <pc:chgData name="Mohamad Mova AlAfghani" userId="e6ac21b49711e322" providerId="LiveId" clId="{980CA162-BF20-4D6B-8C29-A7953F396621}" dt="2023-12-11T12:29:32.545" v="545" actId="14100"/>
        <pc:sldMkLst>
          <pc:docMk/>
          <pc:sldMk cId="3619661375" sldId="260"/>
        </pc:sldMkLst>
        <pc:spChg chg="add mod">
          <ac:chgData name="Mohamad Mova AlAfghani" userId="e6ac21b49711e322" providerId="LiveId" clId="{980CA162-BF20-4D6B-8C29-A7953F396621}" dt="2023-12-11T12:28:43.039" v="389" actId="20577"/>
          <ac:spMkLst>
            <pc:docMk/>
            <pc:sldMk cId="3619661375" sldId="260"/>
            <ac:spMk id="2" creationId="{67436F09-CC71-919C-C562-DEB3F77BA0EE}"/>
          </ac:spMkLst>
        </pc:spChg>
        <pc:spChg chg="add del">
          <ac:chgData name="Mohamad Mova AlAfghani" userId="e6ac21b49711e322" providerId="LiveId" clId="{980CA162-BF20-4D6B-8C29-A7953F396621}" dt="2023-12-11T12:27:46.277" v="363" actId="26606"/>
          <ac:spMkLst>
            <pc:docMk/>
            <pc:sldMk cId="3619661375" sldId="260"/>
            <ac:spMk id="2" creationId="{A6419C06-F53B-A3F2-2AE2-4D90A5A3F949}"/>
          </ac:spMkLst>
        </pc:spChg>
        <pc:spChg chg="add mod">
          <ac:chgData name="Mohamad Mova AlAfghani" userId="e6ac21b49711e322" providerId="LiveId" clId="{980CA162-BF20-4D6B-8C29-A7953F396621}" dt="2023-12-11T12:29:32.545" v="545" actId="14100"/>
          <ac:spMkLst>
            <pc:docMk/>
            <pc:sldMk cId="3619661375" sldId="260"/>
            <ac:spMk id="3" creationId="{8AB51886-2CC0-D87E-86C8-965843F41AB4}"/>
          </ac:spMkLst>
        </pc:spChg>
        <pc:spChg chg="add del">
          <ac:chgData name="Mohamad Mova AlAfghani" userId="e6ac21b49711e322" providerId="LiveId" clId="{980CA162-BF20-4D6B-8C29-A7953F396621}" dt="2023-12-11T12:27:46.277" v="363" actId="26606"/>
          <ac:spMkLst>
            <pc:docMk/>
            <pc:sldMk cId="3619661375" sldId="260"/>
            <ac:spMk id="3" creationId="{ECAB5C98-6F75-85A6-B189-9AAB852101C5}"/>
          </ac:spMkLst>
        </pc:spChg>
        <pc:spChg chg="del mod replId">
          <ac:chgData name="Mohamad Mova AlAfghani" userId="e6ac21b49711e322" providerId="LiveId" clId="{980CA162-BF20-4D6B-8C29-A7953F396621}" dt="2023-12-11T12:14:26.846" v="110" actId="26606"/>
          <ac:spMkLst>
            <pc:docMk/>
            <pc:sldMk cId="3619661375" sldId="260"/>
            <ac:spMk id="13" creationId="{6160E9EA-46B6-572E-04F7-6FFDAF3C7DB6}"/>
          </ac:spMkLst>
        </pc:spChg>
        <pc:spChg chg="add del">
          <ac:chgData name="Mohamad Mova AlAfghani" userId="e6ac21b49711e322" providerId="LiveId" clId="{980CA162-BF20-4D6B-8C29-A7953F396621}" dt="2023-12-11T12:16:05.955" v="116" actId="26606"/>
          <ac:spMkLst>
            <pc:docMk/>
            <pc:sldMk cId="3619661375" sldId="260"/>
            <ac:spMk id="16" creationId="{53F29798-D584-4792-9B62-3F5F5C36D619}"/>
          </ac:spMkLst>
        </pc:spChg>
        <pc:spChg chg="add del">
          <ac:chgData name="Mohamad Mova AlAfghani" userId="e6ac21b49711e322" providerId="LiveId" clId="{980CA162-BF20-4D6B-8C29-A7953F396621}" dt="2023-12-11T12:27:46.422" v="365" actId="26606"/>
          <ac:spMkLst>
            <pc:docMk/>
            <pc:sldMk cId="3619661375" sldId="260"/>
            <ac:spMk id="21" creationId="{D12DDE76-C203-4047-9998-63900085B5E8}"/>
          </ac:spMkLst>
        </pc:spChg>
        <pc:spChg chg="add del mod replId">
          <ac:chgData name="Mohamad Mova AlAfghani" userId="e6ac21b49711e322" providerId="LiveId" clId="{980CA162-BF20-4D6B-8C29-A7953F396621}" dt="2023-12-11T12:16:05.955" v="116" actId="26606"/>
          <ac:spMkLst>
            <pc:docMk/>
            <pc:sldMk cId="3619661375" sldId="260"/>
            <ac:spMk id="25" creationId="{51954F3C-F5E4-1533-AEB9-B8D7A6803AFB}"/>
          </ac:spMkLst>
        </pc:spChg>
        <pc:spChg chg="add del">
          <ac:chgData name="Mohamad Mova AlAfghani" userId="e6ac21b49711e322" providerId="LiveId" clId="{980CA162-BF20-4D6B-8C29-A7953F396621}" dt="2023-12-11T12:27:46.277" v="363" actId="26606"/>
          <ac:spMkLst>
            <pc:docMk/>
            <pc:sldMk cId="3619661375" sldId="260"/>
            <ac:spMk id="26" creationId="{BC84AE2F-44F4-4DB9-AA52-F1DF1D835033}"/>
          </ac:spMkLst>
        </pc:spChg>
        <pc:spChg chg="add del">
          <ac:chgData name="Mohamad Mova AlAfghani" userId="e6ac21b49711e322" providerId="LiveId" clId="{980CA162-BF20-4D6B-8C29-A7953F396621}" dt="2023-12-11T12:27:46.277" v="363" actId="26606"/>
          <ac:spMkLst>
            <pc:docMk/>
            <pc:sldMk cId="3619661375" sldId="260"/>
            <ac:spMk id="28" creationId="{B9D38F80-A0D0-4062-8B61-16440AC9D81D}"/>
          </ac:spMkLst>
        </pc:spChg>
        <pc:spChg chg="add del">
          <ac:chgData name="Mohamad Mova AlAfghani" userId="e6ac21b49711e322" providerId="LiveId" clId="{980CA162-BF20-4D6B-8C29-A7953F396621}" dt="2023-12-11T12:27:46.277" v="363" actId="26606"/>
          <ac:spMkLst>
            <pc:docMk/>
            <pc:sldMk cId="3619661375" sldId="260"/>
            <ac:spMk id="30" creationId="{90B6B893-A22E-3404-0752-819EE7049D96}"/>
          </ac:spMkLst>
        </pc:spChg>
        <pc:spChg chg="add">
          <ac:chgData name="Mohamad Mova AlAfghani" userId="e6ac21b49711e322" providerId="LiveId" clId="{980CA162-BF20-4D6B-8C29-A7953F396621}" dt="2023-12-11T12:27:46.422" v="365" actId="26606"/>
          <ac:spMkLst>
            <pc:docMk/>
            <pc:sldMk cId="3619661375" sldId="260"/>
            <ac:spMk id="32" creationId="{D75A5B51-0925-4835-8511-A0DD17EAA97C}"/>
          </ac:spMkLst>
        </pc:spChg>
        <pc:spChg chg="add">
          <ac:chgData name="Mohamad Mova AlAfghani" userId="e6ac21b49711e322" providerId="LiveId" clId="{980CA162-BF20-4D6B-8C29-A7953F396621}" dt="2023-12-11T12:27:46.422" v="365" actId="26606"/>
          <ac:spMkLst>
            <pc:docMk/>
            <pc:sldMk cId="3619661375" sldId="260"/>
            <ac:spMk id="33" creationId="{5CDFD20D-8E4F-4E3A-AF87-93F23E0DBFB3}"/>
          </ac:spMkLst>
        </pc:spChg>
        <pc:spChg chg="add del mod replId">
          <ac:chgData name="Mohamad Mova AlAfghani" userId="e6ac21b49711e322" providerId="LiveId" clId="{980CA162-BF20-4D6B-8C29-A7953F396621}" dt="2023-12-11T12:27:46.422" v="365" actId="26606"/>
          <ac:spMkLst>
            <pc:docMk/>
            <pc:sldMk cId="3619661375" sldId="260"/>
            <ac:spMk id="34" creationId="{11287596-2355-E86C-1A14-A72A5962968D}"/>
          </ac:spMkLst>
        </pc:spChg>
        <pc:spChg chg="add del mod replId">
          <ac:chgData name="Mohamad Mova AlAfghani" userId="e6ac21b49711e322" providerId="LiveId" clId="{980CA162-BF20-4D6B-8C29-A7953F396621}" dt="2023-12-11T12:27:46.422" v="365" actId="26606"/>
          <ac:spMkLst>
            <pc:docMk/>
            <pc:sldMk cId="3619661375" sldId="260"/>
            <ac:spMk id="35" creationId="{752D15B1-058C-13FD-17E2-5EAAD827DB21}"/>
          </ac:spMkLst>
        </pc:sp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4" creationId="{DD8C2834-498F-1C76-2EA7-F9555229A371}"/>
          </ac:picMkLst>
        </pc:picChg>
        <pc:picChg chg="ad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5" creationId="{18E42AC5-3E7F-75FD-46EA-A562EEFB13F6}"/>
          </ac:picMkLst>
        </pc:picChg>
        <pc:picChg chg="add del">
          <ac:chgData name="Mohamad Mova AlAfghani" userId="e6ac21b49711e322" providerId="LiveId" clId="{980CA162-BF20-4D6B-8C29-A7953F396621}" dt="2023-12-11T12:27:46.277" v="363" actId="26606"/>
          <ac:picMkLst>
            <pc:docMk/>
            <pc:sldMk cId="3619661375" sldId="260"/>
            <ac:picMk id="5" creationId="{592A62E7-47F6-E10A-C969-DE2F09DFD20D}"/>
          </ac:picMkLst>
        </pc:picChg>
        <pc:picChg chg="ad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6" creationId="{D36C20DA-DBD1-410D-C159-BF9AF82B1FAA}"/>
          </ac:picMkLst>
        </pc:picChg>
        <pc:picChg chg="add del">
          <ac:chgData name="Mohamad Mova AlAfghani" userId="e6ac21b49711e322" providerId="LiveId" clId="{980CA162-BF20-4D6B-8C29-A7953F396621}" dt="2023-12-11T12:27:46.277" v="363" actId="26606"/>
          <ac:picMkLst>
            <pc:docMk/>
            <pc:sldMk cId="3619661375" sldId="260"/>
            <ac:picMk id="6" creationId="{ED117898-8AD8-69D3-4060-F538C6E13435}"/>
          </ac:picMkLst>
        </pc:pic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7" creationId="{34D39365-0EC4-8776-3055-15AE3580B6F5}"/>
          </ac:picMkLst>
        </pc:pic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8" creationId="{E399F7C6-33FF-34D6-3164-56474E1D9A8A}"/>
          </ac:picMkLst>
        </pc:pic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9" creationId="{D961B225-B42C-9219-4039-0A62E6D349ED}"/>
          </ac:picMkLst>
        </pc:pic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10" creationId="{B0E3A124-425D-967A-DDAC-6840EC508E84}"/>
          </ac:picMkLst>
        </pc:picChg>
        <pc:picChg chg="add del">
          <ac:chgData name="Mohamad Mova AlAfghani" userId="e6ac21b49711e322" providerId="LiveId" clId="{980CA162-BF20-4D6B-8C29-A7953F396621}" dt="2023-12-11T12:27:17.481" v="359" actId="478"/>
          <ac:picMkLst>
            <pc:docMk/>
            <pc:sldMk cId="3619661375" sldId="260"/>
            <ac:picMk id="11" creationId="{90D08F72-6810-D3EB-BC32-9DC9054320D0}"/>
          </ac:picMkLst>
        </pc:picChg>
        <pc:picChg chg="add del">
          <ac:chgData name="Mohamad Mova AlAfghani" userId="e6ac21b49711e322" providerId="LiveId" clId="{980CA162-BF20-4D6B-8C29-A7953F396621}" dt="2023-12-11T12:27:46.277" v="363" actId="26606"/>
          <ac:picMkLst>
            <pc:docMk/>
            <pc:sldMk cId="3619661375" sldId="260"/>
            <ac:picMk id="12" creationId="{0C9C7D9B-4309-0BF4-13AD-37422BA84F37}"/>
          </ac:picMkLst>
        </pc:picChg>
        <pc:picChg chg="ad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12" creationId="{9AEC5994-96CE-D407-FE08-6E7152E548B4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14" creationId="{B0326AD9-6E57-9CF3-4624-F6272907C568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15" creationId="{4F30945D-6355-4ED9-119A-8C54CC06F768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17" creationId="{0ACA5EF1-4B5B-1C69-FD2E-468424EB11A7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18" creationId="{0C6FD087-CD22-DCFB-42EB-6BAB20E5BCF1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18" creationId="{C90A651F-6A13-99CB-36A6-7B561AAC9905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19" creationId="{9B84E7A0-77BD-6DAD-0168-AE01C516CA2F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19" creationId="{F4B268E2-975A-C52A-3777-DD7A74312D76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20" creationId="{63BEACAD-2B6B-753D-07AE-1FA71CDDE2AD}"/>
          </ac:picMkLst>
        </pc:picChg>
        <pc:picChg chg="del mod replId">
          <ac:chgData name="Mohamad Mova AlAfghani" userId="e6ac21b49711e322" providerId="LiveId" clId="{980CA162-BF20-4D6B-8C29-A7953F396621}" dt="2023-12-11T12:14:26.846" v="110" actId="26606"/>
          <ac:picMkLst>
            <pc:docMk/>
            <pc:sldMk cId="3619661375" sldId="260"/>
            <ac:picMk id="20" creationId="{82F6E825-B0EF-92A1-DA23-C3352A8A2753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22" creationId="{15E9FBB9-9DF8-F17C-FF9C-528D7FA6A68E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23" creationId="{89D564D4-411E-971B-641A-E58F87EB7134}"/>
          </ac:picMkLst>
        </pc:picChg>
        <pc:picChg chg="add del mod replId">
          <ac:chgData name="Mohamad Mova AlAfghani" userId="e6ac21b49711e322" providerId="LiveId" clId="{980CA162-BF20-4D6B-8C29-A7953F396621}" dt="2023-12-11T12:16:05.955" v="116" actId="26606"/>
          <ac:picMkLst>
            <pc:docMk/>
            <pc:sldMk cId="3619661375" sldId="260"/>
            <ac:picMk id="24" creationId="{05E994FC-8607-5092-820B-E3672174066D}"/>
          </ac:picMkLst>
        </pc:picChg>
        <pc:picChg chg="add del mod replI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36" creationId="{63BA5EDA-3F0B-5CB8-9937-20978CDECDBC}"/>
          </ac:picMkLst>
        </pc:picChg>
        <pc:picChg chg="add del mod replI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37" creationId="{632FBF1B-B481-233F-7C8E-7AC02D951E56}"/>
          </ac:picMkLst>
        </pc:picChg>
        <pc:picChg chg="add del mod replId">
          <ac:chgData name="Mohamad Mova AlAfghani" userId="e6ac21b49711e322" providerId="LiveId" clId="{980CA162-BF20-4D6B-8C29-A7953F396621}" dt="2023-12-11T12:27:46.422" v="365" actId="26606"/>
          <ac:picMkLst>
            <pc:docMk/>
            <pc:sldMk cId="3619661375" sldId="260"/>
            <ac:picMk id="38" creationId="{B16EA667-6958-C54F-C882-EA6248DA5054}"/>
          </ac:picMkLst>
        </pc:picChg>
      </pc:sldChg>
      <pc:sldChg chg="addSp delSp modSp mod setBg">
        <pc:chgData name="Mohamad Mova AlAfghani" userId="e6ac21b49711e322" providerId="LiveId" clId="{980CA162-BF20-4D6B-8C29-A7953F396621}" dt="2023-12-12T01:24:13.934" v="4017" actId="255"/>
        <pc:sldMkLst>
          <pc:docMk/>
          <pc:sldMk cId="2183219516" sldId="261"/>
        </pc:sldMkLst>
        <pc:spChg chg="add mod">
          <ac:chgData name="Mohamad Mova AlAfghani" userId="e6ac21b49711e322" providerId="LiveId" clId="{980CA162-BF20-4D6B-8C29-A7953F396621}" dt="2023-12-12T01:24:00.542" v="4015" actId="1076"/>
          <ac:spMkLst>
            <pc:docMk/>
            <pc:sldMk cId="2183219516" sldId="261"/>
            <ac:spMk id="2" creationId="{BE43D344-27A9-79DA-4A5B-3310AE9362AA}"/>
          </ac:spMkLst>
        </pc:spChg>
        <pc:spChg chg="add mod">
          <ac:chgData name="Mohamad Mova AlAfghani" userId="e6ac21b49711e322" providerId="LiveId" clId="{980CA162-BF20-4D6B-8C29-A7953F396621}" dt="2023-12-12T01:24:13.934" v="4017" actId="255"/>
          <ac:spMkLst>
            <pc:docMk/>
            <pc:sldMk cId="2183219516" sldId="261"/>
            <ac:spMk id="3" creationId="{B15A70B8-CA13-BF91-879E-0FD910AD34CE}"/>
          </ac:spMkLst>
        </pc:spChg>
        <pc:spChg chg="del mod replId">
          <ac:chgData name="Mohamad Mova AlAfghani" userId="e6ac21b49711e322" providerId="LiveId" clId="{980CA162-BF20-4D6B-8C29-A7953F396621}" dt="2023-12-11T15:30:11.277" v="4005" actId="26606"/>
          <ac:spMkLst>
            <pc:docMk/>
            <pc:sldMk cId="2183219516" sldId="261"/>
            <ac:spMk id="9" creationId="{B927687F-B5E7-538A-47B8-DDF51A73E1A6}"/>
          </ac:spMkLst>
        </pc:spChg>
        <pc:spChg chg="add">
          <ac:chgData name="Mohamad Mova AlAfghani" userId="e6ac21b49711e322" providerId="LiveId" clId="{980CA162-BF20-4D6B-8C29-A7953F396621}" dt="2023-12-11T15:30:11.277" v="4005" actId="26606"/>
          <ac:spMkLst>
            <pc:docMk/>
            <pc:sldMk cId="2183219516" sldId="261"/>
            <ac:spMk id="12" creationId="{12C63567-9A18-430B-817B-152D609F572F}"/>
          </ac:spMkLst>
        </pc:spChg>
        <pc:spChg chg="add del mod replId">
          <ac:chgData name="Mohamad Mova AlAfghani" userId="e6ac21b49711e322" providerId="LiveId" clId="{980CA162-BF20-4D6B-8C29-A7953F396621}" dt="2023-12-11T15:30:11.277" v="4005" actId="26606"/>
          <ac:spMkLst>
            <pc:docMk/>
            <pc:sldMk cId="2183219516" sldId="261"/>
            <ac:spMk id="15" creationId="{AFC74C96-AE1B-839B-F8BE-FADAE1C1F4D7}"/>
          </ac:spMkLst>
        </pc:spChg>
        <pc:picChg chg="ad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4" creationId="{1EAC088E-CD35-FD25-7C04-1CF008BAA8EA}"/>
          </ac:picMkLst>
        </pc:picChg>
        <pc:picChg chg="ad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5" creationId="{71253D06-F55D-8075-902A-386071B8826D}"/>
          </ac:picMkLst>
        </pc:picChg>
        <pc:picChg chg="ad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6" creationId="{ACB56E63-092C-C559-4F0F-E538E24F75BD}"/>
          </ac:picMkLst>
        </pc:picChg>
        <pc:picChg chg="ad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7" creationId="{47EB92D4-7D2A-924B-FFE2-CFBB50E94781}"/>
          </ac:picMkLst>
        </pc:picChg>
        <pc:picChg chg="del mod replI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10" creationId="{0B311E9C-F413-C4AB-3B7D-7D9E41FB060E}"/>
          </ac:picMkLst>
        </pc:picChg>
        <pc:picChg chg="del mod replI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11" creationId="{59FFB85B-6995-C0D1-FDF6-0101F409792F}"/>
          </ac:picMkLst>
        </pc:picChg>
        <pc:picChg chg="del mod replI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13" creationId="{C34EC1DB-1289-2D01-C4D9-70F473F08C90}"/>
          </ac:picMkLst>
        </pc:picChg>
        <pc:picChg chg="del mod replId">
          <ac:chgData name="Mohamad Mova AlAfghani" userId="e6ac21b49711e322" providerId="LiveId" clId="{980CA162-BF20-4D6B-8C29-A7953F396621}" dt="2023-12-11T15:30:11.277" v="4005" actId="26606"/>
          <ac:picMkLst>
            <pc:docMk/>
            <pc:sldMk cId="2183219516" sldId="261"/>
            <ac:picMk id="14" creationId="{E7D6254E-24D6-D507-FF28-CC7A48038BED}"/>
          </ac:picMkLst>
        </pc:picChg>
      </pc:sldChg>
      <pc:sldChg chg="addSp delSp modSp mod setBg">
        <pc:chgData name="Mohamad Mova AlAfghani" userId="e6ac21b49711e322" providerId="LiveId" clId="{980CA162-BF20-4D6B-8C29-A7953F396621}" dt="2023-12-11T15:30:28.302" v="4007" actId="26606"/>
        <pc:sldMkLst>
          <pc:docMk/>
          <pc:sldMk cId="2997943279" sldId="262"/>
        </pc:sldMkLst>
        <pc:spChg chg="add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2" creationId="{F376FB2A-D3DF-19CC-A472-D92AD03F0A24}"/>
          </ac:spMkLst>
        </pc:spChg>
        <pc:spChg chg="del mod">
          <ac:chgData name="Mohamad Mova AlAfghani" userId="e6ac21b49711e322" providerId="LiveId" clId="{980CA162-BF20-4D6B-8C29-A7953F396621}" dt="2023-12-11T12:58:20.767" v="1255" actId="21"/>
          <ac:spMkLst>
            <pc:docMk/>
            <pc:sldMk cId="2997943279" sldId="262"/>
            <ac:spMk id="3" creationId="{423B25BD-FA2C-1EC9-DE82-D1E7004A624C}"/>
          </ac:spMkLst>
        </pc:spChg>
        <pc:spChg chg="add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4" creationId="{4E4D72DA-960D-1017-E78D-F559F1FEB13D}"/>
          </ac:spMkLst>
        </pc:spChg>
        <pc:spChg chg="del mod replId">
          <ac:chgData name="Mohamad Mova AlAfghani" userId="e6ac21b49711e322" providerId="LiveId" clId="{980CA162-BF20-4D6B-8C29-A7953F396621}" dt="2023-12-11T14:45:23.690" v="1439" actId="26606"/>
          <ac:spMkLst>
            <pc:docMk/>
            <pc:sldMk cId="2997943279" sldId="262"/>
            <ac:spMk id="10" creationId="{F8CB8853-06B3-FDE9-D82E-5220AC54727E}"/>
          </ac:spMkLst>
        </pc:spChg>
        <pc:spChg chg="add del mod replId">
          <ac:chgData name="Mohamad Mova AlAfghani" userId="e6ac21b49711e322" providerId="LiveId" clId="{980CA162-BF20-4D6B-8C29-A7953F396621}" dt="2023-12-11T14:45:23.690" v="1439" actId="26606"/>
          <ac:spMkLst>
            <pc:docMk/>
            <pc:sldMk cId="2997943279" sldId="262"/>
            <ac:spMk id="11" creationId="{7917955B-D9F8-725D-6527-0C092627C121}"/>
          </ac:spMkLst>
        </pc:spChg>
        <pc:spChg chg="add del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13" creationId="{D75A5B51-0925-4835-8511-A0DD17EAA97C}"/>
          </ac:spMkLst>
        </pc:spChg>
        <pc:spChg chg="add del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15" creationId="{5CDFD20D-8E4F-4E3A-AF87-93F23E0DBFB3}"/>
          </ac:spMkLst>
        </pc:spChg>
        <pc:spChg chg="add del mod replId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17" creationId="{7DF5D7E5-1146-A6AD-4902-BEB80C44A8F7}"/>
          </ac:spMkLst>
        </pc:spChg>
        <pc:spChg chg="add del mod replId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18" creationId="{734F9F90-3FC9-7D6F-FD5E-15B6FBA73B4D}"/>
          </ac:spMkLst>
        </pc:spChg>
        <pc:spChg chg="add">
          <ac:chgData name="Mohamad Mova AlAfghani" userId="e6ac21b49711e322" providerId="LiveId" clId="{980CA162-BF20-4D6B-8C29-A7953F396621}" dt="2023-12-11T15:30:28.302" v="4007" actId="26606"/>
          <ac:spMkLst>
            <pc:docMk/>
            <pc:sldMk cId="2997943279" sldId="262"/>
            <ac:spMk id="20" creationId="{ADC09A0A-5EF7-45F4-B8EE-54903540B378}"/>
          </ac:spMkLst>
        </pc:spChg>
        <pc:picChg chg="ad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5" creationId="{F5191534-BFCA-F0D0-31B2-5B2FD31716F9}"/>
          </ac:picMkLst>
        </pc:picChg>
        <pc:picChg chg="ad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6" creationId="{FDE72D2F-1A36-6AB7-17F1-2B27FAAFD40A}"/>
          </ac:picMkLst>
        </pc:picChg>
        <pc:picChg chg="ad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8" creationId="{F52D1DFD-147C-DF6C-5CAC-49D4B0A8789D}"/>
          </ac:picMkLst>
        </pc:picChg>
        <pc:picChg chg="add del mod replId">
          <ac:chgData name="Mohamad Mova AlAfghani" userId="e6ac21b49711e322" providerId="LiveId" clId="{980CA162-BF20-4D6B-8C29-A7953F396621}" dt="2023-12-11T14:45:23.690" v="1439" actId="26606"/>
          <ac:picMkLst>
            <pc:docMk/>
            <pc:sldMk cId="2997943279" sldId="262"/>
            <ac:picMk id="12" creationId="{6A021506-7948-1013-8277-9059DBF3C1AD}"/>
          </ac:picMkLst>
        </pc:picChg>
        <pc:picChg chg="add del mod replId">
          <ac:chgData name="Mohamad Mova AlAfghani" userId="e6ac21b49711e322" providerId="LiveId" clId="{980CA162-BF20-4D6B-8C29-A7953F396621}" dt="2023-12-11T14:45:23.690" v="1439" actId="26606"/>
          <ac:picMkLst>
            <pc:docMk/>
            <pc:sldMk cId="2997943279" sldId="262"/>
            <ac:picMk id="14" creationId="{89435816-251B-FA28-9A01-B4EB1B8661F8}"/>
          </ac:picMkLst>
        </pc:picChg>
        <pc:picChg chg="add del mod replId">
          <ac:chgData name="Mohamad Mova AlAfghani" userId="e6ac21b49711e322" providerId="LiveId" clId="{980CA162-BF20-4D6B-8C29-A7953F396621}" dt="2023-12-11T14:45:23.690" v="1439" actId="26606"/>
          <ac:picMkLst>
            <pc:docMk/>
            <pc:sldMk cId="2997943279" sldId="262"/>
            <ac:picMk id="16" creationId="{B99EDBB4-3EFD-E14D-6C97-DDDA3E900E2D}"/>
          </ac:picMkLst>
        </pc:picChg>
        <pc:picChg chg="add del mod replI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19" creationId="{D3950D17-1174-A899-4D05-4DF5B58C4476}"/>
          </ac:picMkLst>
        </pc:picChg>
        <pc:picChg chg="add del mod replI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21" creationId="{5204E4E0-6397-B549-307A-550430671041}"/>
          </ac:picMkLst>
        </pc:picChg>
        <pc:picChg chg="add del mod replId">
          <ac:chgData name="Mohamad Mova AlAfghani" userId="e6ac21b49711e322" providerId="LiveId" clId="{980CA162-BF20-4D6B-8C29-A7953F396621}" dt="2023-12-11T15:30:28.302" v="4007" actId="26606"/>
          <ac:picMkLst>
            <pc:docMk/>
            <pc:sldMk cId="2997943279" sldId="262"/>
            <ac:picMk id="22" creationId="{688C2AB1-423B-70F8-DA98-FF9A33DCA9C5}"/>
          </ac:picMkLst>
        </pc:picChg>
      </pc:sldChg>
      <pc:sldChg chg="addSp delSp modSp mod setBg">
        <pc:chgData name="Mohamad Mova AlAfghani" userId="e6ac21b49711e322" providerId="LiveId" clId="{980CA162-BF20-4D6B-8C29-A7953F396621}" dt="2023-12-11T15:02:52.342" v="2136" actId="26606"/>
        <pc:sldMkLst>
          <pc:docMk/>
          <pc:sldMk cId="3803794492" sldId="263"/>
        </pc:sldMkLst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2" creationId="{04C9907B-CDCA-7F45-ECBA-71F0EB4122F6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" creationId="{20975738-8632-C8D0-4DC0-EF654DE1A0B1}"/>
          </ac:spMkLst>
        </pc:spChg>
        <pc:spChg chg="del">
          <ac:chgData name="Mohamad Mova AlAfghani" userId="e6ac21b49711e322" providerId="LiveId" clId="{980CA162-BF20-4D6B-8C29-A7953F396621}" dt="2023-12-11T14:45:36.557" v="1440" actId="21"/>
          <ac:spMkLst>
            <pc:docMk/>
            <pc:sldMk cId="3803794492" sldId="263"/>
            <ac:spMk id="3" creationId="{B883D2F4-55F9-B4B0-EFEE-3A1DA6F12D0E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4" creationId="{0C1C74A6-65E9-A93A-789D-C00DE9C09FE6}"/>
          </ac:spMkLst>
        </pc:spChg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4" creationId="{7DF6EBF4-F6D3-9F3F-D9D6-F57AC899179F}"/>
          </ac:spMkLst>
        </pc:spChg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13" creationId="{385E1BDC-A9B0-4A87-82E3-F3187F69A802}"/>
          </ac:spMkLst>
        </pc:spChg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15" creationId="{0990C621-3B8B-4820-8328-D47EF7CE823C}"/>
          </ac:spMkLst>
        </pc:spChg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17" creationId="{C1A2385B-1D2A-4E17-84FA-6CB7F0AAE473}"/>
          </ac:spMkLst>
        </pc:spChg>
        <pc:spChg chg="add del">
          <ac:chgData name="Mohamad Mova AlAfghani" userId="e6ac21b49711e322" providerId="LiveId" clId="{980CA162-BF20-4D6B-8C29-A7953F396621}" dt="2023-12-11T15:02:52.299" v="2134" actId="26606"/>
          <ac:spMkLst>
            <pc:docMk/>
            <pc:sldMk cId="3803794492" sldId="263"/>
            <ac:spMk id="19" creationId="{5E791F2F-79DB-4CC0-9FA1-001E3E91E8B7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1" creationId="{82095FCE-EF05-4443-B97A-85DEE3A5CA17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2" creationId="{8F7AFB9A-7364-478C-B48B-8523CDD9AE8D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3" creationId="{36678033-86B6-40E6-BE90-78D8ED4E3A31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4" creationId="{D2542E1A-076E-4A34-BB67-2BF961754E0C}"/>
          </ac:spMkLst>
        </pc:spChg>
        <pc:spChg chg="ad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5" creationId="{75C56826-D4E5-42ED-8529-079651CB3005}"/>
          </ac:spMkLst>
        </pc:spChg>
        <pc:spChg chg="add del mod replI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6" creationId="{C765AFD7-722B-0466-0BD9-E91FDAF3EC1A}"/>
          </ac:spMkLst>
        </pc:spChg>
        <pc:spChg chg="add del mod replId">
          <ac:chgData name="Mohamad Mova AlAfghani" userId="e6ac21b49711e322" providerId="LiveId" clId="{980CA162-BF20-4D6B-8C29-A7953F396621}" dt="2023-12-11T15:02:52.342" v="2136" actId="26606"/>
          <ac:spMkLst>
            <pc:docMk/>
            <pc:sldMk cId="3803794492" sldId="263"/>
            <ac:spMk id="27" creationId="{C01299B9-54DC-5CB6-6514-5237A5DED509}"/>
          </ac:spMkLst>
        </pc:spChg>
        <pc:picChg chg="add del">
          <ac:chgData name="Mohamad Mova AlAfghani" userId="e6ac21b49711e322" providerId="LiveId" clId="{980CA162-BF20-4D6B-8C29-A7953F396621}" dt="2023-12-11T15:02:52.299" v="2134" actId="26606"/>
          <ac:picMkLst>
            <pc:docMk/>
            <pc:sldMk cId="3803794492" sldId="263"/>
            <ac:picMk id="6" creationId="{1092F2B4-57CE-2F65-A6AC-5684CEC65C87}"/>
          </ac:picMkLst>
        </pc:picChg>
        <pc:picChg chg="add">
          <ac:chgData name="Mohamad Mova AlAfghani" userId="e6ac21b49711e322" providerId="LiveId" clId="{980CA162-BF20-4D6B-8C29-A7953F396621}" dt="2023-12-11T15:02:52.342" v="2136" actId="26606"/>
          <ac:picMkLst>
            <pc:docMk/>
            <pc:sldMk cId="3803794492" sldId="263"/>
            <ac:picMk id="6" creationId="{99BD44B3-F16D-838B-86E4-ECA0CF46EAB7}"/>
          </ac:picMkLst>
        </pc:picChg>
        <pc:picChg chg="add del">
          <ac:chgData name="Mohamad Mova AlAfghani" userId="e6ac21b49711e322" providerId="LiveId" clId="{980CA162-BF20-4D6B-8C29-A7953F396621}" dt="2023-12-11T15:02:52.299" v="2134" actId="26606"/>
          <ac:picMkLst>
            <pc:docMk/>
            <pc:sldMk cId="3803794492" sldId="263"/>
            <ac:picMk id="8" creationId="{A4120DB2-4444-5205-31B3-F12FEE953E12}"/>
          </ac:picMkLst>
        </pc:picChg>
        <pc:picChg chg="add">
          <ac:chgData name="Mohamad Mova AlAfghani" userId="e6ac21b49711e322" providerId="LiveId" clId="{980CA162-BF20-4D6B-8C29-A7953F396621}" dt="2023-12-11T15:02:52.342" v="2136" actId="26606"/>
          <ac:picMkLst>
            <pc:docMk/>
            <pc:sldMk cId="3803794492" sldId="263"/>
            <ac:picMk id="8" creationId="{D1359410-2C3E-9AA3-F916-E6F023925B83}"/>
          </ac:picMkLst>
        </pc:picChg>
        <pc:picChg chg="add del mod replId">
          <ac:chgData name="Mohamad Mova AlAfghani" userId="e6ac21b49711e322" providerId="LiveId" clId="{980CA162-BF20-4D6B-8C29-A7953F396621}" dt="2023-12-11T15:02:52.342" v="2136" actId="26606"/>
          <ac:picMkLst>
            <pc:docMk/>
            <pc:sldMk cId="3803794492" sldId="263"/>
            <ac:picMk id="28" creationId="{1DE48B90-9818-C73B-CC6C-E8CA97AD8F0E}"/>
          </ac:picMkLst>
        </pc:picChg>
        <pc:picChg chg="add del mod replId">
          <ac:chgData name="Mohamad Mova AlAfghani" userId="e6ac21b49711e322" providerId="LiveId" clId="{980CA162-BF20-4D6B-8C29-A7953F396621}" dt="2023-12-11T15:02:52.342" v="2136" actId="26606"/>
          <ac:picMkLst>
            <pc:docMk/>
            <pc:sldMk cId="3803794492" sldId="263"/>
            <ac:picMk id="29" creationId="{CFD5EAC2-F8C6-2547-1E9C-3AB38083763F}"/>
          </ac:picMkLst>
        </pc:picChg>
      </pc:sldChg>
      <pc:sldChg chg="addSp delSp modSp mod setBg addAnim">
        <pc:chgData name="Mohamad Mova AlAfghani" userId="e6ac21b49711e322" providerId="LiveId" clId="{980CA162-BF20-4D6B-8C29-A7953F396621}" dt="2023-12-11T15:29:39.788" v="4003" actId="27614"/>
        <pc:sldMkLst>
          <pc:docMk/>
          <pc:sldMk cId="302058293" sldId="264"/>
        </pc:sldMkLst>
        <pc:spChg chg="add">
          <ac:chgData name="Mohamad Mova AlAfghani" userId="e6ac21b49711e322" providerId="LiveId" clId="{980CA162-BF20-4D6B-8C29-A7953F396621}" dt="2023-12-11T15:29:30.904" v="4000" actId="26606"/>
          <ac:spMkLst>
            <pc:docMk/>
            <pc:sldMk cId="302058293" sldId="264"/>
            <ac:spMk id="2" creationId="{2AFE2955-B35C-27FB-297A-69FEE80A47AC}"/>
          </ac:spMkLst>
        </pc:spChg>
        <pc:spChg chg="del mod replId">
          <ac:chgData name="Mohamad Mova AlAfghani" userId="e6ac21b49711e322" providerId="LiveId" clId="{980CA162-BF20-4D6B-8C29-A7953F396621}" dt="2023-12-11T15:29:30.904" v="4000" actId="26606"/>
          <ac:spMkLst>
            <pc:docMk/>
            <pc:sldMk cId="302058293" sldId="264"/>
            <ac:spMk id="10" creationId="{70264709-D474-2BC1-09BF-F095CF2EE082}"/>
          </ac:spMkLst>
        </pc:spChg>
        <pc:spChg chg="add">
          <ac:chgData name="Mohamad Mova AlAfghani" userId="e6ac21b49711e322" providerId="LiveId" clId="{980CA162-BF20-4D6B-8C29-A7953F396621}" dt="2023-12-11T15:29:30.904" v="4000" actId="26606"/>
          <ac:spMkLst>
            <pc:docMk/>
            <pc:sldMk cId="302058293" sldId="264"/>
            <ac:spMk id="13" creationId="{022BDE4A-8A20-4A69-9C5A-581C82036A4D}"/>
          </ac:spMkLst>
        </pc:spChg>
        <pc:picChg chg="add mod">
          <ac:chgData name="Mohamad Mova AlAfghani" userId="e6ac21b49711e322" providerId="LiveId" clId="{980CA162-BF20-4D6B-8C29-A7953F396621}" dt="2023-12-11T15:29:39.788" v="4003" actId="27614"/>
          <ac:picMkLst>
            <pc:docMk/>
            <pc:sldMk cId="302058293" sldId="264"/>
            <ac:picMk id="7" creationId="{6D43879B-84B1-C9AE-EB59-1A0A6A4206E2}"/>
          </ac:picMkLst>
        </pc:picChg>
        <pc:picChg chg="add mod">
          <ac:chgData name="Mohamad Mova AlAfghani" userId="e6ac21b49711e322" providerId="LiveId" clId="{980CA162-BF20-4D6B-8C29-A7953F396621}" dt="2023-12-11T15:29:39.692" v="4002" actId="27614"/>
          <ac:picMkLst>
            <pc:docMk/>
            <pc:sldMk cId="302058293" sldId="264"/>
            <ac:picMk id="8" creationId="{551E5ED4-D9A9-BCE4-31B2-53C63333B495}"/>
          </ac:picMkLst>
        </pc:picChg>
        <pc:picChg chg="del mod replId">
          <ac:chgData name="Mohamad Mova AlAfghani" userId="e6ac21b49711e322" providerId="LiveId" clId="{980CA162-BF20-4D6B-8C29-A7953F396621}" dt="2023-12-11T15:29:30.904" v="4000" actId="26606"/>
          <ac:picMkLst>
            <pc:docMk/>
            <pc:sldMk cId="302058293" sldId="264"/>
            <ac:picMk id="11" creationId="{48F25FC0-0DE8-6211-7F6E-B882F2EDF6E6}"/>
          </ac:picMkLst>
        </pc:picChg>
        <pc:picChg chg="del mod replId">
          <ac:chgData name="Mohamad Mova AlAfghani" userId="e6ac21b49711e322" providerId="LiveId" clId="{980CA162-BF20-4D6B-8C29-A7953F396621}" dt="2023-12-11T15:29:30.904" v="4000" actId="26606"/>
          <ac:picMkLst>
            <pc:docMk/>
            <pc:sldMk cId="302058293" sldId="264"/>
            <ac:picMk id="12" creationId="{CAB6C9CD-57E6-3DBB-B3EA-E5A160EE846B}"/>
          </ac:picMkLst>
        </pc:picChg>
      </pc:sldChg>
      <pc:sldChg chg="addSp delSp modSp mod setBg">
        <pc:chgData name="Mohamad Mova AlAfghani" userId="e6ac21b49711e322" providerId="LiveId" clId="{980CA162-BF20-4D6B-8C29-A7953F396621}" dt="2023-12-11T15:31:43.127" v="4012" actId="26606"/>
        <pc:sldMkLst>
          <pc:docMk/>
          <pc:sldMk cId="804466335" sldId="265"/>
        </pc:sldMkLst>
        <pc:spChg chg="add del">
          <ac:chgData name="Mohamad Mova AlAfghani" userId="e6ac21b49711e322" providerId="LiveId" clId="{980CA162-BF20-4D6B-8C29-A7953F396621}" dt="2023-12-11T15:31:43.081" v="4010" actId="26606"/>
          <ac:spMkLst>
            <pc:docMk/>
            <pc:sldMk cId="804466335" sldId="265"/>
            <ac:spMk id="2" creationId="{0FD22B5A-D603-865C-9D1A-1AF78581F305}"/>
          </ac:spMkLst>
        </pc:spChg>
        <pc:spChg chg="add">
          <ac:chgData name="Mohamad Mova AlAfghani" userId="e6ac21b49711e322" providerId="LiveId" clId="{980CA162-BF20-4D6B-8C29-A7953F396621}" dt="2023-12-11T15:31:43.127" v="4012" actId="26606"/>
          <ac:spMkLst>
            <pc:docMk/>
            <pc:sldMk cId="804466335" sldId="265"/>
            <ac:spMk id="2" creationId="{950B28A6-3183-0265-2392-6D37BFF96F20}"/>
          </ac:spMkLst>
        </pc:spChg>
        <pc:spChg chg="add del mod">
          <ac:chgData name="Mohamad Mova AlAfghani" userId="e6ac21b49711e322" providerId="LiveId" clId="{980CA162-BF20-4D6B-8C29-A7953F396621}" dt="2023-12-11T15:31:43.127" v="4012" actId="26606"/>
          <ac:spMkLst>
            <pc:docMk/>
            <pc:sldMk cId="804466335" sldId="265"/>
            <ac:spMk id="3" creationId="{FE699822-2B7B-9CCA-5E5A-14DBD0B72704}"/>
          </ac:spMkLst>
        </pc:spChg>
        <pc:spChg chg="add del">
          <ac:chgData name="Mohamad Mova AlAfghani" userId="e6ac21b49711e322" providerId="LiveId" clId="{980CA162-BF20-4D6B-8C29-A7953F396621}" dt="2023-12-11T15:31:43.081" v="4010" actId="26606"/>
          <ac:spMkLst>
            <pc:docMk/>
            <pc:sldMk cId="804466335" sldId="265"/>
            <ac:spMk id="9" creationId="{35DB3719-6FDC-4E5D-891D-FF40B7300F64}"/>
          </ac:spMkLst>
        </pc:spChg>
        <pc:spChg chg="add del">
          <ac:chgData name="Mohamad Mova AlAfghani" userId="e6ac21b49711e322" providerId="LiveId" clId="{980CA162-BF20-4D6B-8C29-A7953F396621}" dt="2023-12-11T15:31:43.081" v="4010" actId="26606"/>
          <ac:spMkLst>
            <pc:docMk/>
            <pc:sldMk cId="804466335" sldId="265"/>
            <ac:spMk id="11" creationId="{E0CBAC23-2E3F-4A90-BA59-F8299F6A5439}"/>
          </ac:spMkLst>
        </pc:spChg>
        <pc:spChg chg="add del mod replId">
          <ac:chgData name="Mohamad Mova AlAfghani" userId="e6ac21b49711e322" providerId="LiveId" clId="{980CA162-BF20-4D6B-8C29-A7953F396621}" dt="2023-12-11T15:31:43.127" v="4012" actId="26606"/>
          <ac:spMkLst>
            <pc:docMk/>
            <pc:sldMk cId="804466335" sldId="265"/>
            <ac:spMk id="14" creationId="{25AF6DDF-4206-311D-C4DD-1C300AB86EF2}"/>
          </ac:spMkLst>
        </pc:spChg>
        <pc:graphicFrameChg chg="add del">
          <ac:chgData name="Mohamad Mova AlAfghani" userId="e6ac21b49711e322" providerId="LiveId" clId="{980CA162-BF20-4D6B-8C29-A7953F396621}" dt="2023-12-11T15:31:43.081" v="4010" actId="26606"/>
          <ac:graphicFrameMkLst>
            <pc:docMk/>
            <pc:sldMk cId="804466335" sldId="265"/>
            <ac:graphicFrameMk id="5" creationId="{15902D02-5470-8F86-E367-3F4B3C74AB91}"/>
          </ac:graphicFrameMkLst>
        </pc:graphicFrameChg>
        <pc:graphicFrameChg chg="add">
          <ac:chgData name="Mohamad Mova AlAfghani" userId="e6ac21b49711e322" providerId="LiveId" clId="{980CA162-BF20-4D6B-8C29-A7953F396621}" dt="2023-12-11T15:31:43.127" v="4012" actId="26606"/>
          <ac:graphicFrameMkLst>
            <pc:docMk/>
            <pc:sldMk cId="804466335" sldId="265"/>
            <ac:graphicFrameMk id="13" creationId="{531E081D-1FAB-18B4-27BE-C956A9CDAA3F}"/>
          </ac:graphicFrameMkLst>
        </pc:graphicFrameChg>
      </pc:sldChg>
      <pc:sldChg chg="modSp mod">
        <pc:chgData name="Mohamad Mova AlAfghani" userId="e6ac21b49711e322" providerId="LiveId" clId="{980CA162-BF20-4D6B-8C29-A7953F396621}" dt="2023-12-11T12:12:38.657" v="107" actId="1076"/>
        <pc:sldMkLst>
          <pc:docMk/>
          <pc:sldMk cId="1625123475" sldId="266"/>
        </pc:sldMkLst>
        <pc:spChg chg="mod">
          <ac:chgData name="Mohamad Mova AlAfghani" userId="e6ac21b49711e322" providerId="LiveId" clId="{980CA162-BF20-4D6B-8C29-A7953F396621}" dt="2023-12-11T12:12:13.768" v="106" actId="20577"/>
          <ac:spMkLst>
            <pc:docMk/>
            <pc:sldMk cId="1625123475" sldId="266"/>
            <ac:spMk id="5" creationId="{E1FB90BE-B340-BCBF-4D83-6A3BE33B4CDD}"/>
          </ac:spMkLst>
        </pc:spChg>
        <pc:picChg chg="mod">
          <ac:chgData name="Mohamad Mova AlAfghani" userId="e6ac21b49711e322" providerId="LiveId" clId="{980CA162-BF20-4D6B-8C29-A7953F396621}" dt="2023-12-11T12:12:38.657" v="107" actId="1076"/>
          <ac:picMkLst>
            <pc:docMk/>
            <pc:sldMk cId="1625123475" sldId="266"/>
            <ac:picMk id="6" creationId="{B7F0E205-0163-1403-98D1-0057A3BE2BD9}"/>
          </ac:picMkLst>
        </pc:picChg>
        <pc:picChg chg="mod">
          <ac:chgData name="Mohamad Mova AlAfghani" userId="e6ac21b49711e322" providerId="LiveId" clId="{980CA162-BF20-4D6B-8C29-A7953F396621}" dt="2023-12-11T12:12:38.657" v="107" actId="1076"/>
          <ac:picMkLst>
            <pc:docMk/>
            <pc:sldMk cId="1625123475" sldId="266"/>
            <ac:picMk id="8" creationId="{524FED2B-8AAD-09E1-34F3-5614E40292B8}"/>
          </ac:picMkLst>
        </pc:picChg>
        <pc:picChg chg="mod">
          <ac:chgData name="Mohamad Mova AlAfghani" userId="e6ac21b49711e322" providerId="LiveId" clId="{980CA162-BF20-4D6B-8C29-A7953F396621}" dt="2023-12-11T12:12:38.657" v="107" actId="1076"/>
          <ac:picMkLst>
            <pc:docMk/>
            <pc:sldMk cId="1625123475" sldId="266"/>
            <ac:picMk id="10" creationId="{2F9487BB-D7AB-25A1-0B7A-204AF6E60D5B}"/>
          </ac:picMkLst>
        </pc:picChg>
        <pc:picChg chg="mod">
          <ac:chgData name="Mohamad Mova AlAfghani" userId="e6ac21b49711e322" providerId="LiveId" clId="{980CA162-BF20-4D6B-8C29-A7953F396621}" dt="2023-12-11T12:12:38.657" v="107" actId="1076"/>
          <ac:picMkLst>
            <pc:docMk/>
            <pc:sldMk cId="1625123475" sldId="266"/>
            <ac:picMk id="12" creationId="{7B2904A7-44B0-8729-F7A9-6113B8225671}"/>
          </ac:picMkLst>
        </pc:picChg>
      </pc:sldChg>
      <pc:sldChg chg="add">
        <pc:chgData name="Mohamad Mova AlAfghani" userId="e6ac21b49711e322" providerId="LiveId" clId="{980CA162-BF20-4D6B-8C29-A7953F396621}" dt="2023-12-11T12:26:56.072" v="357" actId="2890"/>
        <pc:sldMkLst>
          <pc:docMk/>
          <pc:sldMk cId="2581960258" sldId="267"/>
        </pc:sldMkLst>
      </pc:sldChg>
    </pc:docChg>
  </pc:docChgLst>
  <pc:docChgLst>
    <pc:chgData name="Guest User" providerId="Windows Live" clId="Web-{CDE9F949-F29A-42AE-A66C-EDB846F4876B}"/>
    <pc:docChg chg="sldOrd">
      <pc:chgData name="Guest User" userId="" providerId="Windows Live" clId="Web-{CDE9F949-F29A-42AE-A66C-EDB846F4876B}" dt="2024-04-17T08:08:11.394" v="0"/>
      <pc:docMkLst>
        <pc:docMk/>
      </pc:docMkLst>
      <pc:sldChg chg="ord">
        <pc:chgData name="Guest User" userId="" providerId="Windows Live" clId="Web-{CDE9F949-F29A-42AE-A66C-EDB846F4876B}" dt="2024-04-17T08:08:11.394" v="0"/>
        <pc:sldMkLst>
          <pc:docMk/>
          <pc:sldMk cId="2480516178" sldId="25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54D31-B745-441A-B645-9E3536C9FD35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A27A42-501B-4877-928B-EA15453B93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Apa beda HREDD -- Water Pollution dengan standar yang sudah ada:</a:t>
          </a:r>
        </a:p>
      </dgm:t>
    </dgm:pt>
    <dgm:pt modelId="{F6A6AD7D-E3F8-44C5-8A92-49CB8E881705}" type="parTrans" cxnId="{B6EA2D57-6B9B-4E75-8003-0B842A5E4843}">
      <dgm:prSet/>
      <dgm:spPr/>
      <dgm:t>
        <a:bodyPr/>
        <a:lstStyle/>
        <a:p>
          <a:endParaRPr lang="en-US"/>
        </a:p>
      </dgm:t>
    </dgm:pt>
    <dgm:pt modelId="{BED5FBC8-3894-4F88-A4DB-013D8FA69D9A}" type="sibTrans" cxnId="{B6EA2D57-6B9B-4E75-8003-0B842A5E4843}">
      <dgm:prSet/>
      <dgm:spPr/>
      <dgm:t>
        <a:bodyPr/>
        <a:lstStyle/>
        <a:p>
          <a:endParaRPr lang="en-US"/>
        </a:p>
      </dgm:t>
    </dgm:pt>
    <dgm:pt modelId="{1AED3C13-4286-404F-BC57-BD82EA6DC0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Fokusnya kepada dampak hak asasi manusia</a:t>
          </a:r>
        </a:p>
      </dgm:t>
    </dgm:pt>
    <dgm:pt modelId="{360EDD7F-1094-4765-94EB-2332804C0D2E}" type="parTrans" cxnId="{3647B84B-9804-4553-96C4-6B3B46CC9627}">
      <dgm:prSet/>
      <dgm:spPr/>
      <dgm:t>
        <a:bodyPr/>
        <a:lstStyle/>
        <a:p>
          <a:endParaRPr lang="en-US"/>
        </a:p>
      </dgm:t>
    </dgm:pt>
    <dgm:pt modelId="{0AEEC201-0DD3-4D1D-AA63-23BCDCA96314}" type="sibTrans" cxnId="{3647B84B-9804-4553-96C4-6B3B46CC9627}">
      <dgm:prSet/>
      <dgm:spPr/>
      <dgm:t>
        <a:bodyPr/>
        <a:lstStyle/>
        <a:p>
          <a:endParaRPr lang="en-US"/>
        </a:p>
      </dgm:t>
    </dgm:pt>
    <dgm:pt modelId="{BE910699-9A95-45BB-BA68-5EFE928390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Untuk manajemen bahan kimia, mengacu pada standar EU (REACH) serta Konvensi Basel, Rotterdam dan Stockholm</a:t>
          </a:r>
        </a:p>
      </dgm:t>
    </dgm:pt>
    <dgm:pt modelId="{C063ECC7-692A-4A9A-818C-93373D78CFB0}" type="parTrans" cxnId="{51455DF2-7D13-4163-93F6-0FAD801367E1}">
      <dgm:prSet/>
      <dgm:spPr/>
      <dgm:t>
        <a:bodyPr/>
        <a:lstStyle/>
        <a:p>
          <a:endParaRPr lang="en-US"/>
        </a:p>
      </dgm:t>
    </dgm:pt>
    <dgm:pt modelId="{B40A698A-777F-4584-B9E0-56AC0A81075D}" type="sibTrans" cxnId="{51455DF2-7D13-4163-93F6-0FAD801367E1}">
      <dgm:prSet/>
      <dgm:spPr/>
      <dgm:t>
        <a:bodyPr/>
        <a:lstStyle/>
        <a:p>
          <a:endParaRPr lang="en-US"/>
        </a:p>
      </dgm:t>
    </dgm:pt>
    <dgm:pt modelId="{005CADB7-A67F-4906-B205-D46175D11C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Menggunakan metode terbaru untuk identifikasi pemangku kepentingan di sektor air (Water Tenure) </a:t>
          </a:r>
        </a:p>
      </dgm:t>
    </dgm:pt>
    <dgm:pt modelId="{D835681F-8EBB-47F9-8E5B-3B88DD4C1AA1}" type="parTrans" cxnId="{CF00AE39-238E-4332-A791-79B39042CBDE}">
      <dgm:prSet/>
      <dgm:spPr/>
      <dgm:t>
        <a:bodyPr/>
        <a:lstStyle/>
        <a:p>
          <a:endParaRPr lang="en-US"/>
        </a:p>
      </dgm:t>
    </dgm:pt>
    <dgm:pt modelId="{ECC22E36-6F84-433A-9EFC-F396BD473A12}" type="sibTrans" cxnId="{CF00AE39-238E-4332-A791-79B39042CBDE}">
      <dgm:prSet/>
      <dgm:spPr/>
      <dgm:t>
        <a:bodyPr/>
        <a:lstStyle/>
        <a:p>
          <a:endParaRPr lang="en-US"/>
        </a:p>
      </dgm:t>
    </dgm:pt>
    <dgm:pt modelId="{C17EEA82-B946-4F79-82A3-58108F2248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Standar yang sudah ada (GRI, ISO) dapat dipergunakan untuk memenuhi </a:t>
          </a:r>
          <a:r>
            <a:rPr lang="en-US" i="1"/>
            <a:t>Self-Assessment Checklist</a:t>
          </a:r>
          <a:endParaRPr lang="en-US"/>
        </a:p>
      </dgm:t>
    </dgm:pt>
    <dgm:pt modelId="{EE456723-D4B1-4854-A1F7-06D7776F4411}" type="parTrans" cxnId="{61DE1A2D-0ED0-4942-B606-BDF2B2C581A4}">
      <dgm:prSet/>
      <dgm:spPr/>
      <dgm:t>
        <a:bodyPr/>
        <a:lstStyle/>
        <a:p>
          <a:endParaRPr lang="en-US"/>
        </a:p>
      </dgm:t>
    </dgm:pt>
    <dgm:pt modelId="{E3EA9D7A-4E82-4BC9-9624-548C7F58CDF7}" type="sibTrans" cxnId="{61DE1A2D-0ED0-4942-B606-BDF2B2C581A4}">
      <dgm:prSet/>
      <dgm:spPr/>
      <dgm:t>
        <a:bodyPr/>
        <a:lstStyle/>
        <a:p>
          <a:endParaRPr lang="en-US"/>
        </a:p>
      </dgm:t>
    </dgm:pt>
    <dgm:pt modelId="{A4F60EB4-99B2-45C9-9F47-1FD62DCB0F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Publikasi informasi yang dilakukan dapat dipergunakan untuk triangulasi (misal: bahan kimia yang digunakan pada input dicocokkan dengan spesifikasi WWTP dan bahan kimia yang diserahkan pada pihak ketiga)</a:t>
          </a:r>
        </a:p>
      </dgm:t>
    </dgm:pt>
    <dgm:pt modelId="{58D26E6E-B5E4-4C46-BC17-EFCC42F6E648}" type="parTrans" cxnId="{10B3E535-5C3C-4253-A66C-ACA95C6F89BA}">
      <dgm:prSet/>
      <dgm:spPr/>
      <dgm:t>
        <a:bodyPr/>
        <a:lstStyle/>
        <a:p>
          <a:endParaRPr lang="en-US"/>
        </a:p>
      </dgm:t>
    </dgm:pt>
    <dgm:pt modelId="{39DBDBEE-2896-4A9D-B8F8-DFA08407B26B}" type="sibTrans" cxnId="{10B3E535-5C3C-4253-A66C-ACA95C6F89BA}">
      <dgm:prSet/>
      <dgm:spPr/>
      <dgm:t>
        <a:bodyPr/>
        <a:lstStyle/>
        <a:p>
          <a:endParaRPr lang="en-US"/>
        </a:p>
      </dgm:t>
    </dgm:pt>
    <dgm:pt modelId="{FED3FFA9-21DB-41B9-9ECB-E9C2E1FDCA7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Apakah HREDD – Water Pollution dapat berlaku untuk semua industri?</a:t>
          </a:r>
        </a:p>
      </dgm:t>
    </dgm:pt>
    <dgm:pt modelId="{D6EA6C74-0859-419B-88BB-31DAFAD76678}" type="parTrans" cxnId="{9473D3B9-E368-4D2E-986D-13E0AA35544D}">
      <dgm:prSet/>
      <dgm:spPr/>
      <dgm:t>
        <a:bodyPr/>
        <a:lstStyle/>
        <a:p>
          <a:endParaRPr lang="en-US"/>
        </a:p>
      </dgm:t>
    </dgm:pt>
    <dgm:pt modelId="{1F0AE22D-3180-4094-9F9B-1765FBC50930}" type="sibTrans" cxnId="{9473D3B9-E368-4D2E-986D-13E0AA35544D}">
      <dgm:prSet/>
      <dgm:spPr/>
      <dgm:t>
        <a:bodyPr/>
        <a:lstStyle/>
        <a:p>
          <a:endParaRPr lang="en-US"/>
        </a:p>
      </dgm:t>
    </dgm:pt>
    <dgm:pt modelId="{90BAB05B-3770-483B-B513-458F83C93D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Fokus utamanya adalah industri manufaktur dan tekstil</a:t>
          </a:r>
        </a:p>
      </dgm:t>
    </dgm:pt>
    <dgm:pt modelId="{ED5097F3-6474-470D-A0B7-CF88E4734729}" type="parTrans" cxnId="{1ABB5B9E-3D05-42B0-81C3-882EA5A512D3}">
      <dgm:prSet/>
      <dgm:spPr/>
      <dgm:t>
        <a:bodyPr/>
        <a:lstStyle/>
        <a:p>
          <a:endParaRPr lang="en-US"/>
        </a:p>
      </dgm:t>
    </dgm:pt>
    <dgm:pt modelId="{4F3409A2-5461-4326-84EA-A51A3A815BB1}" type="sibTrans" cxnId="{1ABB5B9E-3D05-42B0-81C3-882EA5A512D3}">
      <dgm:prSet/>
      <dgm:spPr/>
      <dgm:t>
        <a:bodyPr/>
        <a:lstStyle/>
        <a:p>
          <a:endParaRPr lang="en-US"/>
        </a:p>
      </dgm:t>
    </dgm:pt>
    <dgm:pt modelId="{8395EC74-90A7-44AA-9A98-883082EAD8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Aplikasi pada industri lain seperti pertambangan akan memerlukan penyesuaian</a:t>
          </a:r>
        </a:p>
      </dgm:t>
    </dgm:pt>
    <dgm:pt modelId="{0120E225-0C7E-4CD6-980C-7CB3D22B3CDD}" type="parTrans" cxnId="{8F55D1E6-80DE-4685-BC21-6D35092DFCEA}">
      <dgm:prSet/>
      <dgm:spPr/>
      <dgm:t>
        <a:bodyPr/>
        <a:lstStyle/>
        <a:p>
          <a:endParaRPr lang="en-US"/>
        </a:p>
      </dgm:t>
    </dgm:pt>
    <dgm:pt modelId="{312D4CFE-929A-4BE5-A016-42C6D704876D}" type="sibTrans" cxnId="{8F55D1E6-80DE-4685-BC21-6D35092DFCEA}">
      <dgm:prSet/>
      <dgm:spPr/>
      <dgm:t>
        <a:bodyPr/>
        <a:lstStyle/>
        <a:p>
          <a:endParaRPr lang="en-US"/>
        </a:p>
      </dgm:t>
    </dgm:pt>
    <dgm:pt modelId="{5649FE3D-FE52-418A-AC9B-65BD3258E3E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Mengapa industri perlu menyiapkan diri menggunakan HREDD – Water Pollution</a:t>
          </a:r>
        </a:p>
      </dgm:t>
    </dgm:pt>
    <dgm:pt modelId="{FCB29E72-1CD2-49A0-8A13-5C5499E4AC6A}" type="parTrans" cxnId="{B12E8070-00D5-48BD-9566-DA2A584B9C0E}">
      <dgm:prSet/>
      <dgm:spPr/>
      <dgm:t>
        <a:bodyPr/>
        <a:lstStyle/>
        <a:p>
          <a:endParaRPr lang="en-US"/>
        </a:p>
      </dgm:t>
    </dgm:pt>
    <dgm:pt modelId="{8F1BF31F-D046-46E1-B85B-54F12DDFF80B}" type="sibTrans" cxnId="{B12E8070-00D5-48BD-9566-DA2A584B9C0E}">
      <dgm:prSet/>
      <dgm:spPr/>
      <dgm:t>
        <a:bodyPr/>
        <a:lstStyle/>
        <a:p>
          <a:endParaRPr lang="en-US"/>
        </a:p>
      </dgm:t>
    </dgm:pt>
    <dgm:pt modelId="{6A618AA3-B6C3-4B6A-88A3-4B447D1D49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CSRD berlaku mulai 5 Januari 2023; CSDD akan berlaku tahun depan</a:t>
          </a:r>
        </a:p>
      </dgm:t>
    </dgm:pt>
    <dgm:pt modelId="{918FFA81-333C-4CB4-B508-2556AFB6F7E6}" type="parTrans" cxnId="{9494C7B5-0A4F-4FEF-BF22-73ED8EFE8C36}">
      <dgm:prSet/>
      <dgm:spPr/>
      <dgm:t>
        <a:bodyPr/>
        <a:lstStyle/>
        <a:p>
          <a:endParaRPr lang="en-US"/>
        </a:p>
      </dgm:t>
    </dgm:pt>
    <dgm:pt modelId="{BBC4A725-F63D-421F-A2E9-994C5E732D46}" type="sibTrans" cxnId="{9494C7B5-0A4F-4FEF-BF22-73ED8EFE8C36}">
      <dgm:prSet/>
      <dgm:spPr/>
      <dgm:t>
        <a:bodyPr/>
        <a:lstStyle/>
        <a:p>
          <a:endParaRPr lang="en-US"/>
        </a:p>
      </dgm:t>
    </dgm:pt>
    <dgm:pt modelId="{F873737F-D6E2-4EF3-9813-3C51C73F47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Terlepas dari pasar Eropa, CSRD dan CSDD akan jadi “gold standard” sustainability reporting</a:t>
          </a:r>
        </a:p>
      </dgm:t>
    </dgm:pt>
    <dgm:pt modelId="{B4DD1D42-0BB8-4C93-953E-E1F87E9E1900}" type="parTrans" cxnId="{2813D352-95D3-4451-B6B1-F3BE17AD9C70}">
      <dgm:prSet/>
      <dgm:spPr/>
      <dgm:t>
        <a:bodyPr/>
        <a:lstStyle/>
        <a:p>
          <a:endParaRPr lang="en-US"/>
        </a:p>
      </dgm:t>
    </dgm:pt>
    <dgm:pt modelId="{05DE7DCA-E39E-4EA9-B778-6BB53C19F329}" type="sibTrans" cxnId="{2813D352-95D3-4451-B6B1-F3BE17AD9C70}">
      <dgm:prSet/>
      <dgm:spPr/>
      <dgm:t>
        <a:bodyPr/>
        <a:lstStyle/>
        <a:p>
          <a:endParaRPr lang="en-US"/>
        </a:p>
      </dgm:t>
    </dgm:pt>
    <dgm:pt modelId="{DCD081F7-34AE-42CC-89CE-D40F39429FD1}" type="pres">
      <dgm:prSet presAssocID="{9EF54D31-B745-441A-B645-9E3536C9FD35}" presName="root" presStyleCnt="0">
        <dgm:presLayoutVars>
          <dgm:dir/>
          <dgm:resizeHandles val="exact"/>
        </dgm:presLayoutVars>
      </dgm:prSet>
      <dgm:spPr/>
    </dgm:pt>
    <dgm:pt modelId="{946DA7A1-B748-4FB1-ACEE-99A4870AF89F}" type="pres">
      <dgm:prSet presAssocID="{3FA27A42-501B-4877-928B-EA15453B936A}" presName="compNode" presStyleCnt="0"/>
      <dgm:spPr/>
    </dgm:pt>
    <dgm:pt modelId="{77305CF1-672B-4874-97DD-724DFEF6324E}" type="pres">
      <dgm:prSet presAssocID="{3FA27A42-501B-4877-928B-EA15453B93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A249F73A-3A37-4F90-A720-1B37C12D532E}" type="pres">
      <dgm:prSet presAssocID="{3FA27A42-501B-4877-928B-EA15453B936A}" presName="iconSpace" presStyleCnt="0"/>
      <dgm:spPr/>
    </dgm:pt>
    <dgm:pt modelId="{9CE1F375-3AD2-4726-BE82-BAF8C08C634E}" type="pres">
      <dgm:prSet presAssocID="{3FA27A42-501B-4877-928B-EA15453B936A}" presName="parTx" presStyleLbl="revTx" presStyleIdx="0" presStyleCnt="6">
        <dgm:presLayoutVars>
          <dgm:chMax val="0"/>
          <dgm:chPref val="0"/>
        </dgm:presLayoutVars>
      </dgm:prSet>
      <dgm:spPr/>
    </dgm:pt>
    <dgm:pt modelId="{7879EEF7-FC7F-4D36-AE75-F26F7688D92F}" type="pres">
      <dgm:prSet presAssocID="{3FA27A42-501B-4877-928B-EA15453B936A}" presName="txSpace" presStyleCnt="0"/>
      <dgm:spPr/>
    </dgm:pt>
    <dgm:pt modelId="{5470881E-B532-4B88-B989-360342D61F8A}" type="pres">
      <dgm:prSet presAssocID="{3FA27A42-501B-4877-928B-EA15453B936A}" presName="desTx" presStyleLbl="revTx" presStyleIdx="1" presStyleCnt="6">
        <dgm:presLayoutVars/>
      </dgm:prSet>
      <dgm:spPr/>
    </dgm:pt>
    <dgm:pt modelId="{8C9FE2ED-9116-45FB-8C0B-09945F4F67FC}" type="pres">
      <dgm:prSet presAssocID="{BED5FBC8-3894-4F88-A4DB-013D8FA69D9A}" presName="sibTrans" presStyleCnt="0"/>
      <dgm:spPr/>
    </dgm:pt>
    <dgm:pt modelId="{454960DB-6026-43CD-84B5-6F9B83A4D999}" type="pres">
      <dgm:prSet presAssocID="{FED3FFA9-21DB-41B9-9ECB-E9C2E1FDCA72}" presName="compNode" presStyleCnt="0"/>
      <dgm:spPr/>
    </dgm:pt>
    <dgm:pt modelId="{738BC2F9-20FF-453B-B899-1EA14BEDE570}" type="pres">
      <dgm:prSet presAssocID="{FED3FFA9-21DB-41B9-9ECB-E9C2E1FDCA7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2161ADF0-2926-4330-9FDF-270F0DC99B51}" type="pres">
      <dgm:prSet presAssocID="{FED3FFA9-21DB-41B9-9ECB-E9C2E1FDCA72}" presName="iconSpace" presStyleCnt="0"/>
      <dgm:spPr/>
    </dgm:pt>
    <dgm:pt modelId="{C52C5912-9C91-4C45-864A-2BE29536288F}" type="pres">
      <dgm:prSet presAssocID="{FED3FFA9-21DB-41B9-9ECB-E9C2E1FDCA72}" presName="parTx" presStyleLbl="revTx" presStyleIdx="2" presStyleCnt="6">
        <dgm:presLayoutVars>
          <dgm:chMax val="0"/>
          <dgm:chPref val="0"/>
        </dgm:presLayoutVars>
      </dgm:prSet>
      <dgm:spPr/>
    </dgm:pt>
    <dgm:pt modelId="{525ED9D4-6053-4A29-98FE-867D3BA621F6}" type="pres">
      <dgm:prSet presAssocID="{FED3FFA9-21DB-41B9-9ECB-E9C2E1FDCA72}" presName="txSpace" presStyleCnt="0"/>
      <dgm:spPr/>
    </dgm:pt>
    <dgm:pt modelId="{326ADC83-2A96-4D9E-9396-F5E685A96113}" type="pres">
      <dgm:prSet presAssocID="{FED3FFA9-21DB-41B9-9ECB-E9C2E1FDCA72}" presName="desTx" presStyleLbl="revTx" presStyleIdx="3" presStyleCnt="6">
        <dgm:presLayoutVars/>
      </dgm:prSet>
      <dgm:spPr/>
    </dgm:pt>
    <dgm:pt modelId="{6A352ACE-53E2-48B2-8DA6-EF35B754219B}" type="pres">
      <dgm:prSet presAssocID="{1F0AE22D-3180-4094-9F9B-1765FBC50930}" presName="sibTrans" presStyleCnt="0"/>
      <dgm:spPr/>
    </dgm:pt>
    <dgm:pt modelId="{D6333778-6458-47D3-9673-C531F4FA51C9}" type="pres">
      <dgm:prSet presAssocID="{5649FE3D-FE52-418A-AC9B-65BD3258E3E5}" presName="compNode" presStyleCnt="0"/>
      <dgm:spPr/>
    </dgm:pt>
    <dgm:pt modelId="{68BA3946-C7C3-40AB-9E01-F4770E6DB976}" type="pres">
      <dgm:prSet presAssocID="{5649FE3D-FE52-418A-AC9B-65BD3258E3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C53D8EC4-8F70-4A98-BB94-8786AFD9EBBA}" type="pres">
      <dgm:prSet presAssocID="{5649FE3D-FE52-418A-AC9B-65BD3258E3E5}" presName="iconSpace" presStyleCnt="0"/>
      <dgm:spPr/>
    </dgm:pt>
    <dgm:pt modelId="{22E0B3E0-6766-46F4-BB97-24361810F9EA}" type="pres">
      <dgm:prSet presAssocID="{5649FE3D-FE52-418A-AC9B-65BD3258E3E5}" presName="parTx" presStyleLbl="revTx" presStyleIdx="4" presStyleCnt="6">
        <dgm:presLayoutVars>
          <dgm:chMax val="0"/>
          <dgm:chPref val="0"/>
        </dgm:presLayoutVars>
      </dgm:prSet>
      <dgm:spPr/>
    </dgm:pt>
    <dgm:pt modelId="{CAE51FFB-3FC0-4D8B-8657-982A0824B058}" type="pres">
      <dgm:prSet presAssocID="{5649FE3D-FE52-418A-AC9B-65BD3258E3E5}" presName="txSpace" presStyleCnt="0"/>
      <dgm:spPr/>
    </dgm:pt>
    <dgm:pt modelId="{B2798A8C-953D-4AD2-9011-27FE480239DB}" type="pres">
      <dgm:prSet presAssocID="{5649FE3D-FE52-418A-AC9B-65BD3258E3E5}" presName="desTx" presStyleLbl="revTx" presStyleIdx="5" presStyleCnt="6">
        <dgm:presLayoutVars/>
      </dgm:prSet>
      <dgm:spPr/>
    </dgm:pt>
  </dgm:ptLst>
  <dgm:cxnLst>
    <dgm:cxn modelId="{D83C4E03-02EA-4882-B971-D0A8E8A0AAC3}" type="presOf" srcId="{FED3FFA9-21DB-41B9-9ECB-E9C2E1FDCA72}" destId="{C52C5912-9C91-4C45-864A-2BE29536288F}" srcOrd="0" destOrd="0" presId="urn:microsoft.com/office/officeart/2018/2/layout/IconLabelDescriptionList"/>
    <dgm:cxn modelId="{48BB230B-1556-45A0-B7BA-6E50E5B5963F}" type="presOf" srcId="{BE910699-9A95-45BB-BA68-5EFE92839050}" destId="{5470881E-B532-4B88-B989-360342D61F8A}" srcOrd="0" destOrd="1" presId="urn:microsoft.com/office/officeart/2018/2/layout/IconLabelDescriptionList"/>
    <dgm:cxn modelId="{1481361B-4A05-4E7E-A852-5FD350E77E40}" type="presOf" srcId="{F873737F-D6E2-4EF3-9813-3C51C73F47AF}" destId="{B2798A8C-953D-4AD2-9011-27FE480239DB}" srcOrd="0" destOrd="1" presId="urn:microsoft.com/office/officeart/2018/2/layout/IconLabelDescriptionList"/>
    <dgm:cxn modelId="{402A3922-1E2A-4506-9D51-89E724D92BEE}" type="presOf" srcId="{3FA27A42-501B-4877-928B-EA15453B936A}" destId="{9CE1F375-3AD2-4726-BE82-BAF8C08C634E}" srcOrd="0" destOrd="0" presId="urn:microsoft.com/office/officeart/2018/2/layout/IconLabelDescriptionList"/>
    <dgm:cxn modelId="{61DE1A2D-0ED0-4942-B606-BDF2B2C581A4}" srcId="{3FA27A42-501B-4877-928B-EA15453B936A}" destId="{C17EEA82-B946-4F79-82A3-58108F2248B1}" srcOrd="3" destOrd="0" parTransId="{EE456723-D4B1-4854-A1F7-06D7776F4411}" sibTransId="{E3EA9D7A-4E82-4BC9-9624-548C7F58CDF7}"/>
    <dgm:cxn modelId="{10B3E535-5C3C-4253-A66C-ACA95C6F89BA}" srcId="{3FA27A42-501B-4877-928B-EA15453B936A}" destId="{A4F60EB4-99B2-45C9-9F47-1FD62DCB0F9F}" srcOrd="4" destOrd="0" parTransId="{58D26E6E-B5E4-4C46-BC17-EFCC42F6E648}" sibTransId="{39DBDBEE-2896-4A9D-B8F8-DFA08407B26B}"/>
    <dgm:cxn modelId="{CF00AE39-238E-4332-A791-79B39042CBDE}" srcId="{3FA27A42-501B-4877-928B-EA15453B936A}" destId="{005CADB7-A67F-4906-B205-D46175D11CD7}" srcOrd="2" destOrd="0" parTransId="{D835681F-8EBB-47F9-8E5B-3B88DD4C1AA1}" sibTransId="{ECC22E36-6F84-433A-9EFC-F396BD473A12}"/>
    <dgm:cxn modelId="{5314AC40-A4BF-4023-9109-C1ADE5C1D267}" type="presOf" srcId="{A4F60EB4-99B2-45C9-9F47-1FD62DCB0F9F}" destId="{5470881E-B532-4B88-B989-360342D61F8A}" srcOrd="0" destOrd="4" presId="urn:microsoft.com/office/officeart/2018/2/layout/IconLabelDescriptionList"/>
    <dgm:cxn modelId="{F638D447-1407-42E3-8828-CFD1DEDF6206}" type="presOf" srcId="{6A618AA3-B6C3-4B6A-88A3-4B447D1D4957}" destId="{B2798A8C-953D-4AD2-9011-27FE480239DB}" srcOrd="0" destOrd="0" presId="urn:microsoft.com/office/officeart/2018/2/layout/IconLabelDescriptionList"/>
    <dgm:cxn modelId="{3647B84B-9804-4553-96C4-6B3B46CC9627}" srcId="{3FA27A42-501B-4877-928B-EA15453B936A}" destId="{1AED3C13-4286-404F-BC57-BD82EA6DC025}" srcOrd="0" destOrd="0" parTransId="{360EDD7F-1094-4765-94EB-2332804C0D2E}" sibTransId="{0AEEC201-0DD3-4D1D-AA63-23BCDCA96314}"/>
    <dgm:cxn modelId="{B12E8070-00D5-48BD-9566-DA2A584B9C0E}" srcId="{9EF54D31-B745-441A-B645-9E3536C9FD35}" destId="{5649FE3D-FE52-418A-AC9B-65BD3258E3E5}" srcOrd="2" destOrd="0" parTransId="{FCB29E72-1CD2-49A0-8A13-5C5499E4AC6A}" sibTransId="{8F1BF31F-D046-46E1-B85B-54F12DDFF80B}"/>
    <dgm:cxn modelId="{83E3FF71-19D4-441F-BAFC-56B6E01E30A4}" type="presOf" srcId="{5649FE3D-FE52-418A-AC9B-65BD3258E3E5}" destId="{22E0B3E0-6766-46F4-BB97-24361810F9EA}" srcOrd="0" destOrd="0" presId="urn:microsoft.com/office/officeart/2018/2/layout/IconLabelDescriptionList"/>
    <dgm:cxn modelId="{2813D352-95D3-4451-B6B1-F3BE17AD9C70}" srcId="{5649FE3D-FE52-418A-AC9B-65BD3258E3E5}" destId="{F873737F-D6E2-4EF3-9813-3C51C73F47AF}" srcOrd="1" destOrd="0" parTransId="{B4DD1D42-0BB8-4C93-953E-E1F87E9E1900}" sibTransId="{05DE7DCA-E39E-4EA9-B778-6BB53C19F329}"/>
    <dgm:cxn modelId="{B6EA2D57-6B9B-4E75-8003-0B842A5E4843}" srcId="{9EF54D31-B745-441A-B645-9E3536C9FD35}" destId="{3FA27A42-501B-4877-928B-EA15453B936A}" srcOrd="0" destOrd="0" parTransId="{F6A6AD7D-E3F8-44C5-8A92-49CB8E881705}" sibTransId="{BED5FBC8-3894-4F88-A4DB-013D8FA69D9A}"/>
    <dgm:cxn modelId="{406BCA93-C3AA-4DDF-8BE8-0729F478FCDC}" type="presOf" srcId="{90BAB05B-3770-483B-B513-458F83C93D03}" destId="{326ADC83-2A96-4D9E-9396-F5E685A96113}" srcOrd="0" destOrd="0" presId="urn:microsoft.com/office/officeart/2018/2/layout/IconLabelDescriptionList"/>
    <dgm:cxn modelId="{1ABB5B9E-3D05-42B0-81C3-882EA5A512D3}" srcId="{FED3FFA9-21DB-41B9-9ECB-E9C2E1FDCA72}" destId="{90BAB05B-3770-483B-B513-458F83C93D03}" srcOrd="0" destOrd="0" parTransId="{ED5097F3-6474-470D-A0B7-CF88E4734729}" sibTransId="{4F3409A2-5461-4326-84EA-A51A3A815BB1}"/>
    <dgm:cxn modelId="{9494C7B5-0A4F-4FEF-BF22-73ED8EFE8C36}" srcId="{5649FE3D-FE52-418A-AC9B-65BD3258E3E5}" destId="{6A618AA3-B6C3-4B6A-88A3-4B447D1D4957}" srcOrd="0" destOrd="0" parTransId="{918FFA81-333C-4CB4-B508-2556AFB6F7E6}" sibTransId="{BBC4A725-F63D-421F-A2E9-994C5E732D46}"/>
    <dgm:cxn modelId="{1FD89EB9-EC13-46E4-80B5-216F352B7223}" type="presOf" srcId="{8395EC74-90A7-44AA-9A98-883082EAD862}" destId="{326ADC83-2A96-4D9E-9396-F5E685A96113}" srcOrd="0" destOrd="1" presId="urn:microsoft.com/office/officeart/2018/2/layout/IconLabelDescriptionList"/>
    <dgm:cxn modelId="{9473D3B9-E368-4D2E-986D-13E0AA35544D}" srcId="{9EF54D31-B745-441A-B645-9E3536C9FD35}" destId="{FED3FFA9-21DB-41B9-9ECB-E9C2E1FDCA72}" srcOrd="1" destOrd="0" parTransId="{D6EA6C74-0859-419B-88BB-31DAFAD76678}" sibTransId="{1F0AE22D-3180-4094-9F9B-1765FBC50930}"/>
    <dgm:cxn modelId="{6EA87BC0-2988-4687-B541-B8A357757533}" type="presOf" srcId="{9EF54D31-B745-441A-B645-9E3536C9FD35}" destId="{DCD081F7-34AE-42CC-89CE-D40F39429FD1}" srcOrd="0" destOrd="0" presId="urn:microsoft.com/office/officeart/2018/2/layout/IconLabelDescriptionList"/>
    <dgm:cxn modelId="{216EEAC0-29E5-43F6-9541-97A766E89B8E}" type="presOf" srcId="{005CADB7-A67F-4906-B205-D46175D11CD7}" destId="{5470881E-B532-4B88-B989-360342D61F8A}" srcOrd="0" destOrd="2" presId="urn:microsoft.com/office/officeart/2018/2/layout/IconLabelDescriptionList"/>
    <dgm:cxn modelId="{8D5E54D6-4173-4310-9854-B897A16F9573}" type="presOf" srcId="{C17EEA82-B946-4F79-82A3-58108F2248B1}" destId="{5470881E-B532-4B88-B989-360342D61F8A}" srcOrd="0" destOrd="3" presId="urn:microsoft.com/office/officeart/2018/2/layout/IconLabelDescriptionList"/>
    <dgm:cxn modelId="{8F55D1E6-80DE-4685-BC21-6D35092DFCEA}" srcId="{FED3FFA9-21DB-41B9-9ECB-E9C2E1FDCA72}" destId="{8395EC74-90A7-44AA-9A98-883082EAD862}" srcOrd="1" destOrd="0" parTransId="{0120E225-0C7E-4CD6-980C-7CB3D22B3CDD}" sibTransId="{312D4CFE-929A-4BE5-A016-42C6D704876D}"/>
    <dgm:cxn modelId="{BC1626F0-C6CA-4B3E-8EEE-F2EA4894F5D9}" type="presOf" srcId="{1AED3C13-4286-404F-BC57-BD82EA6DC025}" destId="{5470881E-B532-4B88-B989-360342D61F8A}" srcOrd="0" destOrd="0" presId="urn:microsoft.com/office/officeart/2018/2/layout/IconLabelDescriptionList"/>
    <dgm:cxn modelId="{51455DF2-7D13-4163-93F6-0FAD801367E1}" srcId="{3FA27A42-501B-4877-928B-EA15453B936A}" destId="{BE910699-9A95-45BB-BA68-5EFE92839050}" srcOrd="1" destOrd="0" parTransId="{C063ECC7-692A-4A9A-818C-93373D78CFB0}" sibTransId="{B40A698A-777F-4584-B9E0-56AC0A81075D}"/>
    <dgm:cxn modelId="{5B997483-0A75-4513-B397-8C5D2FCF7F80}" type="presParOf" srcId="{DCD081F7-34AE-42CC-89CE-D40F39429FD1}" destId="{946DA7A1-B748-4FB1-ACEE-99A4870AF89F}" srcOrd="0" destOrd="0" presId="urn:microsoft.com/office/officeart/2018/2/layout/IconLabelDescriptionList"/>
    <dgm:cxn modelId="{C60C4ED5-B40E-4B1E-BE00-8690C68BBC4D}" type="presParOf" srcId="{946DA7A1-B748-4FB1-ACEE-99A4870AF89F}" destId="{77305CF1-672B-4874-97DD-724DFEF6324E}" srcOrd="0" destOrd="0" presId="urn:microsoft.com/office/officeart/2018/2/layout/IconLabelDescriptionList"/>
    <dgm:cxn modelId="{97366E42-9D1A-403B-BB00-5AD73D0D0245}" type="presParOf" srcId="{946DA7A1-B748-4FB1-ACEE-99A4870AF89F}" destId="{A249F73A-3A37-4F90-A720-1B37C12D532E}" srcOrd="1" destOrd="0" presId="urn:microsoft.com/office/officeart/2018/2/layout/IconLabelDescriptionList"/>
    <dgm:cxn modelId="{DE0875C2-582B-4A9F-B408-663AE55BF60E}" type="presParOf" srcId="{946DA7A1-B748-4FB1-ACEE-99A4870AF89F}" destId="{9CE1F375-3AD2-4726-BE82-BAF8C08C634E}" srcOrd="2" destOrd="0" presId="urn:microsoft.com/office/officeart/2018/2/layout/IconLabelDescriptionList"/>
    <dgm:cxn modelId="{D398FEC7-EFB7-4E97-B50D-63ABE9998EC2}" type="presParOf" srcId="{946DA7A1-B748-4FB1-ACEE-99A4870AF89F}" destId="{7879EEF7-FC7F-4D36-AE75-F26F7688D92F}" srcOrd="3" destOrd="0" presId="urn:microsoft.com/office/officeart/2018/2/layout/IconLabelDescriptionList"/>
    <dgm:cxn modelId="{C41F47A8-32DF-4C49-98EE-FCEBF7CB2E2B}" type="presParOf" srcId="{946DA7A1-B748-4FB1-ACEE-99A4870AF89F}" destId="{5470881E-B532-4B88-B989-360342D61F8A}" srcOrd="4" destOrd="0" presId="urn:microsoft.com/office/officeart/2018/2/layout/IconLabelDescriptionList"/>
    <dgm:cxn modelId="{60C8EDA1-F418-45E4-BF59-9A0CAE8096AB}" type="presParOf" srcId="{DCD081F7-34AE-42CC-89CE-D40F39429FD1}" destId="{8C9FE2ED-9116-45FB-8C0B-09945F4F67FC}" srcOrd="1" destOrd="0" presId="urn:microsoft.com/office/officeart/2018/2/layout/IconLabelDescriptionList"/>
    <dgm:cxn modelId="{9AADB404-B62A-4814-A2A4-7748DE0314EE}" type="presParOf" srcId="{DCD081F7-34AE-42CC-89CE-D40F39429FD1}" destId="{454960DB-6026-43CD-84B5-6F9B83A4D999}" srcOrd="2" destOrd="0" presId="urn:microsoft.com/office/officeart/2018/2/layout/IconLabelDescriptionList"/>
    <dgm:cxn modelId="{25C8CC40-DB6C-46B2-9597-E13A057F4920}" type="presParOf" srcId="{454960DB-6026-43CD-84B5-6F9B83A4D999}" destId="{738BC2F9-20FF-453B-B899-1EA14BEDE570}" srcOrd="0" destOrd="0" presId="urn:microsoft.com/office/officeart/2018/2/layout/IconLabelDescriptionList"/>
    <dgm:cxn modelId="{907901CA-47DF-417E-81D8-C4EFD679403F}" type="presParOf" srcId="{454960DB-6026-43CD-84B5-6F9B83A4D999}" destId="{2161ADF0-2926-4330-9FDF-270F0DC99B51}" srcOrd="1" destOrd="0" presId="urn:microsoft.com/office/officeart/2018/2/layout/IconLabelDescriptionList"/>
    <dgm:cxn modelId="{EAEC92C7-B6B2-4E02-B08F-2EB880C18CF7}" type="presParOf" srcId="{454960DB-6026-43CD-84B5-6F9B83A4D999}" destId="{C52C5912-9C91-4C45-864A-2BE29536288F}" srcOrd="2" destOrd="0" presId="urn:microsoft.com/office/officeart/2018/2/layout/IconLabelDescriptionList"/>
    <dgm:cxn modelId="{36C0789A-1DCC-472C-B379-9484F42815EF}" type="presParOf" srcId="{454960DB-6026-43CD-84B5-6F9B83A4D999}" destId="{525ED9D4-6053-4A29-98FE-867D3BA621F6}" srcOrd="3" destOrd="0" presId="urn:microsoft.com/office/officeart/2018/2/layout/IconLabelDescriptionList"/>
    <dgm:cxn modelId="{FB225B80-2EF5-405D-8FBE-BF6D06E6CDFD}" type="presParOf" srcId="{454960DB-6026-43CD-84B5-6F9B83A4D999}" destId="{326ADC83-2A96-4D9E-9396-F5E685A96113}" srcOrd="4" destOrd="0" presId="urn:microsoft.com/office/officeart/2018/2/layout/IconLabelDescriptionList"/>
    <dgm:cxn modelId="{964A4FA4-4BE3-4624-9DF1-BA84E139977E}" type="presParOf" srcId="{DCD081F7-34AE-42CC-89CE-D40F39429FD1}" destId="{6A352ACE-53E2-48B2-8DA6-EF35B754219B}" srcOrd="3" destOrd="0" presId="urn:microsoft.com/office/officeart/2018/2/layout/IconLabelDescriptionList"/>
    <dgm:cxn modelId="{58802DE9-5DD1-499F-82AB-2A8616F602FE}" type="presParOf" srcId="{DCD081F7-34AE-42CC-89CE-D40F39429FD1}" destId="{D6333778-6458-47D3-9673-C531F4FA51C9}" srcOrd="4" destOrd="0" presId="urn:microsoft.com/office/officeart/2018/2/layout/IconLabelDescriptionList"/>
    <dgm:cxn modelId="{187CDC1A-42DB-443D-9730-D25DB0F9EA0F}" type="presParOf" srcId="{D6333778-6458-47D3-9673-C531F4FA51C9}" destId="{68BA3946-C7C3-40AB-9E01-F4770E6DB976}" srcOrd="0" destOrd="0" presId="urn:microsoft.com/office/officeart/2018/2/layout/IconLabelDescriptionList"/>
    <dgm:cxn modelId="{F4322FB5-A554-4DB8-AAB7-F613A0BD8815}" type="presParOf" srcId="{D6333778-6458-47D3-9673-C531F4FA51C9}" destId="{C53D8EC4-8F70-4A98-BB94-8786AFD9EBBA}" srcOrd="1" destOrd="0" presId="urn:microsoft.com/office/officeart/2018/2/layout/IconLabelDescriptionList"/>
    <dgm:cxn modelId="{7E82A1E7-0355-44D9-9C48-359B2C2A8917}" type="presParOf" srcId="{D6333778-6458-47D3-9673-C531F4FA51C9}" destId="{22E0B3E0-6766-46F4-BB97-24361810F9EA}" srcOrd="2" destOrd="0" presId="urn:microsoft.com/office/officeart/2018/2/layout/IconLabelDescriptionList"/>
    <dgm:cxn modelId="{0EC90067-0763-4BEA-B5EB-B18028510871}" type="presParOf" srcId="{D6333778-6458-47D3-9673-C531F4FA51C9}" destId="{CAE51FFB-3FC0-4D8B-8657-982A0824B058}" srcOrd="3" destOrd="0" presId="urn:microsoft.com/office/officeart/2018/2/layout/IconLabelDescriptionList"/>
    <dgm:cxn modelId="{5950C57C-4DE4-4BD6-AE92-D8530B4E0AED}" type="presParOf" srcId="{D6333778-6458-47D3-9673-C531F4FA51C9}" destId="{B2798A8C-953D-4AD2-9011-27FE480239DB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05CF1-672B-4874-97DD-724DFEF6324E}">
      <dsp:nvSpPr>
        <dsp:cNvPr id="0" name=""/>
        <dsp:cNvSpPr/>
      </dsp:nvSpPr>
      <dsp:spPr>
        <a:xfrm>
          <a:off x="5527" y="91361"/>
          <a:ext cx="1097489" cy="1097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1F375-3AD2-4726-BE82-BAF8C08C634E}">
      <dsp:nvSpPr>
        <dsp:cNvPr id="0" name=""/>
        <dsp:cNvSpPr/>
      </dsp:nvSpPr>
      <dsp:spPr>
        <a:xfrm>
          <a:off x="5527" y="1368101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Apa beda HREDD -- Water Pollution dengan standar yang sudah ada:</a:t>
          </a:r>
        </a:p>
      </dsp:txBody>
      <dsp:txXfrm>
        <a:off x="5527" y="1368101"/>
        <a:ext cx="3135684" cy="470352"/>
      </dsp:txXfrm>
    </dsp:sp>
    <dsp:sp modelId="{5470881E-B532-4B88-B989-360342D61F8A}">
      <dsp:nvSpPr>
        <dsp:cNvPr id="0" name=""/>
        <dsp:cNvSpPr/>
      </dsp:nvSpPr>
      <dsp:spPr>
        <a:xfrm>
          <a:off x="5527" y="1921826"/>
          <a:ext cx="3135684" cy="233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Fokusnya kepada dampak hak asasi manusia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Untuk manajemen bahan kimia, mengacu pada standar EU (REACH) serta Konvensi Basel, Rotterdam dan Stockholm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Menggunakan metode terbaru untuk identifikasi pemangku kepentingan di sektor air (Water Tenure)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Standar yang sudah ada (GRI, ISO) dapat dipergunakan untuk memenuhi </a:t>
          </a:r>
          <a:r>
            <a:rPr lang="en-US" sz="1100" i="1" kern="1200"/>
            <a:t>Self-Assessment Checklist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Publikasi informasi yang dilakukan dapat dipergunakan untuk triangulasi (misal: bahan kimia yang digunakan pada input dicocokkan dengan spesifikasi WWTP dan bahan kimia yang diserahkan pada pihak ketiga)</a:t>
          </a:r>
        </a:p>
      </dsp:txBody>
      <dsp:txXfrm>
        <a:off x="5527" y="1921826"/>
        <a:ext cx="3135684" cy="2338150"/>
      </dsp:txXfrm>
    </dsp:sp>
    <dsp:sp modelId="{738BC2F9-20FF-453B-B899-1EA14BEDE570}">
      <dsp:nvSpPr>
        <dsp:cNvPr id="0" name=""/>
        <dsp:cNvSpPr/>
      </dsp:nvSpPr>
      <dsp:spPr>
        <a:xfrm>
          <a:off x="3689957" y="91361"/>
          <a:ext cx="1097489" cy="1097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C5912-9C91-4C45-864A-2BE29536288F}">
      <dsp:nvSpPr>
        <dsp:cNvPr id="0" name=""/>
        <dsp:cNvSpPr/>
      </dsp:nvSpPr>
      <dsp:spPr>
        <a:xfrm>
          <a:off x="3689957" y="1368101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Apakah HREDD – Water Pollution dapat berlaku untuk semua industri?</a:t>
          </a:r>
        </a:p>
      </dsp:txBody>
      <dsp:txXfrm>
        <a:off x="3689957" y="1368101"/>
        <a:ext cx="3135684" cy="470352"/>
      </dsp:txXfrm>
    </dsp:sp>
    <dsp:sp modelId="{326ADC83-2A96-4D9E-9396-F5E685A96113}">
      <dsp:nvSpPr>
        <dsp:cNvPr id="0" name=""/>
        <dsp:cNvSpPr/>
      </dsp:nvSpPr>
      <dsp:spPr>
        <a:xfrm>
          <a:off x="3689957" y="1921826"/>
          <a:ext cx="3135684" cy="233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Fokus utamanya adalah industri manufaktur dan tekstil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Aplikasi pada industri lain seperti pertambangan akan memerlukan penyesuaian</a:t>
          </a:r>
        </a:p>
      </dsp:txBody>
      <dsp:txXfrm>
        <a:off x="3689957" y="1921826"/>
        <a:ext cx="3135684" cy="2338150"/>
      </dsp:txXfrm>
    </dsp:sp>
    <dsp:sp modelId="{68BA3946-C7C3-40AB-9E01-F4770E6DB976}">
      <dsp:nvSpPr>
        <dsp:cNvPr id="0" name=""/>
        <dsp:cNvSpPr/>
      </dsp:nvSpPr>
      <dsp:spPr>
        <a:xfrm>
          <a:off x="7374387" y="91361"/>
          <a:ext cx="1097489" cy="1097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0B3E0-6766-46F4-BB97-24361810F9EA}">
      <dsp:nvSpPr>
        <dsp:cNvPr id="0" name=""/>
        <dsp:cNvSpPr/>
      </dsp:nvSpPr>
      <dsp:spPr>
        <a:xfrm>
          <a:off x="7374387" y="1368101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Mengapa industri perlu menyiapkan diri menggunakan HREDD – Water Pollution</a:t>
          </a:r>
        </a:p>
      </dsp:txBody>
      <dsp:txXfrm>
        <a:off x="7374387" y="1368101"/>
        <a:ext cx="3135684" cy="470352"/>
      </dsp:txXfrm>
    </dsp:sp>
    <dsp:sp modelId="{B2798A8C-953D-4AD2-9011-27FE480239DB}">
      <dsp:nvSpPr>
        <dsp:cNvPr id="0" name=""/>
        <dsp:cNvSpPr/>
      </dsp:nvSpPr>
      <dsp:spPr>
        <a:xfrm>
          <a:off x="7374387" y="1921826"/>
          <a:ext cx="3135684" cy="233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CSRD berlaku mulai 5 Januari 2023; CSDD akan berlaku tahun depan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Terlepas dari pasar Eropa, CSRD dan CSDD akan jadi “gold standard” sustainability reporting</a:t>
          </a:r>
        </a:p>
      </dsp:txBody>
      <dsp:txXfrm>
        <a:off x="7374387" y="1921826"/>
        <a:ext cx="3135684" cy="2338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1F01-D38E-28EF-BC2E-CE2BB0658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3C815-8DCE-0892-822C-FD0DDDD0B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0F8A7-F391-D58F-B52C-18717B20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73CD8-3C78-F823-D6A0-2584295B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A7B5-4471-3236-B62C-FD17ED09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7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4A2A9-9E30-C7AD-2297-FD942B52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5EC5D-70A8-2616-2345-39CCCDC20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866B6-8E80-14AC-7861-5284877C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D50F8-96E5-6254-798F-F84A99DB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0047-249C-6B58-78A7-F1C26816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06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65F88-3784-7C1D-5CD9-04827879B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19AA3-8AF2-868F-9DF8-53BF79B11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29C07-11D3-AA39-0A12-F3EA6F8A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1F11F-609D-33C8-8B28-D5E3C644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01AD-B3FF-BD5D-081F-13F6ECBE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019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4820-2257-162F-F5DA-92DAB911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67C69-D612-E8EC-C6C8-DDF81A6E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B0AA7-7C6B-E320-1CB9-F889FE37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D7107-7B5C-6C08-C4AD-480AED1D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1DB27-9E56-F65A-53F5-D3AD6191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465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BF0E-F05A-3DBD-C9DA-83C14F21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057AB-9C4F-2F11-8EB2-2EDAF7C54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1AEB0-C4D6-73A6-0447-1655FAAA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7B098-0EFB-EE95-653A-875AA240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ECA4-B447-6EFB-514E-B336FA66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434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D4C5-2F8F-879C-7E8E-BF0044D1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C3916-1B90-3583-10B7-417288080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D57D5-DE9C-65CD-BFC4-4B505FBD9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B0F56-9C91-6439-D187-F59C7A75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A9289-42CF-6B48-DE69-B43241D7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B2B60-0C03-23A1-8071-62DE4A95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95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58C9-099D-7EF0-10CB-0F20F89F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19AC2-4D14-CF16-E5D5-566843E9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5C6B-B980-E463-639E-01C63D661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27AEA-A019-5B7E-1FB5-4EE6B1B40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FA1A14-00A4-7790-78B1-2FFF637D5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C280F8-AE1A-6D8F-7D52-F048621F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27C83-6CE5-86D9-06DC-476B0EC9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B5D4B-E8C8-EF46-56DB-14AF5013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713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5016-6A3B-F7EB-FF29-20DB7B49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54304-4DBF-B294-7D56-2D3DCEC1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EE214-0299-4A36-4FB8-26F20967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13802-7AF7-E35F-F3E4-733761EC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395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5721C-97C1-D87C-75A4-EC3DB598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47DB4-7B21-46DE-1F03-A9B6356A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4F0D6-2241-EAF0-0796-34DEE13B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538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7FF94-843C-77DE-9B76-E3FA8C75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C6AF3-C33E-19EE-092D-54BB523C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54957-6C86-DA44-5207-8CC3F6355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CD2C3-3F05-09AC-761B-0E32D93A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14608-60C0-CFC0-C229-CEF91965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F2408-B237-E790-C004-8AC7A25E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851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F290-5E29-90DF-1F14-508341DC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D7DAF-2E7F-110C-7481-A97DC93ED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AA9FA-5292-703E-1680-3B5B65DC0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23630-0FC1-D56F-F1DA-A9DD0C8E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DA7A8-D4BB-41FC-F708-844B6896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8DBC1-9E0E-B06A-EE35-42414BC2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626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CF237-9FD6-F525-9C08-DBAB4A1C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5302C-B749-664A-FF39-D37036C6D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8D4D4-7B55-D1EA-03AC-4656E4665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5D5D9-F88A-4690-ACD1-F3855710C7EA}" type="datetimeFigureOut">
              <a:rPr lang="en-ID" smtClean="0"/>
              <a:t>17/04/2024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004AF-5C24-73E5-034D-F15E6D4E6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70FF6-5F52-8602-E3E2-8ACDFE21A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925F2-1E0D-4E32-9B6D-0391F30EAB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185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4AD0ED-45F1-4AB2-8C18-7DED238A0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30622-9855-482E-98A8-1FAECC909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5C76D5-716D-420A-ABDC-55BF6D9E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875022-E2DB-4A9E-8832-E7009F0E4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BFBDCA6-4D2C-451E-8205-8C334DCEE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95B2B7-3263-461B-8800-669EBE884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727DC78-6D51-415D-878D-516F840FB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05FB7A-34E4-454E-80C1-3AF31F600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6EC0F8-CE39-4C95-B52D-033DBF561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898658-5EE4-B8BA-1EF2-6A33A27B1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326" y="609600"/>
            <a:ext cx="8229600" cy="2819399"/>
          </a:xfrm>
          <a:noFill/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Uji </a:t>
            </a:r>
            <a:r>
              <a:rPr lang="en-US" sz="4800" dirty="0" err="1">
                <a:solidFill>
                  <a:schemeClr val="bg1"/>
                </a:solidFill>
              </a:rPr>
              <a:t>Tuntas</a:t>
            </a:r>
            <a:r>
              <a:rPr lang="en-US" sz="4800" dirty="0">
                <a:solidFill>
                  <a:schemeClr val="bg1"/>
                </a:solidFill>
              </a:rPr>
              <a:t> HAM dan </a:t>
            </a:r>
            <a:r>
              <a:rPr lang="en-US" sz="4800" dirty="0" err="1">
                <a:solidFill>
                  <a:schemeClr val="bg1"/>
                </a:solidFill>
              </a:rPr>
              <a:t>Lingkungan</a:t>
            </a:r>
            <a:r>
              <a:rPr lang="en-US" sz="4800" dirty="0">
                <a:solidFill>
                  <a:schemeClr val="bg1"/>
                </a:solidFill>
              </a:rPr>
              <a:t> – </a:t>
            </a:r>
            <a:r>
              <a:rPr lang="en-US" sz="4800" dirty="0" err="1">
                <a:solidFill>
                  <a:schemeClr val="bg1"/>
                </a:solidFill>
              </a:rPr>
              <a:t>Pencemaran</a:t>
            </a:r>
            <a:r>
              <a:rPr lang="en-US" sz="4800" dirty="0">
                <a:solidFill>
                  <a:schemeClr val="bg1"/>
                </a:solidFill>
              </a:rPr>
              <a:t> Air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Mohamad Mova AlAfghani, PhD</a:t>
            </a:r>
            <a:endParaRPr lang="en-ID" sz="2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29A6-6DF8-E8F1-0273-6357250B2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9834" y="3880686"/>
            <a:ext cx="8229600" cy="2607079"/>
          </a:xfrm>
          <a:noFill/>
        </p:spPr>
        <p:txBody>
          <a:bodyPr anchor="t">
            <a:normAutofit/>
          </a:bodyPr>
          <a:lstStyle/>
          <a:p>
            <a:r>
              <a:rPr lang="en-ID" dirty="0">
                <a:solidFill>
                  <a:schemeClr val="bg1"/>
                </a:solidFill>
              </a:rPr>
              <a:t>“</a:t>
            </a:r>
            <a:r>
              <a:rPr lang="en-ID" i="1" dirty="0">
                <a:solidFill>
                  <a:schemeClr val="bg1"/>
                </a:solidFill>
              </a:rPr>
              <a:t>Ka </a:t>
            </a:r>
            <a:r>
              <a:rPr lang="en-ID" i="1" dirty="0" err="1">
                <a:solidFill>
                  <a:schemeClr val="bg1"/>
                </a:solidFill>
              </a:rPr>
              <a:t>Citarum</a:t>
            </a:r>
            <a:r>
              <a:rPr lang="en-ID" i="1" dirty="0">
                <a:solidFill>
                  <a:schemeClr val="bg1"/>
                </a:solidFill>
              </a:rPr>
              <a:t> Kudu </a:t>
            </a:r>
            <a:r>
              <a:rPr lang="en-ID" i="1" dirty="0" err="1">
                <a:solidFill>
                  <a:schemeClr val="bg1"/>
                </a:solidFill>
              </a:rPr>
              <a:t>Mikanyaah</a:t>
            </a:r>
            <a:r>
              <a:rPr lang="en-ID" i="1" dirty="0">
                <a:solidFill>
                  <a:schemeClr val="bg1"/>
                </a:solidFill>
              </a:rPr>
              <a:t>, </a:t>
            </a:r>
            <a:r>
              <a:rPr lang="en-ID" i="1" dirty="0" err="1">
                <a:solidFill>
                  <a:schemeClr val="bg1"/>
                </a:solidFill>
              </a:rPr>
              <a:t>Méh</a:t>
            </a:r>
            <a:r>
              <a:rPr lang="en-ID" i="1" dirty="0">
                <a:solidFill>
                  <a:schemeClr val="bg1"/>
                </a:solidFill>
              </a:rPr>
              <a:t> </a:t>
            </a:r>
            <a:r>
              <a:rPr lang="en-ID" i="1" dirty="0" err="1">
                <a:solidFill>
                  <a:schemeClr val="bg1"/>
                </a:solidFill>
              </a:rPr>
              <a:t>Hirup</a:t>
            </a:r>
            <a:r>
              <a:rPr lang="en-ID" i="1" dirty="0">
                <a:solidFill>
                  <a:schemeClr val="bg1"/>
                </a:solidFill>
              </a:rPr>
              <a:t> </a:t>
            </a:r>
            <a:r>
              <a:rPr lang="en-ID" i="1" dirty="0" err="1">
                <a:solidFill>
                  <a:schemeClr val="bg1"/>
                </a:solidFill>
              </a:rPr>
              <a:t>Langkung</a:t>
            </a:r>
            <a:r>
              <a:rPr lang="en-ID" i="1" dirty="0">
                <a:solidFill>
                  <a:schemeClr val="bg1"/>
                </a:solidFill>
              </a:rPr>
              <a:t> </a:t>
            </a:r>
            <a:r>
              <a:rPr lang="en-ID" i="1" dirty="0" err="1">
                <a:solidFill>
                  <a:schemeClr val="bg1"/>
                </a:solidFill>
              </a:rPr>
              <a:t>Tumaninah</a:t>
            </a:r>
            <a:r>
              <a:rPr lang="en-ID" dirty="0">
                <a:solidFill>
                  <a:schemeClr val="bg1"/>
                </a:solidFill>
              </a:rPr>
              <a:t>” </a:t>
            </a:r>
          </a:p>
          <a:p>
            <a:r>
              <a:rPr lang="en-ID" dirty="0">
                <a:solidFill>
                  <a:schemeClr val="bg1"/>
                </a:solidFill>
              </a:rPr>
              <a:t>Dialog Publik </a:t>
            </a:r>
            <a:r>
              <a:rPr lang="en-ID" dirty="0" err="1">
                <a:solidFill>
                  <a:schemeClr val="bg1"/>
                </a:solidFill>
              </a:rPr>
              <a:t>tentang</a:t>
            </a:r>
            <a:r>
              <a:rPr lang="en-ID" dirty="0">
                <a:solidFill>
                  <a:schemeClr val="bg1"/>
                </a:solidFill>
              </a:rPr>
              <a:t> SDG 6: </a:t>
            </a:r>
            <a:r>
              <a:rPr lang="en-ID" dirty="0" err="1">
                <a:solidFill>
                  <a:schemeClr val="bg1"/>
                </a:solidFill>
              </a:rPr>
              <a:t>Praktik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Bisnis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Bertanggung</a:t>
            </a:r>
            <a:r>
              <a:rPr lang="en-ID" dirty="0">
                <a:solidFill>
                  <a:schemeClr val="bg1"/>
                </a:solidFill>
              </a:rPr>
              <a:t> Jawab </a:t>
            </a:r>
            <a:r>
              <a:rPr lang="en-ID" dirty="0" err="1">
                <a:solidFill>
                  <a:schemeClr val="bg1"/>
                </a:solidFill>
              </a:rPr>
              <a:t>Untuk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Mencapai</a:t>
            </a:r>
            <a:r>
              <a:rPr lang="en-ID" dirty="0">
                <a:solidFill>
                  <a:schemeClr val="bg1"/>
                </a:solidFill>
              </a:rPr>
              <a:t> Air </a:t>
            </a:r>
            <a:r>
              <a:rPr lang="en-ID" dirty="0" err="1">
                <a:solidFill>
                  <a:schemeClr val="bg1"/>
                </a:solidFill>
              </a:rPr>
              <a:t>Minum</a:t>
            </a:r>
            <a:r>
              <a:rPr lang="en-ID" dirty="0">
                <a:solidFill>
                  <a:schemeClr val="bg1"/>
                </a:solidFill>
              </a:rPr>
              <a:t> yang Aman dan </a:t>
            </a:r>
            <a:r>
              <a:rPr lang="en-ID" dirty="0" err="1">
                <a:solidFill>
                  <a:schemeClr val="bg1"/>
                </a:solidFill>
              </a:rPr>
              <a:t>Bersih</a:t>
            </a:r>
            <a:r>
              <a:rPr lang="en-ID" dirty="0">
                <a:solidFill>
                  <a:schemeClr val="bg1"/>
                </a:solidFill>
              </a:rPr>
              <a:t> – </a:t>
            </a:r>
            <a:r>
              <a:rPr lang="en-ID" dirty="0" err="1">
                <a:solidFill>
                  <a:schemeClr val="bg1"/>
                </a:solidFill>
              </a:rPr>
              <a:t>Cerita</a:t>
            </a:r>
            <a:r>
              <a:rPr lang="en-ID" dirty="0">
                <a:solidFill>
                  <a:schemeClr val="bg1"/>
                </a:solidFill>
              </a:rPr>
              <a:t> Dari Sungai </a:t>
            </a:r>
            <a:r>
              <a:rPr lang="en-ID" dirty="0" err="1">
                <a:solidFill>
                  <a:schemeClr val="bg1"/>
                </a:solidFill>
              </a:rPr>
              <a:t>Citarum</a:t>
            </a:r>
            <a:r>
              <a:rPr lang="en-ID" dirty="0">
                <a:solidFill>
                  <a:schemeClr val="bg1"/>
                </a:solidFill>
              </a:rPr>
              <a:t> </a:t>
            </a:r>
          </a:p>
          <a:p>
            <a:r>
              <a:rPr lang="en-ID" dirty="0">
                <a:solidFill>
                  <a:schemeClr val="bg1"/>
                </a:solidFill>
              </a:rPr>
              <a:t>Bandung, 12 </a:t>
            </a:r>
            <a:r>
              <a:rPr lang="en-ID" dirty="0" err="1">
                <a:solidFill>
                  <a:schemeClr val="bg1"/>
                </a:solidFill>
              </a:rPr>
              <a:t>Desember</a:t>
            </a:r>
            <a:r>
              <a:rPr lang="en-ID" dirty="0">
                <a:solidFill>
                  <a:schemeClr val="bg1"/>
                </a:solidFill>
              </a:rPr>
              <a:t> 2023 </a:t>
            </a:r>
            <a:br>
              <a:rPr lang="en-ID" dirty="0">
                <a:solidFill>
                  <a:schemeClr val="bg1"/>
                </a:solidFill>
              </a:rPr>
            </a:br>
            <a:r>
              <a:rPr lang="en-ID" dirty="0">
                <a:solidFill>
                  <a:schemeClr val="bg1"/>
                </a:solidFill>
              </a:rPr>
              <a:t>Sheraton Bandung Hotel &amp; Towers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162FBC-1EE8-4355-8B2B-CB9A5B4B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940EF9-7ECF-49BA-8F14-5EBC7ADE0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9A5AE3-5A1E-4528-BDC2-D32A66EFF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9C6801-3BB8-4C41-9385-D9CE4F148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8EA6929-FF51-4E95-8E16-80E9F371A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E91CBD-B19A-4299-90BD-CC3AB6976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6CE109B-4241-4CF1-B587-868774BB4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107650-C271-404F-98D8-BB8E7E030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F01725-EDBB-493E-A610-EF9ACBABB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C8E2A80-F420-488D-AE39-E20BC61B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8A20B2-85E4-4C64-A75F-376DA772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88BDCE8-2392-4F5E-B6B4-AD19C903B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0052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75738-8632-C8D0-4DC0-EF654DE1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Komunikasi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C74A6-65E9-A93A-789D-C00DE9C09FE6}"/>
              </a:ext>
            </a:extLst>
          </p:cNvPr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abstraction license (SIPA, SIPMA, SIPAT)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use of dangerous chemicals (MRSL, RSL, SVHC)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third-party water supplier and volume supplied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EIA document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EIA implementation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company water footprint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Disclosure of all associated licenses (environmental approval, technical approvals etc)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D44B3-F16D-838B-86E4-ECA0CF46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544" y="517600"/>
            <a:ext cx="3345366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59410-2C3E-9AA3-F916-E6F02392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736" y="3429000"/>
            <a:ext cx="374498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94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28A6-3183-0265-2392-6D37BFF96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Kesimpulan: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Citarum</a:t>
            </a:r>
            <a:r>
              <a:rPr lang="en-US" dirty="0"/>
              <a:t>,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i="1" dirty="0"/>
              <a:t>Government-Led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i="1" dirty="0"/>
              <a:t>Business-Led</a:t>
            </a:r>
            <a:r>
              <a:rPr lang="en-US" dirty="0"/>
              <a:t>?</a:t>
            </a:r>
            <a:endParaRPr lang="en-ID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31E081D-1FAB-18B4-27BE-C956A9CDAA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46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E2955-B35C-27FB-297A-69FEE80A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Trend HREDD</a:t>
            </a:r>
          </a:p>
        </p:txBody>
      </p:sp>
      <p:pic>
        <p:nvPicPr>
          <p:cNvPr id="8" name="Picture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51E5ED4-D9A9-BCE4-31B2-53C63333B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r="13945" b="-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Hands holding a pen and a paper&#10;&#10;Description automatically generated">
            <a:extLst>
              <a:ext uri="{FF2B5EF4-FFF2-40B4-BE49-F238E27FC236}">
                <a16:creationId xmlns:a16="http://schemas.microsoft.com/office/drawing/2014/main" id="{6D43879B-84B1-C9AE-EB59-1A0A6A420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8" r="-2" b="1901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A437-0C63-2461-B76D-B19E8C82F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Citarum</a:t>
            </a:r>
            <a:r>
              <a:rPr lang="en-US" dirty="0"/>
              <a:t> (2)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B9459-6660-5960-03B1-EBC635FF2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579"/>
            <a:ext cx="5556220" cy="3309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B90BE-B340-BCBF-4D83-6A3BE33B4CDD}"/>
              </a:ext>
            </a:extLst>
          </p:cNvPr>
          <p:cNvSpPr txBox="1"/>
          <p:nvPr/>
        </p:nvSpPr>
        <p:spPr>
          <a:xfrm>
            <a:off x="6947339" y="1220322"/>
            <a:ext cx="43165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 err="1"/>
              <a:t>Alasan</a:t>
            </a:r>
            <a:r>
              <a:rPr lang="en-ID" b="1" dirty="0"/>
              <a:t> </a:t>
            </a:r>
            <a:r>
              <a:rPr lang="en-ID" b="1" dirty="0" err="1"/>
              <a:t>mengapa</a:t>
            </a:r>
            <a:r>
              <a:rPr lang="en-ID" b="1" dirty="0"/>
              <a:t> </a:t>
            </a:r>
            <a:r>
              <a:rPr lang="en-ID" b="1" dirty="0" err="1"/>
              <a:t>belajar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Citarum</a:t>
            </a:r>
            <a:r>
              <a:rPr lang="en-ID" dirty="0"/>
              <a:t>: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Keragaman</a:t>
            </a:r>
            <a:r>
              <a:rPr lang="en-ID" dirty="0"/>
              <a:t> Stakeholder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dan Sosial Luas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/>
              <a:t>Upaya </a:t>
            </a:r>
            <a:r>
              <a:rPr lang="en-ID" dirty="0" err="1"/>
              <a:t>Pemerintah</a:t>
            </a:r>
            <a:r>
              <a:rPr lang="en-ID" dirty="0"/>
              <a:t> yang </a:t>
            </a:r>
            <a:r>
              <a:rPr lang="en-ID" dirty="0" err="1"/>
              <a:t>Signifikan</a:t>
            </a:r>
            <a:r>
              <a:rPr lang="en-ID" dirty="0"/>
              <a:t>  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Kebijakan</a:t>
            </a:r>
            <a:r>
              <a:rPr lang="en-ID" dirty="0"/>
              <a:t> dan </a:t>
            </a:r>
            <a:r>
              <a:rPr lang="en-ID" dirty="0" err="1"/>
              <a:t>Praktik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0E205-0163-1403-98D1-0057A3BE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89" y="1971815"/>
            <a:ext cx="547535" cy="599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FED2B-8AAD-09E1-34F3-5614E402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789" y="2818323"/>
            <a:ext cx="603320" cy="599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487BB-D7AB-25A1-0B7A-204AF6E60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954" y="3664832"/>
            <a:ext cx="544989" cy="554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904A7-44B0-8729-F7A9-6113B8225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463" y="4389350"/>
            <a:ext cx="544989" cy="52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2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4246-068D-3C88-C80C-B6A4EB03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177"/>
          </a:xfrm>
        </p:spPr>
        <p:txBody>
          <a:bodyPr/>
          <a:lstStyle/>
          <a:p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Citarum</a:t>
            </a:r>
            <a:r>
              <a:rPr lang="en-US" dirty="0"/>
              <a:t> (1)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593CE-6C66-0F92-BB66-A2D183B4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271976"/>
            <a:ext cx="4932680" cy="1671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4DBA9-8C1A-2C66-25C3-4A4926CA2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6" y="3396442"/>
            <a:ext cx="4942090" cy="1508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902AC-6CCD-D13C-2B10-0ED4FD3F1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82" y="1271976"/>
            <a:ext cx="5393205" cy="162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C6A19-F040-FF5E-ADE9-182973BA1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82" y="3211229"/>
            <a:ext cx="5216434" cy="1624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A1813-0E39-65FC-60A7-F9014C222F40}"/>
              </a:ext>
            </a:extLst>
          </p:cNvPr>
          <p:cNvSpPr txBox="1"/>
          <p:nvPr/>
        </p:nvSpPr>
        <p:spPr>
          <a:xfrm>
            <a:off x="2763805" y="5709920"/>
            <a:ext cx="666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</a:t>
            </a:r>
            <a:r>
              <a:rPr lang="en-US" dirty="0" err="1"/>
              <a:t>Satgas</a:t>
            </a:r>
            <a:r>
              <a:rPr lang="en-US" dirty="0"/>
              <a:t> </a:t>
            </a:r>
            <a:r>
              <a:rPr lang="en-US" dirty="0" err="1"/>
              <a:t>Citarum</a:t>
            </a:r>
            <a:r>
              <a:rPr lang="en-US" dirty="0"/>
              <a:t> </a:t>
            </a:r>
            <a:r>
              <a:rPr lang="en-US" dirty="0" err="1"/>
              <a:t>Harum</a:t>
            </a:r>
            <a:r>
              <a:rPr lang="en-US" dirty="0"/>
              <a:t>, Sektor 8 / </a:t>
            </a:r>
            <a:r>
              <a:rPr lang="en-US" dirty="0" err="1"/>
              <a:t>Kodam</a:t>
            </a:r>
            <a:r>
              <a:rPr lang="en-US" dirty="0"/>
              <a:t> III </a:t>
            </a:r>
            <a:r>
              <a:rPr lang="en-US" dirty="0" err="1"/>
              <a:t>Siliwangi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051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30A5-DE2D-3530-664D-6BA0A9F79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Pemetaan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 Hak </a:t>
            </a:r>
            <a:r>
              <a:rPr lang="en-US" dirty="0" err="1"/>
              <a:t>Asasi</a:t>
            </a:r>
            <a:r>
              <a:rPr lang="en-US" dirty="0"/>
              <a:t> </a:t>
            </a:r>
            <a:r>
              <a:rPr lang="en-US" dirty="0" err="1"/>
              <a:t>Manusia</a:t>
            </a:r>
            <a:endParaRPr lang="en-ID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D8E108-78A8-DF65-46A3-A0922D143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05149"/>
              </p:ext>
            </p:extLst>
          </p:nvPr>
        </p:nvGraphicFramePr>
        <p:xfrm>
          <a:off x="268573" y="1136052"/>
          <a:ext cx="10515599" cy="5550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6569">
                  <a:extLst>
                    <a:ext uri="{9D8B030D-6E8A-4147-A177-3AD203B41FA5}">
                      <a16:colId xmlns:a16="http://schemas.microsoft.com/office/drawing/2014/main" val="1638284919"/>
                    </a:ext>
                  </a:extLst>
                </a:gridCol>
                <a:gridCol w="2436569">
                  <a:extLst>
                    <a:ext uri="{9D8B030D-6E8A-4147-A177-3AD203B41FA5}">
                      <a16:colId xmlns:a16="http://schemas.microsoft.com/office/drawing/2014/main" val="3056311312"/>
                    </a:ext>
                  </a:extLst>
                </a:gridCol>
                <a:gridCol w="5642461">
                  <a:extLst>
                    <a:ext uri="{9D8B030D-6E8A-4147-A177-3AD203B41FA5}">
                      <a16:colId xmlns:a16="http://schemas.microsoft.com/office/drawing/2014/main" val="4196304658"/>
                    </a:ext>
                  </a:extLst>
                </a:gridCol>
              </a:tblGrid>
              <a:tr h="370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Sumber Air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Polutan yang Sering Ditemukan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Risiko dan Dampak Hak Asasi Manusia pada Pemegang Hak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4439035"/>
                  </a:ext>
                </a:extLst>
              </a:tr>
              <a:tr h="370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sumur atau air tanah dekat sungai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Kromium, kadmium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Keluarga dan komunitas. Kromium dan kadmium dapat mencemari air tanah, perlu menggali sumur lebih dalam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918320"/>
                  </a:ext>
                </a:extLst>
              </a:tr>
              <a:tr h="945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sumur atau air tanah dekat sungai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ID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Wanita bepergian lebih jauh untuk mengambil air, menunggu air mengendap, mencuci lebih lama, menaikkan beban pekerjaan rumah tangga. air bersih. Anak-anak yang sakit akibat penyakit bawaan air meningkatkan beban wanita. Kesulitan mendapatkan air juga berkaitan dengan peningkatan kekerasan dalam rumah tangga.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408906"/>
                  </a:ext>
                </a:extLst>
              </a:tr>
              <a:tr h="370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permukaan (sungai Citarum)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Kromium, kadmium, farmasi, mikroplastik, organoklorin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Anak-anak. Polutan ini dapat menyebabkan masalah kesehatan seperti stunting, autisme, dan penurunan tingkat IQ pada anak-anak.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596710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minum yang diolah oleh utilitas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Mikroplastik, organoklorin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Keluarga miskin. PDAM di Indonesia  masih kesulitan menyaring mikroplastik. Pengolahan yang lebih canggih akan menaikkan biaya dan tarif, memberatkan keluarga miskin.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7940241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permukaan dan sumur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Ftalat, nonilfenol, merkuri, timbal, kromium, kadmium, dan arsenik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Berbagai kelompok. Meningkatkan risiko kanker, berdampak negatif pada perkembangan anak. Merusak tumbuhan dan produk pertanian, berpengaruh pada hak atas pangan dan penghasilan petani.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843806"/>
                  </a:ext>
                </a:extLst>
              </a:tr>
              <a:tr h="754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Produk pangan dan pertanian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Logam berat, mikroplastik, antibiotik, dan polutan organik persisten seperti endosulfan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Berbagai kelompok, serta lingkungan alami. Meningkatkan toksisitas dalam beras, ikan, dan ayam, berdampak pada kesehatan manusia. Merusak hak perikanan dan mata pencaharian.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8665008"/>
                  </a:ext>
                </a:extLst>
              </a:tr>
              <a:tr h="562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Air limbah di pabrik dan perkebunan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Gas mengandung hidrogen sulfida, metana, klorin, dll</a:t>
                      </a:r>
                      <a:endParaRPr lang="en-ID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Pengolahan</a:t>
                      </a:r>
                      <a:r>
                        <a:rPr lang="en-US" sz="1400" dirty="0">
                          <a:effectLst/>
                        </a:rPr>
                        <a:t> air </a:t>
                      </a:r>
                      <a:r>
                        <a:rPr lang="en-US" sz="1400" dirty="0" err="1">
                          <a:effectLst/>
                        </a:rPr>
                        <a:t>limbah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termasuk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polutan</a:t>
                      </a:r>
                      <a:r>
                        <a:rPr lang="en-US" sz="1400" dirty="0">
                          <a:effectLst/>
                        </a:rPr>
                        <a:t> yang </a:t>
                      </a:r>
                      <a:r>
                        <a:rPr lang="en-US" sz="1400" dirty="0" err="1">
                          <a:effectLst/>
                        </a:rPr>
                        <a:t>menyebabkan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iritasi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saluran</a:t>
                      </a:r>
                      <a:r>
                        <a:rPr lang="en-US" sz="1400" dirty="0">
                          <a:effectLst/>
                        </a:rPr>
                        <a:t> napas, </a:t>
                      </a:r>
                      <a:r>
                        <a:rPr lang="en-US" sz="1400" dirty="0" err="1">
                          <a:effectLst/>
                        </a:rPr>
                        <a:t>sesak</a:t>
                      </a:r>
                      <a:r>
                        <a:rPr lang="en-US" sz="1400" dirty="0">
                          <a:effectLst/>
                        </a:rPr>
                        <a:t> napas, dan </a:t>
                      </a:r>
                      <a:r>
                        <a:rPr lang="en-US" sz="1400" dirty="0" err="1">
                          <a:effectLst/>
                        </a:rPr>
                        <a:t>dampak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kesehatan</a:t>
                      </a:r>
                      <a:r>
                        <a:rPr lang="en-US" sz="1400" dirty="0">
                          <a:effectLst/>
                        </a:rPr>
                        <a:t> dan </a:t>
                      </a:r>
                      <a:r>
                        <a:rPr lang="en-US" sz="1400" dirty="0" err="1">
                          <a:effectLst/>
                        </a:rPr>
                        <a:t>keselamatan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lainnya</a:t>
                      </a:r>
                      <a:r>
                        <a:rPr lang="en-US" sz="1400" dirty="0">
                          <a:effectLst/>
                        </a:rPr>
                        <a:t> pada </a:t>
                      </a:r>
                      <a:r>
                        <a:rPr lang="en-US" sz="1400" dirty="0" err="1">
                          <a:effectLst/>
                        </a:rPr>
                        <a:t>pekerja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ID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3793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59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36F09-CC71-919C-C562-DEB3F77B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Kebijakan</a:t>
            </a:r>
            <a:r>
              <a:rPr lang="en-US" sz="5400" dirty="0"/>
              <a:t> HAM Perusahaan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1886-2CC0-D87E-86C8-965843F41AB4}"/>
              </a:ext>
            </a:extLst>
          </p:cNvPr>
          <p:cNvSpPr txBox="1"/>
          <p:nvPr/>
        </p:nvSpPr>
        <p:spPr>
          <a:xfrm>
            <a:off x="612649" y="2908005"/>
            <a:ext cx="2729992" cy="32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Ditandatangani</a:t>
            </a:r>
            <a:r>
              <a:rPr lang="en-US" sz="1700" dirty="0"/>
              <a:t> oleh </a:t>
            </a:r>
            <a:r>
              <a:rPr lang="en-US" sz="1700" dirty="0" err="1"/>
              <a:t>eksekutif</a:t>
            </a:r>
            <a:r>
              <a:rPr lang="en-US" sz="1700" dirty="0"/>
              <a:t> Perusahaan (</a:t>
            </a:r>
            <a:r>
              <a:rPr lang="en-US" sz="1700" dirty="0" err="1"/>
              <a:t>Direktur</a:t>
            </a:r>
            <a:r>
              <a:rPr lang="en-US" sz="1700" dirty="0"/>
              <a:t>)</a:t>
            </a:r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Dipublikasikan</a:t>
            </a:r>
            <a:endParaRPr lang="en-US" sz="1700" dirty="0"/>
          </a:p>
          <a:p>
            <a:pPr marL="1714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Memuat</a:t>
            </a:r>
            <a:r>
              <a:rPr lang="en-US" sz="1700" dirty="0"/>
              <a:t> </a:t>
            </a:r>
            <a:r>
              <a:rPr lang="en-US" sz="1700" dirty="0" err="1"/>
              <a:t>komitmen</a:t>
            </a:r>
            <a:r>
              <a:rPr lang="en-US" sz="1700" dirty="0"/>
              <a:t> </a:t>
            </a:r>
            <a:r>
              <a:rPr lang="en-US" sz="1700" dirty="0" err="1"/>
              <a:t>mengenai</a:t>
            </a:r>
            <a:r>
              <a:rPr lang="en-US" sz="1700" dirty="0"/>
              <a:t> </a:t>
            </a:r>
            <a:r>
              <a:rPr lang="en-US" sz="1700" dirty="0" err="1"/>
              <a:t>perlindungan</a:t>
            </a:r>
            <a:r>
              <a:rPr lang="en-US" sz="1700" dirty="0"/>
              <a:t> </a:t>
            </a:r>
            <a:r>
              <a:rPr lang="en-US" sz="1700" dirty="0" err="1"/>
              <a:t>lingkungan</a:t>
            </a:r>
            <a:r>
              <a:rPr lang="en-US" sz="1700" dirty="0"/>
              <a:t> dan </a:t>
            </a:r>
            <a:r>
              <a:rPr lang="en-US" sz="1700" dirty="0" err="1"/>
              <a:t>hak</a:t>
            </a:r>
            <a:r>
              <a:rPr lang="en-US" sz="1700" dirty="0"/>
              <a:t> </a:t>
            </a:r>
            <a:r>
              <a:rPr lang="en-US" sz="1700" dirty="0" err="1"/>
              <a:t>asasi</a:t>
            </a:r>
            <a:r>
              <a:rPr lang="en-US" sz="1700" dirty="0"/>
              <a:t> </a:t>
            </a:r>
            <a:r>
              <a:rPr lang="en-US" sz="1700" dirty="0" err="1"/>
              <a:t>manusia</a:t>
            </a: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42AC5-3E7F-75FD-46EA-A562EEFB1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97" y="502825"/>
            <a:ext cx="2603605" cy="2603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EC5994-96CE-D407-FE08-6E7152E54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28" y="987747"/>
            <a:ext cx="2603605" cy="1633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C20DA-DBD1-410D-C159-BF9AF82B1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97" y="3878250"/>
            <a:ext cx="5431536" cy="18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1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1E3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D08F72-6810-D3EB-BC32-9DC90543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671513"/>
            <a:ext cx="3271838" cy="1768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1B225-B42C-9219-4039-0A62E6D3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75" y="2508250"/>
            <a:ext cx="3271838" cy="217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8C2834-498F-1C76-2EA7-F9555229A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388" y="671513"/>
            <a:ext cx="4006850" cy="4006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E3A124-425D-967A-DDAC-6840EC508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875" y="4746625"/>
            <a:ext cx="2332038" cy="1441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9F7C6-33FF-34D6-3164-56474E1D9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588" y="4746625"/>
            <a:ext cx="2921000" cy="144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D39365-0EC4-8776-3055-15AE3580B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4850" y="4746625"/>
            <a:ext cx="1957388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287596-2355-E86C-1A14-A72A5962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Identifikasi dan Asesmen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D15B1-058C-13FD-17E2-5EAAD827DB21}"/>
              </a:ext>
            </a:extLst>
          </p:cNvPr>
          <p:cNvSpPr txBox="1"/>
          <p:nvPr/>
        </p:nvSpPr>
        <p:spPr>
          <a:xfrm>
            <a:off x="634278" y="3785811"/>
            <a:ext cx="32480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Abstraction 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Abstraction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Toxic Substance CAS Number or Chemical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Impact of Abstraction to Human Rights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Chemical Risk (ECHA)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POPs List (Stockholm Convention)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MRSL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SVHC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Effluent</a:t>
            </a:r>
            <a:endParaRPr lang="en-ID" sz="1100" dirty="0"/>
          </a:p>
        </p:txBody>
      </p:sp>
    </p:spTree>
    <p:extLst>
      <p:ext uri="{BB962C8B-B14F-4D97-AF65-F5344CB8AC3E}">
        <p14:creationId xmlns:p14="http://schemas.microsoft.com/office/powerpoint/2010/main" val="258196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3D344-27A9-79DA-4A5B-3310AE93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20" y="163674"/>
            <a:ext cx="4766564" cy="11368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Integrate and Take 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56E63-092C-C559-4F0F-E538E24F7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2" b="1"/>
          <a:stretch/>
        </p:blipFill>
        <p:spPr>
          <a:xfrm>
            <a:off x="1" y="-2"/>
            <a:ext cx="3004255" cy="3008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53D06-F55D-8075-902A-386071B88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" r="1" b="1"/>
          <a:stretch/>
        </p:blipFill>
        <p:spPr>
          <a:xfrm>
            <a:off x="3180760" y="-2"/>
            <a:ext cx="3004255" cy="3008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B92D4-7D2A-924B-FFE2-CFBB50E94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" r="3" b="3"/>
          <a:stretch/>
        </p:blipFill>
        <p:spPr>
          <a:xfrm>
            <a:off x="-1" y="3178174"/>
            <a:ext cx="3004255" cy="3008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C088E-CD35-FD25-7C04-1CF008BAA8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" r="1" b="1"/>
          <a:stretch/>
        </p:blipFill>
        <p:spPr>
          <a:xfrm>
            <a:off x="3180758" y="3178174"/>
            <a:ext cx="3004255" cy="3008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A70B8-CA13-BF91-879E-0FD910AD34CE}"/>
              </a:ext>
            </a:extLst>
          </p:cNvPr>
          <p:cNvSpPr txBox="1"/>
          <p:nvPr/>
        </p:nvSpPr>
        <p:spPr>
          <a:xfrm>
            <a:off x="6564020" y="1464191"/>
            <a:ext cx="4766564" cy="4661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Water Tenure Analysis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Infringement of Entitlement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WWTP: install, maintain, operate, update, evaluate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WWTP Emergency System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Restrict use of dangerous chemicals based on MRSL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Conduct water stewardship initiative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Obtain ISO 14001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Label hazardous chemicals (GHS)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Storage, handling and disposal/transfer of chemicals according to BRS Convention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Hold regular consultation with local stakeholders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Consult on local government on SDG Target 6.1.1  and 6.2.1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Remedy human rights (to water) violations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Perform takeback on waste, join EPR/PRO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Reduce, reuse in design and packaging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321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6FB2A-D3DF-19CC-A472-D92AD03F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238" y="507283"/>
            <a:ext cx="6017562" cy="15440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Pantau dan Lacak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2D1DFD-147C-DF6C-5CAC-49D4B0A8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0" y="258898"/>
            <a:ext cx="4795285" cy="2997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91534-BFCA-F0D0-31B2-5B2FD3171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2" y="3512881"/>
            <a:ext cx="2112586" cy="261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2D2F-1A36-6AB7-17F1-2B27FAAFD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60" y="3990309"/>
            <a:ext cx="2331720" cy="1661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4D72DA-960D-1017-E78D-F559F1FEB13D}"/>
              </a:ext>
            </a:extLst>
          </p:cNvPr>
          <p:cNvSpPr txBox="1"/>
          <p:nvPr/>
        </p:nvSpPr>
        <p:spPr>
          <a:xfrm>
            <a:off x="5336238" y="2230733"/>
            <a:ext cx="6017562" cy="3946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Groundwater Monitoring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Surface water (ambient) monitoring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Effluent Monitoring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Water recovery rate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Water recycling rate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Bio-monitoring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Monitor use of dangerous chemicals in production process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Improve use water efficiency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794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829</Words>
  <Application>Microsoft Office PowerPoint</Application>
  <PresentationFormat>Widescreen</PresentationFormat>
  <Paragraphs>106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Uji Tuntas HAM dan Lingkungan – Pencemaran Air  Mohamad Mova AlAfghani, PhD</vt:lpstr>
      <vt:lpstr>Trend HREDD</vt:lpstr>
      <vt:lpstr>Belajar dari Citarum (2)</vt:lpstr>
      <vt:lpstr>Belajar dari Citarum (1)</vt:lpstr>
      <vt:lpstr>Pemetaan Risiko Hak Asasi Manusia</vt:lpstr>
      <vt:lpstr>Kebijakan HAM Perusahaan</vt:lpstr>
      <vt:lpstr>Identifikasi dan Asesmen</vt:lpstr>
      <vt:lpstr>Integrate and Take Action</vt:lpstr>
      <vt:lpstr>Pantau dan Lacak</vt:lpstr>
      <vt:lpstr>Komunikasi</vt:lpstr>
      <vt:lpstr>Kesimpulan: Perbaikan Kondisi Citarum, dari Government-Led ke Business-Led?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HREDD</dc:title>
  <dc:creator>Mohamad Mova AlAfghani</dc:creator>
  <cp:lastModifiedBy>Mohamad Mova AlAfghani</cp:lastModifiedBy>
  <cp:revision>2</cp:revision>
  <dcterms:created xsi:type="dcterms:W3CDTF">2023-12-10T11:17:31Z</dcterms:created>
  <dcterms:modified xsi:type="dcterms:W3CDTF">2024-04-17T08:08:11Z</dcterms:modified>
</cp:coreProperties>
</file>