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1" r:id="rId6"/>
    <p:sldId id="262" r:id="rId7"/>
    <p:sldId id="263" r:id="rId8"/>
    <p:sldId id="264" r:id="rId9"/>
    <p:sldId id="265" r:id="rId10"/>
    <p:sldId id="266" r:id="rId11"/>
    <p:sldId id="267" r:id="rId12"/>
    <p:sldId id="269" r:id="rId13"/>
    <p:sldId id="268" r:id="rId14"/>
    <p:sldId id="270" r:id="rId15"/>
    <p:sldId id="271" r:id="rId16"/>
    <p:sldId id="272" r:id="rId17"/>
    <p:sldId id="273" r:id="rId18"/>
    <p:sldId id="260" r:id="rId19"/>
    <p:sldId id="274" r:id="rId20"/>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7AEE6F-7BB0-4618-9C15-15BE72020BAE}" v="30" dt="2022-10-25T05:08:04.6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112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ad Mova AlAfghani" userId="e6ac21b49711e322" providerId="LiveId" clId="{4E7AEE6F-7BB0-4618-9C15-15BE72020BAE}"/>
    <pc:docChg chg="undo custSel addSld delSld modSld">
      <pc:chgData name="Mohamad Mova AlAfghani" userId="e6ac21b49711e322" providerId="LiveId" clId="{4E7AEE6F-7BB0-4618-9C15-15BE72020BAE}" dt="2022-10-25T05:05:30.983" v="9730" actId="207"/>
      <pc:docMkLst>
        <pc:docMk/>
      </pc:docMkLst>
      <pc:sldChg chg="modSp mod">
        <pc:chgData name="Mohamad Mova AlAfghani" userId="e6ac21b49711e322" providerId="LiveId" clId="{4E7AEE6F-7BB0-4618-9C15-15BE72020BAE}" dt="2022-10-25T03:36:38.812" v="6594" actId="255"/>
        <pc:sldMkLst>
          <pc:docMk/>
          <pc:sldMk cId="3751774417" sldId="256"/>
        </pc:sldMkLst>
        <pc:spChg chg="mod">
          <ac:chgData name="Mohamad Mova AlAfghani" userId="e6ac21b49711e322" providerId="LiveId" clId="{4E7AEE6F-7BB0-4618-9C15-15BE72020BAE}" dt="2022-10-25T03:36:38.812" v="6594" actId="255"/>
          <ac:spMkLst>
            <pc:docMk/>
            <pc:sldMk cId="3751774417" sldId="256"/>
            <ac:spMk id="2" creationId="{72C59D17-4321-B905-A090-35CE0ACC3446}"/>
          </ac:spMkLst>
        </pc:spChg>
      </pc:sldChg>
      <pc:sldChg chg="modSp mod">
        <pc:chgData name="Mohamad Mova AlAfghani" userId="e6ac21b49711e322" providerId="LiveId" clId="{4E7AEE6F-7BB0-4618-9C15-15BE72020BAE}" dt="2022-10-24T05:19:08.713" v="18" actId="1076"/>
        <pc:sldMkLst>
          <pc:docMk/>
          <pc:sldMk cId="3904180868" sldId="258"/>
        </pc:sldMkLst>
        <pc:spChg chg="mod">
          <ac:chgData name="Mohamad Mova AlAfghani" userId="e6ac21b49711e322" providerId="LiveId" clId="{4E7AEE6F-7BB0-4618-9C15-15BE72020BAE}" dt="2022-10-24T05:19:08.713" v="18" actId="1076"/>
          <ac:spMkLst>
            <pc:docMk/>
            <pc:sldMk cId="3904180868" sldId="258"/>
            <ac:spMk id="2" creationId="{A3B46440-AA23-BA58-F645-B92380C7C51E}"/>
          </ac:spMkLst>
        </pc:spChg>
      </pc:sldChg>
      <pc:sldChg chg="addSp delSp modSp new mod setBg addAnim delAnim setClrOvrMap">
        <pc:chgData name="Mohamad Mova AlAfghani" userId="e6ac21b49711e322" providerId="LiveId" clId="{4E7AEE6F-7BB0-4618-9C15-15BE72020BAE}" dt="2022-10-24T06:28:27.573" v="1317" actId="13822"/>
        <pc:sldMkLst>
          <pc:docMk/>
          <pc:sldMk cId="647080013" sldId="259"/>
        </pc:sldMkLst>
        <pc:spChg chg="mod ord">
          <ac:chgData name="Mohamad Mova AlAfghani" userId="e6ac21b49711e322" providerId="LiveId" clId="{4E7AEE6F-7BB0-4618-9C15-15BE72020BAE}" dt="2022-10-24T05:56:48.018" v="195" actId="1076"/>
          <ac:spMkLst>
            <pc:docMk/>
            <pc:sldMk cId="647080013" sldId="259"/>
            <ac:spMk id="2" creationId="{7078D0DF-97C0-87BC-2B09-69562645716E}"/>
          </ac:spMkLst>
        </pc:spChg>
        <pc:spChg chg="del">
          <ac:chgData name="Mohamad Mova AlAfghani" userId="e6ac21b49711e322" providerId="LiveId" clId="{4E7AEE6F-7BB0-4618-9C15-15BE72020BAE}" dt="2022-10-24T05:44:44.976" v="123" actId="478"/>
          <ac:spMkLst>
            <pc:docMk/>
            <pc:sldMk cId="647080013" sldId="259"/>
            <ac:spMk id="3" creationId="{8E9DCE9B-6EBC-88CE-66AC-CB3A84F84B00}"/>
          </ac:spMkLst>
        </pc:spChg>
        <pc:spChg chg="add mod ord">
          <ac:chgData name="Mohamad Mova AlAfghani" userId="e6ac21b49711e322" providerId="LiveId" clId="{4E7AEE6F-7BB0-4618-9C15-15BE72020BAE}" dt="2022-10-24T05:57:33.135" v="218" actId="123"/>
          <ac:spMkLst>
            <pc:docMk/>
            <pc:sldMk cId="647080013" sldId="259"/>
            <ac:spMk id="6" creationId="{CFB84487-7994-2D0F-9F13-D65D13C3B34D}"/>
          </ac:spMkLst>
        </pc:spChg>
        <pc:spChg chg="add del mod">
          <ac:chgData name="Mohamad Mova AlAfghani" userId="e6ac21b49711e322" providerId="LiveId" clId="{4E7AEE6F-7BB0-4618-9C15-15BE72020BAE}" dt="2022-10-24T05:52:32.264" v="179" actId="21"/>
          <ac:spMkLst>
            <pc:docMk/>
            <pc:sldMk cId="647080013" sldId="259"/>
            <ac:spMk id="10" creationId="{13F0821E-06C6-AE2F-35F1-A83260DCC002}"/>
          </ac:spMkLst>
        </pc:spChg>
        <pc:spChg chg="add del mod">
          <ac:chgData name="Mohamad Mova AlAfghani" userId="e6ac21b49711e322" providerId="LiveId" clId="{4E7AEE6F-7BB0-4618-9C15-15BE72020BAE}" dt="2022-10-24T05:54:44.577" v="183" actId="21"/>
          <ac:spMkLst>
            <pc:docMk/>
            <pc:sldMk cId="647080013" sldId="259"/>
            <ac:spMk id="15" creationId="{CA096C1C-D5F9-39C4-7AA1-CE3AC3F39497}"/>
          </ac:spMkLst>
        </pc:spChg>
        <pc:spChg chg="add mod">
          <ac:chgData name="Mohamad Mova AlAfghani" userId="e6ac21b49711e322" providerId="LiveId" clId="{4E7AEE6F-7BB0-4618-9C15-15BE72020BAE}" dt="2022-10-24T05:57:16.151" v="216" actId="1076"/>
          <ac:spMkLst>
            <pc:docMk/>
            <pc:sldMk cId="647080013" sldId="259"/>
            <ac:spMk id="18" creationId="{6C93C267-940E-DDDD-9A0B-7A55EDD13466}"/>
          </ac:spMkLst>
        </pc:spChg>
        <pc:spChg chg="add mod">
          <ac:chgData name="Mohamad Mova AlAfghani" userId="e6ac21b49711e322" providerId="LiveId" clId="{4E7AEE6F-7BB0-4618-9C15-15BE72020BAE}" dt="2022-10-24T05:58:15.920" v="229" actId="1076"/>
          <ac:spMkLst>
            <pc:docMk/>
            <pc:sldMk cId="647080013" sldId="259"/>
            <ac:spMk id="19" creationId="{CAE8C8D5-EE39-C4AA-F53E-D8A517733D1F}"/>
          </ac:spMkLst>
        </pc:spChg>
        <pc:spChg chg="add mod">
          <ac:chgData name="Mohamad Mova AlAfghani" userId="e6ac21b49711e322" providerId="LiveId" clId="{4E7AEE6F-7BB0-4618-9C15-15BE72020BAE}" dt="2022-10-24T06:28:09.971" v="1315" actId="207"/>
          <ac:spMkLst>
            <pc:docMk/>
            <pc:sldMk cId="647080013" sldId="259"/>
            <ac:spMk id="20" creationId="{8D9F10B9-E45D-991B-0020-7E713635DB48}"/>
          </ac:spMkLst>
        </pc:spChg>
        <pc:spChg chg="add del">
          <ac:chgData name="Mohamad Mova AlAfghani" userId="e6ac21b49711e322" providerId="LiveId" clId="{4E7AEE6F-7BB0-4618-9C15-15BE72020BAE}" dt="2022-10-24T05:55:59.984" v="185" actId="26606"/>
          <ac:spMkLst>
            <pc:docMk/>
            <pc:sldMk cId="647080013" sldId="259"/>
            <ac:spMk id="22" creationId="{2A785343-5D24-4118-A2E4-665D196F60C2}"/>
          </ac:spMkLst>
        </pc:spChg>
        <pc:spChg chg="add del">
          <ac:chgData name="Mohamad Mova AlAfghani" userId="e6ac21b49711e322" providerId="LiveId" clId="{4E7AEE6F-7BB0-4618-9C15-15BE72020BAE}" dt="2022-10-24T05:55:59.984" v="185" actId="26606"/>
          <ac:spMkLst>
            <pc:docMk/>
            <pc:sldMk cId="647080013" sldId="259"/>
            <ac:spMk id="24" creationId="{32F4D216-10B7-4DCA-A0A1-068E9E32F4F2}"/>
          </ac:spMkLst>
        </pc:spChg>
        <pc:spChg chg="add del">
          <ac:chgData name="Mohamad Mova AlAfghani" userId="e6ac21b49711e322" providerId="LiveId" clId="{4E7AEE6F-7BB0-4618-9C15-15BE72020BAE}" dt="2022-10-24T05:56:06.625" v="188" actId="26606"/>
          <ac:spMkLst>
            <pc:docMk/>
            <pc:sldMk cId="647080013" sldId="259"/>
            <ac:spMk id="26" creationId="{12C63567-9A18-430B-817B-152D609F572F}"/>
          </ac:spMkLst>
        </pc:spChg>
        <pc:spChg chg="add del">
          <ac:chgData name="Mohamad Mova AlAfghani" userId="e6ac21b49711e322" providerId="LiveId" clId="{4E7AEE6F-7BB0-4618-9C15-15BE72020BAE}" dt="2022-10-24T05:56:08.680" v="190" actId="26606"/>
          <ac:spMkLst>
            <pc:docMk/>
            <pc:sldMk cId="647080013" sldId="259"/>
            <ac:spMk id="28" creationId="{0EFD753D-6A49-46DD-9E82-AA6E2C62B461}"/>
          </ac:spMkLst>
        </pc:spChg>
        <pc:spChg chg="add del">
          <ac:chgData name="Mohamad Mova AlAfghani" userId="e6ac21b49711e322" providerId="LiveId" clId="{4E7AEE6F-7BB0-4618-9C15-15BE72020BAE}" dt="2022-10-24T05:56:08.680" v="190" actId="26606"/>
          <ac:spMkLst>
            <pc:docMk/>
            <pc:sldMk cId="647080013" sldId="259"/>
            <ac:spMk id="29" creationId="{138A5824-1F4A-4EE7-BC13-5BB48FC0809B}"/>
          </ac:spMkLst>
        </pc:spChg>
        <pc:spChg chg="add del">
          <ac:chgData name="Mohamad Mova AlAfghani" userId="e6ac21b49711e322" providerId="LiveId" clId="{4E7AEE6F-7BB0-4618-9C15-15BE72020BAE}" dt="2022-10-24T05:56:08.680" v="190" actId="26606"/>
          <ac:spMkLst>
            <pc:docMk/>
            <pc:sldMk cId="647080013" sldId="259"/>
            <ac:spMk id="30" creationId="{0F8BFD3B-29FB-4A95-BB51-220F8A6C5746}"/>
          </ac:spMkLst>
        </pc:spChg>
        <pc:spChg chg="add del">
          <ac:chgData name="Mohamad Mova AlAfghani" userId="e6ac21b49711e322" providerId="LiveId" clId="{4E7AEE6F-7BB0-4618-9C15-15BE72020BAE}" dt="2022-10-24T05:56:20.075" v="192" actId="26606"/>
          <ac:spMkLst>
            <pc:docMk/>
            <pc:sldMk cId="647080013" sldId="259"/>
            <ac:spMk id="33" creationId="{891401DC-7AF6-42FA-BE31-CF773B6C8B2E}"/>
          </ac:spMkLst>
        </pc:spChg>
        <pc:spChg chg="add del">
          <ac:chgData name="Mohamad Mova AlAfghani" userId="e6ac21b49711e322" providerId="LiveId" clId="{4E7AEE6F-7BB0-4618-9C15-15BE72020BAE}" dt="2022-10-24T05:56:20.075" v="192" actId="26606"/>
          <ac:spMkLst>
            <pc:docMk/>
            <pc:sldMk cId="647080013" sldId="259"/>
            <ac:spMk id="34" creationId="{2B7203F0-D9CB-4774-B9D4-B3AB625DFBAD}"/>
          </ac:spMkLst>
        </pc:spChg>
        <pc:spChg chg="add">
          <ac:chgData name="Mohamad Mova AlAfghani" userId="e6ac21b49711e322" providerId="LiveId" clId="{4E7AEE6F-7BB0-4618-9C15-15BE72020BAE}" dt="2022-10-24T05:56:20.086" v="193" actId="26606"/>
          <ac:spMkLst>
            <pc:docMk/>
            <pc:sldMk cId="647080013" sldId="259"/>
            <ac:spMk id="39" creationId="{7BC0F8B1-F985-469B-8332-13DBC7665557}"/>
          </ac:spMkLst>
        </pc:spChg>
        <pc:spChg chg="add">
          <ac:chgData name="Mohamad Mova AlAfghani" userId="e6ac21b49711e322" providerId="LiveId" clId="{4E7AEE6F-7BB0-4618-9C15-15BE72020BAE}" dt="2022-10-24T05:56:20.086" v="193" actId="26606"/>
          <ac:spMkLst>
            <pc:docMk/>
            <pc:sldMk cId="647080013" sldId="259"/>
            <ac:spMk id="40" creationId="{89D15953-1642-4DD6-AD9E-01AA19247FF6}"/>
          </ac:spMkLst>
        </pc:spChg>
        <pc:spChg chg="add">
          <ac:chgData name="Mohamad Mova AlAfghani" userId="e6ac21b49711e322" providerId="LiveId" clId="{4E7AEE6F-7BB0-4618-9C15-15BE72020BAE}" dt="2022-10-24T05:56:20.086" v="193" actId="26606"/>
          <ac:spMkLst>
            <pc:docMk/>
            <pc:sldMk cId="647080013" sldId="259"/>
            <ac:spMk id="41" creationId="{FBF3780C-749F-4B50-9E1D-F2B1F6DBB7DD}"/>
          </ac:spMkLst>
        </pc:spChg>
        <pc:picChg chg="add mod ord">
          <ac:chgData name="Mohamad Mova AlAfghani" userId="e6ac21b49711e322" providerId="LiveId" clId="{4E7AEE6F-7BB0-4618-9C15-15BE72020BAE}" dt="2022-10-24T05:56:20.086" v="193" actId="26606"/>
          <ac:picMkLst>
            <pc:docMk/>
            <pc:sldMk cId="647080013" sldId="259"/>
            <ac:picMk id="4" creationId="{868961C4-DA79-99C5-B2B8-328D5F0E2131}"/>
          </ac:picMkLst>
        </pc:picChg>
        <pc:picChg chg="add mod ord">
          <ac:chgData name="Mohamad Mova AlAfghani" userId="e6ac21b49711e322" providerId="LiveId" clId="{4E7AEE6F-7BB0-4618-9C15-15BE72020BAE}" dt="2022-10-24T06:27:40.952" v="1266" actId="14100"/>
          <ac:picMkLst>
            <pc:docMk/>
            <pc:sldMk cId="647080013" sldId="259"/>
            <ac:picMk id="8" creationId="{4689E53F-61B0-A2EC-AA9E-C6CB005D825F}"/>
          </ac:picMkLst>
        </pc:picChg>
        <pc:picChg chg="add mod ord">
          <ac:chgData name="Mohamad Mova AlAfghani" userId="e6ac21b49711e322" providerId="LiveId" clId="{4E7AEE6F-7BB0-4618-9C15-15BE72020BAE}" dt="2022-10-24T05:56:20.086" v="193" actId="26606"/>
          <ac:picMkLst>
            <pc:docMk/>
            <pc:sldMk cId="647080013" sldId="259"/>
            <ac:picMk id="12" creationId="{BDA89257-0D7B-E16C-C2BB-EEA840628169}"/>
          </ac:picMkLst>
        </pc:picChg>
        <pc:picChg chg="add mod ord">
          <ac:chgData name="Mohamad Mova AlAfghani" userId="e6ac21b49711e322" providerId="LiveId" clId="{4E7AEE6F-7BB0-4618-9C15-15BE72020BAE}" dt="2022-10-24T05:56:20.086" v="193" actId="26606"/>
          <ac:picMkLst>
            <pc:docMk/>
            <pc:sldMk cId="647080013" sldId="259"/>
            <ac:picMk id="14" creationId="{9102AF4B-CE5A-F8BC-9BB6-77B45D55689E}"/>
          </ac:picMkLst>
        </pc:picChg>
        <pc:picChg chg="add mod ord">
          <ac:chgData name="Mohamad Mova AlAfghani" userId="e6ac21b49711e322" providerId="LiveId" clId="{4E7AEE6F-7BB0-4618-9C15-15BE72020BAE}" dt="2022-10-24T05:56:20.086" v="193" actId="26606"/>
          <ac:picMkLst>
            <pc:docMk/>
            <pc:sldMk cId="647080013" sldId="259"/>
            <ac:picMk id="17" creationId="{F69BABE4-38FA-BBBC-1BCF-4A2E66FA620B}"/>
          </ac:picMkLst>
        </pc:picChg>
        <pc:cxnChg chg="add mod">
          <ac:chgData name="Mohamad Mova AlAfghani" userId="e6ac21b49711e322" providerId="LiveId" clId="{4E7AEE6F-7BB0-4618-9C15-15BE72020BAE}" dt="2022-10-24T06:28:27.573" v="1317" actId="13822"/>
          <ac:cxnSpMkLst>
            <pc:docMk/>
            <pc:sldMk cId="647080013" sldId="259"/>
            <ac:cxnSpMk id="23" creationId="{E143F472-5E6B-3C78-3676-3F5393311AF2}"/>
          </ac:cxnSpMkLst>
        </pc:cxnChg>
        <pc:cxnChg chg="add del">
          <ac:chgData name="Mohamad Mova AlAfghani" userId="e6ac21b49711e322" providerId="LiveId" clId="{4E7AEE6F-7BB0-4618-9C15-15BE72020BAE}" dt="2022-10-24T05:56:20.075" v="192" actId="26606"/>
          <ac:cxnSpMkLst>
            <pc:docMk/>
            <pc:sldMk cId="647080013" sldId="259"/>
            <ac:cxnSpMk id="32" creationId="{43C9CCA8-3CEC-4CD0-A624-A701C612511D}"/>
          </ac:cxnSpMkLst>
        </pc:cxnChg>
        <pc:cxnChg chg="add del">
          <ac:chgData name="Mohamad Mova AlAfghani" userId="e6ac21b49711e322" providerId="LiveId" clId="{4E7AEE6F-7BB0-4618-9C15-15BE72020BAE}" dt="2022-10-24T05:56:20.075" v="192" actId="26606"/>
          <ac:cxnSpMkLst>
            <pc:docMk/>
            <pc:sldMk cId="647080013" sldId="259"/>
            <ac:cxnSpMk id="35" creationId="{A88CB8AF-5631-45C6-BFEC-971C4D6E5836}"/>
          </ac:cxnSpMkLst>
        </pc:cxnChg>
        <pc:cxnChg chg="add del">
          <ac:chgData name="Mohamad Mova AlAfghani" userId="e6ac21b49711e322" providerId="LiveId" clId="{4E7AEE6F-7BB0-4618-9C15-15BE72020BAE}" dt="2022-10-24T05:56:20.075" v="192" actId="26606"/>
          <ac:cxnSpMkLst>
            <pc:docMk/>
            <pc:sldMk cId="647080013" sldId="259"/>
            <ac:cxnSpMk id="36" creationId="{9F2EA1AF-73AB-4FCB-B4EE-0E42E7250F64}"/>
          </ac:cxnSpMkLst>
        </pc:cxnChg>
        <pc:cxnChg chg="add del">
          <ac:chgData name="Mohamad Mova AlAfghani" userId="e6ac21b49711e322" providerId="LiveId" clId="{4E7AEE6F-7BB0-4618-9C15-15BE72020BAE}" dt="2022-10-24T05:56:20.075" v="192" actId="26606"/>
          <ac:cxnSpMkLst>
            <pc:docMk/>
            <pc:sldMk cId="647080013" sldId="259"/>
            <ac:cxnSpMk id="37" creationId="{65A18FBF-6157-4210-BEF2-9A6C31FA89AD}"/>
          </ac:cxnSpMkLst>
        </pc:cxnChg>
      </pc:sldChg>
      <pc:sldChg chg="addSp delSp modSp new mod">
        <pc:chgData name="Mohamad Mova AlAfghani" userId="e6ac21b49711e322" providerId="LiveId" clId="{4E7AEE6F-7BB0-4618-9C15-15BE72020BAE}" dt="2022-10-25T04:58:09.566" v="9689" actId="207"/>
        <pc:sldMkLst>
          <pc:docMk/>
          <pc:sldMk cId="937176627" sldId="260"/>
        </pc:sldMkLst>
        <pc:spChg chg="mod">
          <ac:chgData name="Mohamad Mova AlAfghani" userId="e6ac21b49711e322" providerId="LiveId" clId="{4E7AEE6F-7BB0-4618-9C15-15BE72020BAE}" dt="2022-10-25T04:53:11.861" v="9618" actId="1076"/>
          <ac:spMkLst>
            <pc:docMk/>
            <pc:sldMk cId="937176627" sldId="260"/>
            <ac:spMk id="2" creationId="{96CD8327-C59D-339A-2765-C83996AF35E7}"/>
          </ac:spMkLst>
        </pc:spChg>
        <pc:spChg chg="mod">
          <ac:chgData name="Mohamad Mova AlAfghani" userId="e6ac21b49711e322" providerId="LiveId" clId="{4E7AEE6F-7BB0-4618-9C15-15BE72020BAE}" dt="2022-10-25T04:55:16.143" v="9649" actId="20577"/>
          <ac:spMkLst>
            <pc:docMk/>
            <pc:sldMk cId="937176627" sldId="260"/>
            <ac:spMk id="3" creationId="{256401EE-2E4F-68EF-21D2-A55D328C0895}"/>
          </ac:spMkLst>
        </pc:spChg>
        <pc:spChg chg="add mod">
          <ac:chgData name="Mohamad Mova AlAfghani" userId="e6ac21b49711e322" providerId="LiveId" clId="{4E7AEE6F-7BB0-4618-9C15-15BE72020BAE}" dt="2022-10-25T04:58:09.566" v="9689" actId="207"/>
          <ac:spMkLst>
            <pc:docMk/>
            <pc:sldMk cId="937176627" sldId="260"/>
            <ac:spMk id="7" creationId="{0DAE5C27-44FC-96D2-BF25-EDE85667981D}"/>
          </ac:spMkLst>
        </pc:spChg>
        <pc:picChg chg="add del mod">
          <ac:chgData name="Mohamad Mova AlAfghani" userId="e6ac21b49711e322" providerId="LiveId" clId="{4E7AEE6F-7BB0-4618-9C15-15BE72020BAE}" dt="2022-10-24T06:08:10.833" v="912" actId="21"/>
          <ac:picMkLst>
            <pc:docMk/>
            <pc:sldMk cId="937176627" sldId="260"/>
            <ac:picMk id="4" creationId="{798ED23F-41C3-C9C2-B079-683CC48C51BF}"/>
          </ac:picMkLst>
        </pc:picChg>
        <pc:picChg chg="add mod">
          <ac:chgData name="Mohamad Mova AlAfghani" userId="e6ac21b49711e322" providerId="LiveId" clId="{4E7AEE6F-7BB0-4618-9C15-15BE72020BAE}" dt="2022-10-24T06:10:37.798" v="938" actId="1076"/>
          <ac:picMkLst>
            <pc:docMk/>
            <pc:sldMk cId="937176627" sldId="260"/>
            <ac:picMk id="5" creationId="{05ADA392-1476-850F-3A60-4C01ABFF808F}"/>
          </ac:picMkLst>
        </pc:picChg>
        <pc:picChg chg="add mod">
          <ac:chgData name="Mohamad Mova AlAfghani" userId="e6ac21b49711e322" providerId="LiveId" clId="{4E7AEE6F-7BB0-4618-9C15-15BE72020BAE}" dt="2022-10-25T04:52:29.091" v="9612" actId="1076"/>
          <ac:picMkLst>
            <pc:docMk/>
            <pc:sldMk cId="937176627" sldId="260"/>
            <ac:picMk id="6" creationId="{694685AD-1340-016C-4AEC-7C4037B26398}"/>
          </ac:picMkLst>
        </pc:picChg>
        <pc:cxnChg chg="add mod">
          <ac:chgData name="Mohamad Mova AlAfghani" userId="e6ac21b49711e322" providerId="LiveId" clId="{4E7AEE6F-7BB0-4618-9C15-15BE72020BAE}" dt="2022-10-25T04:52:36.029" v="9613" actId="14100"/>
          <ac:cxnSpMkLst>
            <pc:docMk/>
            <pc:sldMk cId="937176627" sldId="260"/>
            <ac:cxnSpMk id="9" creationId="{A684C900-848A-C222-16BB-A4866B2A7770}"/>
          </ac:cxnSpMkLst>
        </pc:cxnChg>
      </pc:sldChg>
      <pc:sldChg chg="modSp new mod">
        <pc:chgData name="Mohamad Mova AlAfghani" userId="e6ac21b49711e322" providerId="LiveId" clId="{4E7AEE6F-7BB0-4618-9C15-15BE72020BAE}" dt="2022-10-24T09:48:37.084" v="5043" actId="20577"/>
        <pc:sldMkLst>
          <pc:docMk/>
          <pc:sldMk cId="2452139640" sldId="261"/>
        </pc:sldMkLst>
        <pc:spChg chg="mod">
          <ac:chgData name="Mohamad Mova AlAfghani" userId="e6ac21b49711e322" providerId="LiveId" clId="{4E7AEE6F-7BB0-4618-9C15-15BE72020BAE}" dt="2022-10-24T07:19:53.159" v="1940" actId="27636"/>
          <ac:spMkLst>
            <pc:docMk/>
            <pc:sldMk cId="2452139640" sldId="261"/>
            <ac:spMk id="2" creationId="{B8E6ABAC-227D-8793-87F0-388E0D41808A}"/>
          </ac:spMkLst>
        </pc:spChg>
        <pc:spChg chg="mod">
          <ac:chgData name="Mohamad Mova AlAfghani" userId="e6ac21b49711e322" providerId="LiveId" clId="{4E7AEE6F-7BB0-4618-9C15-15BE72020BAE}" dt="2022-10-24T09:48:37.084" v="5043" actId="20577"/>
          <ac:spMkLst>
            <pc:docMk/>
            <pc:sldMk cId="2452139640" sldId="261"/>
            <ac:spMk id="3" creationId="{65076C85-D16C-A83E-27F5-CC6523F75FD2}"/>
          </ac:spMkLst>
        </pc:spChg>
      </pc:sldChg>
      <pc:sldChg chg="addSp delSp modSp new mod setBg">
        <pc:chgData name="Mohamad Mova AlAfghani" userId="e6ac21b49711e322" providerId="LiveId" clId="{4E7AEE6F-7BB0-4618-9C15-15BE72020BAE}" dt="2022-10-24T07:51:23.878" v="2576" actId="1076"/>
        <pc:sldMkLst>
          <pc:docMk/>
          <pc:sldMk cId="1229326586" sldId="262"/>
        </pc:sldMkLst>
        <pc:spChg chg="del mod">
          <ac:chgData name="Mohamad Mova AlAfghani" userId="e6ac21b49711e322" providerId="LiveId" clId="{4E7AEE6F-7BB0-4618-9C15-15BE72020BAE}" dt="2022-10-24T07:35:16.823" v="2206" actId="478"/>
          <ac:spMkLst>
            <pc:docMk/>
            <pc:sldMk cId="1229326586" sldId="262"/>
            <ac:spMk id="2" creationId="{318596A2-AD0E-65CC-94AE-5DEBC73A8BFA}"/>
          </ac:spMkLst>
        </pc:spChg>
        <pc:spChg chg="del">
          <ac:chgData name="Mohamad Mova AlAfghani" userId="e6ac21b49711e322" providerId="LiveId" clId="{4E7AEE6F-7BB0-4618-9C15-15BE72020BAE}" dt="2022-10-24T06:56:26.242" v="1505" actId="478"/>
          <ac:spMkLst>
            <pc:docMk/>
            <pc:sldMk cId="1229326586" sldId="262"/>
            <ac:spMk id="3" creationId="{FC31C201-970C-DB2D-A87C-9970BCD2FA31}"/>
          </ac:spMkLst>
        </pc:spChg>
        <pc:spChg chg="add mod ord">
          <ac:chgData name="Mohamad Mova AlAfghani" userId="e6ac21b49711e322" providerId="LiveId" clId="{4E7AEE6F-7BB0-4618-9C15-15BE72020BAE}" dt="2022-10-24T07:37:43.165" v="2232" actId="255"/>
          <ac:spMkLst>
            <pc:docMk/>
            <pc:sldMk cId="1229326586" sldId="262"/>
            <ac:spMk id="6" creationId="{4435F8D3-0824-E2CC-176B-2F79AA251CB4}"/>
          </ac:spMkLst>
        </pc:spChg>
        <pc:spChg chg="add del mod">
          <ac:chgData name="Mohamad Mova AlAfghani" userId="e6ac21b49711e322" providerId="LiveId" clId="{4E7AEE6F-7BB0-4618-9C15-15BE72020BAE}" dt="2022-10-24T07:35:07.789" v="2205" actId="21"/>
          <ac:spMkLst>
            <pc:docMk/>
            <pc:sldMk cId="1229326586" sldId="262"/>
            <ac:spMk id="8" creationId="{FBC1AC47-AFF4-4C55-AA94-EC7CA086BE48}"/>
          </ac:spMkLst>
        </pc:spChg>
        <pc:spChg chg="add del mod">
          <ac:chgData name="Mohamad Mova AlAfghani" userId="e6ac21b49711e322" providerId="LiveId" clId="{4E7AEE6F-7BB0-4618-9C15-15BE72020BAE}" dt="2022-10-24T07:34:59.325" v="2204" actId="21"/>
          <ac:spMkLst>
            <pc:docMk/>
            <pc:sldMk cId="1229326586" sldId="262"/>
            <ac:spMk id="10" creationId="{9407AEA4-A3C2-5C7A-92B7-687578FEED9C}"/>
          </ac:spMkLst>
        </pc:spChg>
        <pc:spChg chg="add del mod">
          <ac:chgData name="Mohamad Mova AlAfghani" userId="e6ac21b49711e322" providerId="LiveId" clId="{4E7AEE6F-7BB0-4618-9C15-15BE72020BAE}" dt="2022-10-24T07:35:23.976" v="2207" actId="478"/>
          <ac:spMkLst>
            <pc:docMk/>
            <pc:sldMk cId="1229326586" sldId="262"/>
            <ac:spMk id="14" creationId="{9A37DF76-04AB-AB56-F1B8-94AFF3908743}"/>
          </ac:spMkLst>
        </pc:spChg>
        <pc:spChg chg="add mod">
          <ac:chgData name="Mohamad Mova AlAfghani" userId="e6ac21b49711e322" providerId="LiveId" clId="{4E7AEE6F-7BB0-4618-9C15-15BE72020BAE}" dt="2022-10-24T07:37:03.348" v="2223" actId="1076"/>
          <ac:spMkLst>
            <pc:docMk/>
            <pc:sldMk cId="1229326586" sldId="262"/>
            <ac:spMk id="15" creationId="{B6297D32-4085-E20C-CC2B-972CFD66B16F}"/>
          </ac:spMkLst>
        </pc:spChg>
        <pc:spChg chg="add mod">
          <ac:chgData name="Mohamad Mova AlAfghani" userId="e6ac21b49711e322" providerId="LiveId" clId="{4E7AEE6F-7BB0-4618-9C15-15BE72020BAE}" dt="2022-10-24T07:42:21.962" v="2495" actId="20577"/>
          <ac:spMkLst>
            <pc:docMk/>
            <pc:sldMk cId="1229326586" sldId="262"/>
            <ac:spMk id="16" creationId="{B9EFAB9F-F93C-665F-08F5-053C380AD7C8}"/>
          </ac:spMkLst>
        </pc:spChg>
        <pc:spChg chg="add mod">
          <ac:chgData name="Mohamad Mova AlAfghani" userId="e6ac21b49711e322" providerId="LiveId" clId="{4E7AEE6F-7BB0-4618-9C15-15BE72020BAE}" dt="2022-10-24T07:51:23.878" v="2576" actId="1076"/>
          <ac:spMkLst>
            <pc:docMk/>
            <pc:sldMk cId="1229326586" sldId="262"/>
            <ac:spMk id="18" creationId="{A3FF790C-756B-8765-3364-BF01E9E2DB8D}"/>
          </ac:spMkLst>
        </pc:spChg>
        <pc:picChg chg="add del mod ord">
          <ac:chgData name="Mohamad Mova AlAfghani" userId="e6ac21b49711e322" providerId="LiveId" clId="{4E7AEE6F-7BB0-4618-9C15-15BE72020BAE}" dt="2022-10-24T07:37:34.538" v="2230" actId="21"/>
          <ac:picMkLst>
            <pc:docMk/>
            <pc:sldMk cId="1229326586" sldId="262"/>
            <ac:picMk id="5" creationId="{246C36DC-8460-1009-4309-8FE5C702C57C}"/>
          </ac:picMkLst>
        </pc:picChg>
        <pc:picChg chg="add mod ord">
          <ac:chgData name="Mohamad Mova AlAfghani" userId="e6ac21b49711e322" providerId="LiveId" clId="{4E7AEE6F-7BB0-4618-9C15-15BE72020BAE}" dt="2022-10-24T07:37:03.348" v="2223" actId="1076"/>
          <ac:picMkLst>
            <pc:docMk/>
            <pc:sldMk cId="1229326586" sldId="262"/>
            <ac:picMk id="7" creationId="{701D6B9E-9545-83B2-FB5C-8AEE9898DC2A}"/>
          </ac:picMkLst>
        </pc:picChg>
        <pc:picChg chg="add mod">
          <ac:chgData name="Mohamad Mova AlAfghani" userId="e6ac21b49711e322" providerId="LiveId" clId="{4E7AEE6F-7BB0-4618-9C15-15BE72020BAE}" dt="2022-10-24T07:37:03.348" v="2223" actId="1076"/>
          <ac:picMkLst>
            <pc:docMk/>
            <pc:sldMk cId="1229326586" sldId="262"/>
            <ac:picMk id="12" creationId="{02E6DFC2-9C98-FE40-89FB-E16FB6356FEB}"/>
          </ac:picMkLst>
        </pc:picChg>
        <pc:cxnChg chg="add">
          <ac:chgData name="Mohamad Mova AlAfghani" userId="e6ac21b49711e322" providerId="LiveId" clId="{4E7AEE6F-7BB0-4618-9C15-15BE72020BAE}" dt="2022-10-24T07:36:01.041" v="2208" actId="26606"/>
          <ac:cxnSpMkLst>
            <pc:docMk/>
            <pc:sldMk cId="1229326586" sldId="262"/>
            <ac:cxnSpMk id="17" creationId="{60188E89-AF78-40F6-B787-E9BD9C625686}"/>
          </ac:cxnSpMkLst>
        </pc:cxnChg>
      </pc:sldChg>
      <pc:sldChg chg="addSp delSp modSp new mod setBg setClrOvrMap">
        <pc:chgData name="Mohamad Mova AlAfghani" userId="e6ac21b49711e322" providerId="LiveId" clId="{4E7AEE6F-7BB0-4618-9C15-15BE72020BAE}" dt="2022-10-24T08:09:34.245" v="2907" actId="20577"/>
        <pc:sldMkLst>
          <pc:docMk/>
          <pc:sldMk cId="3566906671" sldId="263"/>
        </pc:sldMkLst>
        <pc:spChg chg="mod ord">
          <ac:chgData name="Mohamad Mova AlAfghani" userId="e6ac21b49711e322" providerId="LiveId" clId="{4E7AEE6F-7BB0-4618-9C15-15BE72020BAE}" dt="2022-10-24T08:09:34.245" v="2907" actId="20577"/>
          <ac:spMkLst>
            <pc:docMk/>
            <pc:sldMk cId="3566906671" sldId="263"/>
            <ac:spMk id="2" creationId="{1E8023F9-172E-C627-4CE1-AEADC6EDC87C}"/>
          </ac:spMkLst>
        </pc:spChg>
        <pc:spChg chg="del mod">
          <ac:chgData name="Mohamad Mova AlAfghani" userId="e6ac21b49711e322" providerId="LiveId" clId="{4E7AEE6F-7BB0-4618-9C15-15BE72020BAE}" dt="2022-10-24T08:02:47.394" v="2705"/>
          <ac:spMkLst>
            <pc:docMk/>
            <pc:sldMk cId="3566906671" sldId="263"/>
            <ac:spMk id="3" creationId="{4211639B-6BBE-15A9-551A-690BA0B52C1C}"/>
          </ac:spMkLst>
        </pc:spChg>
        <pc:spChg chg="add del mod">
          <ac:chgData name="Mohamad Mova AlAfghani" userId="e6ac21b49711e322" providerId="LiveId" clId="{4E7AEE6F-7BB0-4618-9C15-15BE72020BAE}" dt="2022-10-24T08:02:50.127" v="2706" actId="478"/>
          <ac:spMkLst>
            <pc:docMk/>
            <pc:sldMk cId="3566906671" sldId="263"/>
            <ac:spMk id="4" creationId="{233B8F86-93A5-295F-C285-CCB88E34CF60}"/>
          </ac:spMkLst>
        </pc:spChg>
        <pc:spChg chg="add mod">
          <ac:chgData name="Mohamad Mova AlAfghani" userId="e6ac21b49711e322" providerId="LiveId" clId="{4E7AEE6F-7BB0-4618-9C15-15BE72020BAE}" dt="2022-10-24T08:05:19.535" v="2781" actId="1076"/>
          <ac:spMkLst>
            <pc:docMk/>
            <pc:sldMk cId="3566906671" sldId="263"/>
            <ac:spMk id="7" creationId="{AE0A62EE-8B76-26B4-C7FD-34DE435BF5DD}"/>
          </ac:spMkLst>
        </pc:spChg>
        <pc:spChg chg="add mod">
          <ac:chgData name="Mohamad Mova AlAfghani" userId="e6ac21b49711e322" providerId="LiveId" clId="{4E7AEE6F-7BB0-4618-9C15-15BE72020BAE}" dt="2022-10-24T08:06:30.147" v="2883" actId="20577"/>
          <ac:spMkLst>
            <pc:docMk/>
            <pc:sldMk cId="3566906671" sldId="263"/>
            <ac:spMk id="8" creationId="{E60BFD51-3BC9-1E10-413E-DABB6FB83AA8}"/>
          </ac:spMkLst>
        </pc:spChg>
        <pc:spChg chg="add del">
          <ac:chgData name="Mohamad Mova AlAfghani" userId="e6ac21b49711e322" providerId="LiveId" clId="{4E7AEE6F-7BB0-4618-9C15-15BE72020BAE}" dt="2022-10-24T08:03:32.710" v="2712" actId="26606"/>
          <ac:spMkLst>
            <pc:docMk/>
            <pc:sldMk cId="3566906671" sldId="263"/>
            <ac:spMk id="11" creationId="{A5711A0E-A428-4ED1-96CB-33D69FD842E4}"/>
          </ac:spMkLst>
        </pc:spChg>
        <pc:spChg chg="add del">
          <ac:chgData name="Mohamad Mova AlAfghani" userId="e6ac21b49711e322" providerId="LiveId" clId="{4E7AEE6F-7BB0-4618-9C15-15BE72020BAE}" dt="2022-10-24T08:03:41.569" v="2714" actId="26606"/>
          <ac:spMkLst>
            <pc:docMk/>
            <pc:sldMk cId="3566906671" sldId="263"/>
            <ac:spMk id="14" creationId="{823AC064-BC96-4F32-8AE1-B2FD38754823}"/>
          </ac:spMkLst>
        </pc:spChg>
        <pc:picChg chg="add mod ord">
          <ac:chgData name="Mohamad Mova AlAfghani" userId="e6ac21b49711e322" providerId="LiveId" clId="{4E7AEE6F-7BB0-4618-9C15-15BE72020BAE}" dt="2022-10-24T08:05:23.337" v="2782" actId="1076"/>
          <ac:picMkLst>
            <pc:docMk/>
            <pc:sldMk cId="3566906671" sldId="263"/>
            <ac:picMk id="5" creationId="{C160FB3B-3EB7-CA31-2DF6-F742EEF7D0D3}"/>
          </ac:picMkLst>
        </pc:picChg>
        <pc:picChg chg="add mod">
          <ac:chgData name="Mohamad Mova AlAfghani" userId="e6ac21b49711e322" providerId="LiveId" clId="{4E7AEE6F-7BB0-4618-9C15-15BE72020BAE}" dt="2022-10-24T08:05:23.337" v="2782" actId="1076"/>
          <ac:picMkLst>
            <pc:docMk/>
            <pc:sldMk cId="3566906671" sldId="263"/>
            <ac:picMk id="6" creationId="{996FFF92-A6FB-AAAC-ED62-1FC28677B89B}"/>
          </ac:picMkLst>
        </pc:picChg>
        <pc:cxnChg chg="add del">
          <ac:chgData name="Mohamad Mova AlAfghani" userId="e6ac21b49711e322" providerId="LiveId" clId="{4E7AEE6F-7BB0-4618-9C15-15BE72020BAE}" dt="2022-10-24T08:03:41.569" v="2714" actId="26606"/>
          <ac:cxnSpMkLst>
            <pc:docMk/>
            <pc:sldMk cId="3566906671" sldId="263"/>
            <ac:cxnSpMk id="13" creationId="{7E7C77BC-7138-40B1-A15B-20F57A494629}"/>
          </ac:cxnSpMkLst>
        </pc:cxnChg>
        <pc:cxnChg chg="add del">
          <ac:chgData name="Mohamad Mova AlAfghani" userId="e6ac21b49711e322" providerId="LiveId" clId="{4E7AEE6F-7BB0-4618-9C15-15BE72020BAE}" dt="2022-10-24T08:03:41.569" v="2714" actId="26606"/>
          <ac:cxnSpMkLst>
            <pc:docMk/>
            <pc:sldMk cId="3566906671" sldId="263"/>
            <ac:cxnSpMk id="15" creationId="{DB146403-F3D6-484B-B2ED-97F9565D0370}"/>
          </ac:cxnSpMkLst>
        </pc:cxnChg>
        <pc:cxnChg chg="add">
          <ac:chgData name="Mohamad Mova AlAfghani" userId="e6ac21b49711e322" providerId="LiveId" clId="{4E7AEE6F-7BB0-4618-9C15-15BE72020BAE}" dt="2022-10-24T08:03:41.576" v="2715" actId="26606"/>
          <ac:cxnSpMkLst>
            <pc:docMk/>
            <pc:sldMk cId="3566906671" sldId="263"/>
            <ac:cxnSpMk id="17" creationId="{B6375111-306C-49EA-9DD1-79A2ED78FA30}"/>
          </ac:cxnSpMkLst>
        </pc:cxnChg>
      </pc:sldChg>
      <pc:sldChg chg="addSp delSp modSp new mod setBg addAnim delAnim setClrOvrMap">
        <pc:chgData name="Mohamad Mova AlAfghani" userId="e6ac21b49711e322" providerId="LiveId" clId="{4E7AEE6F-7BB0-4618-9C15-15BE72020BAE}" dt="2022-10-24T09:09:49.866" v="3072" actId="5793"/>
        <pc:sldMkLst>
          <pc:docMk/>
          <pc:sldMk cId="328467921" sldId="264"/>
        </pc:sldMkLst>
        <pc:spChg chg="mod ord">
          <ac:chgData name="Mohamad Mova AlAfghani" userId="e6ac21b49711e322" providerId="LiveId" clId="{4E7AEE6F-7BB0-4618-9C15-15BE72020BAE}" dt="2022-10-24T09:09:38.124" v="3071" actId="26606"/>
          <ac:spMkLst>
            <pc:docMk/>
            <pc:sldMk cId="328467921" sldId="264"/>
            <ac:spMk id="2" creationId="{09E5BC60-2124-B31B-613D-EB4A755F4035}"/>
          </ac:spMkLst>
        </pc:spChg>
        <pc:spChg chg="del">
          <ac:chgData name="Mohamad Mova AlAfghani" userId="e6ac21b49711e322" providerId="LiveId" clId="{4E7AEE6F-7BB0-4618-9C15-15BE72020BAE}" dt="2022-10-24T08:50:50.104" v="2947" actId="478"/>
          <ac:spMkLst>
            <pc:docMk/>
            <pc:sldMk cId="328467921" sldId="264"/>
            <ac:spMk id="3" creationId="{D8376F77-0C75-D480-E950-22976ED40458}"/>
          </ac:spMkLst>
        </pc:spChg>
        <pc:spChg chg="add mod">
          <ac:chgData name="Mohamad Mova AlAfghani" userId="e6ac21b49711e322" providerId="LiveId" clId="{4E7AEE6F-7BB0-4618-9C15-15BE72020BAE}" dt="2022-10-24T09:09:49.866" v="3072" actId="5793"/>
          <ac:spMkLst>
            <pc:docMk/>
            <pc:sldMk cId="328467921" sldId="264"/>
            <ac:spMk id="6" creationId="{B3601540-CE33-3145-1FB9-174CDC4DEBCA}"/>
          </ac:spMkLst>
        </pc:spChg>
        <pc:spChg chg="add del">
          <ac:chgData name="Mohamad Mova AlAfghani" userId="e6ac21b49711e322" providerId="LiveId" clId="{4E7AEE6F-7BB0-4618-9C15-15BE72020BAE}" dt="2022-10-24T09:09:38.121" v="3070" actId="26606"/>
          <ac:spMkLst>
            <pc:docMk/>
            <pc:sldMk cId="328467921" sldId="264"/>
            <ac:spMk id="11" creationId="{C5E6CFF1-2F42-4E10-9A97-F116F46F53FE}"/>
          </ac:spMkLst>
        </pc:spChg>
        <pc:spChg chg="add">
          <ac:chgData name="Mohamad Mova AlAfghani" userId="e6ac21b49711e322" providerId="LiveId" clId="{4E7AEE6F-7BB0-4618-9C15-15BE72020BAE}" dt="2022-10-24T09:09:38.124" v="3071" actId="26606"/>
          <ac:spMkLst>
            <pc:docMk/>
            <pc:sldMk cId="328467921" sldId="264"/>
            <ac:spMk id="15" creationId="{2B97F24A-32CE-4C1C-A50D-3016B394DCFB}"/>
          </ac:spMkLst>
        </pc:spChg>
        <pc:spChg chg="add">
          <ac:chgData name="Mohamad Mova AlAfghani" userId="e6ac21b49711e322" providerId="LiveId" clId="{4E7AEE6F-7BB0-4618-9C15-15BE72020BAE}" dt="2022-10-24T09:09:38.124" v="3071" actId="26606"/>
          <ac:spMkLst>
            <pc:docMk/>
            <pc:sldMk cId="328467921" sldId="264"/>
            <ac:spMk id="16" creationId="{6357EC4F-235E-4222-A36F-C7878ACE37F2}"/>
          </ac:spMkLst>
        </pc:spChg>
        <pc:picChg chg="add del mod">
          <ac:chgData name="Mohamad Mova AlAfghani" userId="e6ac21b49711e322" providerId="LiveId" clId="{4E7AEE6F-7BB0-4618-9C15-15BE72020BAE}" dt="2022-10-24T08:51:48.802" v="2951" actId="21"/>
          <ac:picMkLst>
            <pc:docMk/>
            <pc:sldMk cId="328467921" sldId="264"/>
            <ac:picMk id="4" creationId="{017D4D4A-E9EB-2A68-A4CA-CE2CDE3A6235}"/>
          </ac:picMkLst>
        </pc:picChg>
        <pc:picChg chg="add mod ord">
          <ac:chgData name="Mohamad Mova AlAfghani" userId="e6ac21b49711e322" providerId="LiveId" clId="{4E7AEE6F-7BB0-4618-9C15-15BE72020BAE}" dt="2022-10-24T09:09:38.124" v="3071" actId="26606"/>
          <ac:picMkLst>
            <pc:docMk/>
            <pc:sldMk cId="328467921" sldId="264"/>
            <ac:picMk id="5" creationId="{BB16BADC-AA9C-0301-862C-7F65BCE10854}"/>
          </ac:picMkLst>
        </pc:picChg>
        <pc:cxnChg chg="add del">
          <ac:chgData name="Mohamad Mova AlAfghani" userId="e6ac21b49711e322" providerId="LiveId" clId="{4E7AEE6F-7BB0-4618-9C15-15BE72020BAE}" dt="2022-10-24T09:09:38.121" v="3070" actId="26606"/>
          <ac:cxnSpMkLst>
            <pc:docMk/>
            <pc:sldMk cId="328467921" sldId="264"/>
            <ac:cxnSpMk id="13" creationId="{67182200-4859-4C8D-BCBB-55B245C28BA3}"/>
          </ac:cxnSpMkLst>
        </pc:cxnChg>
      </pc:sldChg>
      <pc:sldChg chg="addSp delSp modSp new mod setBg">
        <pc:chgData name="Mohamad Mova AlAfghani" userId="e6ac21b49711e322" providerId="LiveId" clId="{4E7AEE6F-7BB0-4618-9C15-15BE72020BAE}" dt="2022-10-24T09:08:51.045" v="3067" actId="20577"/>
        <pc:sldMkLst>
          <pc:docMk/>
          <pc:sldMk cId="2190642068" sldId="265"/>
        </pc:sldMkLst>
        <pc:spChg chg="mod">
          <ac:chgData name="Mohamad Mova AlAfghani" userId="e6ac21b49711e322" providerId="LiveId" clId="{4E7AEE6F-7BB0-4618-9C15-15BE72020BAE}" dt="2022-10-24T09:08:03.176" v="3031" actId="26606"/>
          <ac:spMkLst>
            <pc:docMk/>
            <pc:sldMk cId="2190642068" sldId="265"/>
            <ac:spMk id="2" creationId="{9C24BD10-CB42-83D4-6AD5-F0B48E5A1B47}"/>
          </ac:spMkLst>
        </pc:spChg>
        <pc:spChg chg="del">
          <ac:chgData name="Mohamad Mova AlAfghani" userId="e6ac21b49711e322" providerId="LiveId" clId="{4E7AEE6F-7BB0-4618-9C15-15BE72020BAE}" dt="2022-10-24T09:03:57.899" v="3021" actId="478"/>
          <ac:spMkLst>
            <pc:docMk/>
            <pc:sldMk cId="2190642068" sldId="265"/>
            <ac:spMk id="3" creationId="{9B3C4FB1-5D3A-FAF4-DC87-CFF8C0050F28}"/>
          </ac:spMkLst>
        </pc:spChg>
        <pc:spChg chg="add mod">
          <ac:chgData name="Mohamad Mova AlAfghani" userId="e6ac21b49711e322" providerId="LiveId" clId="{4E7AEE6F-7BB0-4618-9C15-15BE72020BAE}" dt="2022-10-24T09:08:51.045" v="3067" actId="20577"/>
          <ac:spMkLst>
            <pc:docMk/>
            <pc:sldMk cId="2190642068" sldId="265"/>
            <ac:spMk id="12" creationId="{EEF7E3ED-DE30-B184-F8D8-26511D5A4485}"/>
          </ac:spMkLst>
        </pc:spChg>
        <pc:spChg chg="add">
          <ac:chgData name="Mohamad Mova AlAfghani" userId="e6ac21b49711e322" providerId="LiveId" clId="{4E7AEE6F-7BB0-4618-9C15-15BE72020BAE}" dt="2022-10-24T09:08:03.176" v="3031" actId="26606"/>
          <ac:spMkLst>
            <pc:docMk/>
            <pc:sldMk cId="2190642068" sldId="265"/>
            <ac:spMk id="18" creationId="{7AE95D8F-9825-4222-8846-E3461598CC62}"/>
          </ac:spMkLst>
        </pc:spChg>
        <pc:picChg chg="add mod ord">
          <ac:chgData name="Mohamad Mova AlAfghani" userId="e6ac21b49711e322" providerId="LiveId" clId="{4E7AEE6F-7BB0-4618-9C15-15BE72020BAE}" dt="2022-10-24T09:08:03.176" v="3031" actId="26606"/>
          <ac:picMkLst>
            <pc:docMk/>
            <pc:sldMk cId="2190642068" sldId="265"/>
            <ac:picMk id="5" creationId="{AD3D468A-1763-97D0-0532-7EAC9AFFC539}"/>
          </ac:picMkLst>
        </pc:picChg>
        <pc:picChg chg="add mod">
          <ac:chgData name="Mohamad Mova AlAfghani" userId="e6ac21b49711e322" providerId="LiveId" clId="{4E7AEE6F-7BB0-4618-9C15-15BE72020BAE}" dt="2022-10-24T09:08:03.176" v="3031" actId="26606"/>
          <ac:picMkLst>
            <pc:docMk/>
            <pc:sldMk cId="2190642068" sldId="265"/>
            <ac:picMk id="7" creationId="{79D83BE6-44BA-DB47-7219-5708E1918582}"/>
          </ac:picMkLst>
        </pc:picChg>
        <pc:picChg chg="add mod">
          <ac:chgData name="Mohamad Mova AlAfghani" userId="e6ac21b49711e322" providerId="LiveId" clId="{4E7AEE6F-7BB0-4618-9C15-15BE72020BAE}" dt="2022-10-24T09:08:03.176" v="3031" actId="26606"/>
          <ac:picMkLst>
            <pc:docMk/>
            <pc:sldMk cId="2190642068" sldId="265"/>
            <ac:picMk id="9" creationId="{7EA983C6-5B18-1EAB-C831-A5CB8DB55F69}"/>
          </ac:picMkLst>
        </pc:picChg>
        <pc:picChg chg="add mod ord">
          <ac:chgData name="Mohamad Mova AlAfghani" userId="e6ac21b49711e322" providerId="LiveId" clId="{4E7AEE6F-7BB0-4618-9C15-15BE72020BAE}" dt="2022-10-24T09:08:03.176" v="3031" actId="26606"/>
          <ac:picMkLst>
            <pc:docMk/>
            <pc:sldMk cId="2190642068" sldId="265"/>
            <ac:picMk id="11" creationId="{F7470632-7536-15E6-D0B0-F2DFF1BB388D}"/>
          </ac:picMkLst>
        </pc:picChg>
        <pc:cxnChg chg="add">
          <ac:chgData name="Mohamad Mova AlAfghani" userId="e6ac21b49711e322" providerId="LiveId" clId="{4E7AEE6F-7BB0-4618-9C15-15BE72020BAE}" dt="2022-10-24T09:08:03.176" v="3031" actId="26606"/>
          <ac:cxnSpMkLst>
            <pc:docMk/>
            <pc:sldMk cId="2190642068" sldId="265"/>
            <ac:cxnSpMk id="16" creationId="{DFDA47BC-3069-47F5-8257-24B3B1F76A08}"/>
          </ac:cxnSpMkLst>
        </pc:cxnChg>
        <pc:cxnChg chg="add">
          <ac:chgData name="Mohamad Mova AlAfghani" userId="e6ac21b49711e322" providerId="LiveId" clId="{4E7AEE6F-7BB0-4618-9C15-15BE72020BAE}" dt="2022-10-24T09:08:03.176" v="3031" actId="26606"/>
          <ac:cxnSpMkLst>
            <pc:docMk/>
            <pc:sldMk cId="2190642068" sldId="265"/>
            <ac:cxnSpMk id="20" creationId="{942B920A-73AD-402A-8EEF-B88E1A9398B8}"/>
          </ac:cxnSpMkLst>
        </pc:cxnChg>
        <pc:cxnChg chg="add">
          <ac:chgData name="Mohamad Mova AlAfghani" userId="e6ac21b49711e322" providerId="LiveId" clId="{4E7AEE6F-7BB0-4618-9C15-15BE72020BAE}" dt="2022-10-24T09:08:03.176" v="3031" actId="26606"/>
          <ac:cxnSpMkLst>
            <pc:docMk/>
            <pc:sldMk cId="2190642068" sldId="265"/>
            <ac:cxnSpMk id="22" creationId="{00C9EB70-BC82-414A-BF8D-AD7FC6727616}"/>
          </ac:cxnSpMkLst>
        </pc:cxnChg>
        <pc:cxnChg chg="add">
          <ac:chgData name="Mohamad Mova AlAfghani" userId="e6ac21b49711e322" providerId="LiveId" clId="{4E7AEE6F-7BB0-4618-9C15-15BE72020BAE}" dt="2022-10-24T09:08:03.176" v="3031" actId="26606"/>
          <ac:cxnSpMkLst>
            <pc:docMk/>
            <pc:sldMk cId="2190642068" sldId="265"/>
            <ac:cxnSpMk id="24" creationId="{3217665F-0036-444A-8D4A-33AF36A36A42}"/>
          </ac:cxnSpMkLst>
        </pc:cxnChg>
      </pc:sldChg>
      <pc:sldChg chg="modSp new mod">
        <pc:chgData name="Mohamad Mova AlAfghani" userId="e6ac21b49711e322" providerId="LiveId" clId="{4E7AEE6F-7BB0-4618-9C15-15BE72020BAE}" dt="2022-10-25T03:39:56.419" v="6598" actId="123"/>
        <pc:sldMkLst>
          <pc:docMk/>
          <pc:sldMk cId="1454345188" sldId="266"/>
        </pc:sldMkLst>
        <pc:spChg chg="mod">
          <ac:chgData name="Mohamad Mova AlAfghani" userId="e6ac21b49711e322" providerId="LiveId" clId="{4E7AEE6F-7BB0-4618-9C15-15BE72020BAE}" dt="2022-10-24T09:28:10.996" v="3877" actId="20577"/>
          <ac:spMkLst>
            <pc:docMk/>
            <pc:sldMk cId="1454345188" sldId="266"/>
            <ac:spMk id="2" creationId="{D1F7BA33-5AC2-1D6F-CAAD-2D89A0EA186C}"/>
          </ac:spMkLst>
        </pc:spChg>
        <pc:spChg chg="mod">
          <ac:chgData name="Mohamad Mova AlAfghani" userId="e6ac21b49711e322" providerId="LiveId" clId="{4E7AEE6F-7BB0-4618-9C15-15BE72020BAE}" dt="2022-10-25T03:39:56.419" v="6598" actId="123"/>
          <ac:spMkLst>
            <pc:docMk/>
            <pc:sldMk cId="1454345188" sldId="266"/>
            <ac:spMk id="3" creationId="{E64D4108-2A3F-5F6B-7D63-4C2C31A0F0C1}"/>
          </ac:spMkLst>
        </pc:spChg>
      </pc:sldChg>
      <pc:sldChg chg="modSp new mod">
        <pc:chgData name="Mohamad Mova AlAfghani" userId="e6ac21b49711e322" providerId="LiveId" clId="{4E7AEE6F-7BB0-4618-9C15-15BE72020BAE}" dt="2022-10-24T10:09:40.594" v="5179" actId="20577"/>
        <pc:sldMkLst>
          <pc:docMk/>
          <pc:sldMk cId="1325570705" sldId="267"/>
        </pc:sldMkLst>
        <pc:spChg chg="mod">
          <ac:chgData name="Mohamad Mova AlAfghani" userId="e6ac21b49711e322" providerId="LiveId" clId="{4E7AEE6F-7BB0-4618-9C15-15BE72020BAE}" dt="2022-10-24T09:32:10.564" v="3959" actId="20577"/>
          <ac:spMkLst>
            <pc:docMk/>
            <pc:sldMk cId="1325570705" sldId="267"/>
            <ac:spMk id="2" creationId="{0CC073D2-C24A-56C8-0FE7-320811FAEA4B}"/>
          </ac:spMkLst>
        </pc:spChg>
        <pc:spChg chg="mod">
          <ac:chgData name="Mohamad Mova AlAfghani" userId="e6ac21b49711e322" providerId="LiveId" clId="{4E7AEE6F-7BB0-4618-9C15-15BE72020BAE}" dt="2022-10-24T10:09:40.594" v="5179" actId="20577"/>
          <ac:spMkLst>
            <pc:docMk/>
            <pc:sldMk cId="1325570705" sldId="267"/>
            <ac:spMk id="3" creationId="{C0510116-B674-F77E-1668-A6D3054EDCB4}"/>
          </ac:spMkLst>
        </pc:spChg>
      </pc:sldChg>
      <pc:sldChg chg="modSp new mod">
        <pc:chgData name="Mohamad Mova AlAfghani" userId="e6ac21b49711e322" providerId="LiveId" clId="{4E7AEE6F-7BB0-4618-9C15-15BE72020BAE}" dt="2022-10-25T04:04:50.710" v="6607" actId="20577"/>
        <pc:sldMkLst>
          <pc:docMk/>
          <pc:sldMk cId="4082092408" sldId="268"/>
        </pc:sldMkLst>
        <pc:spChg chg="mod">
          <ac:chgData name="Mohamad Mova AlAfghani" userId="e6ac21b49711e322" providerId="LiveId" clId="{4E7AEE6F-7BB0-4618-9C15-15BE72020BAE}" dt="2022-10-24T10:23:36.614" v="6246" actId="20577"/>
          <ac:spMkLst>
            <pc:docMk/>
            <pc:sldMk cId="4082092408" sldId="268"/>
            <ac:spMk id="2" creationId="{E53683D7-93B2-F0FB-0127-746E602459CB}"/>
          </ac:spMkLst>
        </pc:spChg>
        <pc:spChg chg="mod">
          <ac:chgData name="Mohamad Mova AlAfghani" userId="e6ac21b49711e322" providerId="LiveId" clId="{4E7AEE6F-7BB0-4618-9C15-15BE72020BAE}" dt="2022-10-25T04:04:50.710" v="6607" actId="20577"/>
          <ac:spMkLst>
            <pc:docMk/>
            <pc:sldMk cId="4082092408" sldId="268"/>
            <ac:spMk id="3" creationId="{A8E43B20-2F78-E2F0-4F25-90A63DCA14DE}"/>
          </ac:spMkLst>
        </pc:spChg>
      </pc:sldChg>
      <pc:sldChg chg="modSp new mod">
        <pc:chgData name="Mohamad Mova AlAfghani" userId="e6ac21b49711e322" providerId="LiveId" clId="{4E7AEE6F-7BB0-4618-9C15-15BE72020BAE}" dt="2022-10-25T03:38:02.393" v="6595" actId="114"/>
        <pc:sldMkLst>
          <pc:docMk/>
          <pc:sldMk cId="2953882136" sldId="269"/>
        </pc:sldMkLst>
        <pc:spChg chg="mod">
          <ac:chgData name="Mohamad Mova AlAfghani" userId="e6ac21b49711e322" providerId="LiveId" clId="{4E7AEE6F-7BB0-4618-9C15-15BE72020BAE}" dt="2022-10-24T10:11:37.343" v="5221" actId="20577"/>
          <ac:spMkLst>
            <pc:docMk/>
            <pc:sldMk cId="2953882136" sldId="269"/>
            <ac:spMk id="2" creationId="{3CFFA67D-164E-3082-570E-3BCF3E92B250}"/>
          </ac:spMkLst>
        </pc:spChg>
        <pc:spChg chg="mod">
          <ac:chgData name="Mohamad Mova AlAfghani" userId="e6ac21b49711e322" providerId="LiveId" clId="{4E7AEE6F-7BB0-4618-9C15-15BE72020BAE}" dt="2022-10-25T03:38:02.393" v="6595" actId="114"/>
          <ac:spMkLst>
            <pc:docMk/>
            <pc:sldMk cId="2953882136" sldId="269"/>
            <ac:spMk id="3" creationId="{AA907453-7E31-EAC2-8555-79543B4C8B03}"/>
          </ac:spMkLst>
        </pc:spChg>
      </pc:sldChg>
      <pc:sldChg chg="modSp new mod">
        <pc:chgData name="Mohamad Mova AlAfghani" userId="e6ac21b49711e322" providerId="LiveId" clId="{4E7AEE6F-7BB0-4618-9C15-15BE72020BAE}" dt="2022-10-25T04:10:22.859" v="6649" actId="207"/>
        <pc:sldMkLst>
          <pc:docMk/>
          <pc:sldMk cId="903441188" sldId="270"/>
        </pc:sldMkLst>
        <pc:spChg chg="mod">
          <ac:chgData name="Mohamad Mova AlAfghani" userId="e6ac21b49711e322" providerId="LiveId" clId="{4E7AEE6F-7BB0-4618-9C15-15BE72020BAE}" dt="2022-10-24T10:23:54.640" v="6273" actId="20577"/>
          <ac:spMkLst>
            <pc:docMk/>
            <pc:sldMk cId="903441188" sldId="270"/>
            <ac:spMk id="2" creationId="{C5019243-3B4A-0E55-E115-F97C6FB7A2E7}"/>
          </ac:spMkLst>
        </pc:spChg>
        <pc:spChg chg="mod">
          <ac:chgData name="Mohamad Mova AlAfghani" userId="e6ac21b49711e322" providerId="LiveId" clId="{4E7AEE6F-7BB0-4618-9C15-15BE72020BAE}" dt="2022-10-25T04:10:22.859" v="6649" actId="207"/>
          <ac:spMkLst>
            <pc:docMk/>
            <pc:sldMk cId="903441188" sldId="270"/>
            <ac:spMk id="3" creationId="{62090D10-227B-8989-429D-B9E89A10561F}"/>
          </ac:spMkLst>
        </pc:spChg>
      </pc:sldChg>
      <pc:sldChg chg="addSp delSp modSp new mod setBg">
        <pc:chgData name="Mohamad Mova AlAfghani" userId="e6ac21b49711e322" providerId="LiveId" clId="{4E7AEE6F-7BB0-4618-9C15-15BE72020BAE}" dt="2022-10-25T05:05:30.983" v="9730" actId="207"/>
        <pc:sldMkLst>
          <pc:docMk/>
          <pc:sldMk cId="3175535028" sldId="271"/>
        </pc:sldMkLst>
        <pc:spChg chg="mod ord">
          <ac:chgData name="Mohamad Mova AlAfghani" userId="e6ac21b49711e322" providerId="LiveId" clId="{4E7AEE6F-7BB0-4618-9C15-15BE72020BAE}" dt="2022-10-25T04:25:30.917" v="7036" actId="1076"/>
          <ac:spMkLst>
            <pc:docMk/>
            <pc:sldMk cId="3175535028" sldId="271"/>
            <ac:spMk id="2" creationId="{4A581921-9FEC-7F87-787B-57BBA7AD8D63}"/>
          </ac:spMkLst>
        </pc:spChg>
        <pc:spChg chg="del">
          <ac:chgData name="Mohamad Mova AlAfghani" userId="e6ac21b49711e322" providerId="LiveId" clId="{4E7AEE6F-7BB0-4618-9C15-15BE72020BAE}" dt="2022-10-25T04:11:42.468" v="6703" actId="478"/>
          <ac:spMkLst>
            <pc:docMk/>
            <pc:sldMk cId="3175535028" sldId="271"/>
            <ac:spMk id="3" creationId="{11455D74-D54E-5321-0730-204AB65847D4}"/>
          </ac:spMkLst>
        </pc:spChg>
        <pc:spChg chg="add mod ord">
          <ac:chgData name="Mohamad Mova AlAfghani" userId="e6ac21b49711e322" providerId="LiveId" clId="{4E7AEE6F-7BB0-4618-9C15-15BE72020BAE}" dt="2022-10-25T05:05:30.983" v="9730" actId="207"/>
          <ac:spMkLst>
            <pc:docMk/>
            <pc:sldMk cId="3175535028" sldId="271"/>
            <ac:spMk id="4" creationId="{CB804AF1-1206-4A36-ED9C-835536EBCA67}"/>
          </ac:spMkLst>
        </pc:spChg>
        <pc:spChg chg="add del">
          <ac:chgData name="Mohamad Mova AlAfghani" userId="e6ac21b49711e322" providerId="LiveId" clId="{4E7AEE6F-7BB0-4618-9C15-15BE72020BAE}" dt="2022-10-25T04:17:59.707" v="7009" actId="26606"/>
          <ac:spMkLst>
            <pc:docMk/>
            <pc:sldMk cId="3175535028" sldId="271"/>
            <ac:spMk id="11" creationId="{21AC6A30-4F22-4C0F-B278-19C5B8A80C55}"/>
          </ac:spMkLst>
        </pc:spChg>
        <pc:spChg chg="add del">
          <ac:chgData name="Mohamad Mova AlAfghani" userId="e6ac21b49711e322" providerId="LiveId" clId="{4E7AEE6F-7BB0-4618-9C15-15BE72020BAE}" dt="2022-10-25T04:17:59.707" v="7009" actId="26606"/>
          <ac:spMkLst>
            <pc:docMk/>
            <pc:sldMk cId="3175535028" sldId="271"/>
            <ac:spMk id="13" creationId="{BB4335AD-65B1-44E4-90AF-264024FE4BD2}"/>
          </ac:spMkLst>
        </pc:spChg>
        <pc:spChg chg="add del">
          <ac:chgData name="Mohamad Mova AlAfghani" userId="e6ac21b49711e322" providerId="LiveId" clId="{4E7AEE6F-7BB0-4618-9C15-15BE72020BAE}" dt="2022-10-25T04:18:02.412" v="7011" actId="26606"/>
          <ac:spMkLst>
            <pc:docMk/>
            <pc:sldMk cId="3175535028" sldId="271"/>
            <ac:spMk id="15" creationId="{6313CF8F-B436-401E-9575-DE0F8E8B5B17}"/>
          </ac:spMkLst>
        </pc:spChg>
        <pc:spChg chg="add del">
          <ac:chgData name="Mohamad Mova AlAfghani" userId="e6ac21b49711e322" providerId="LiveId" clId="{4E7AEE6F-7BB0-4618-9C15-15BE72020BAE}" dt="2022-10-25T04:18:02.412" v="7011" actId="26606"/>
          <ac:spMkLst>
            <pc:docMk/>
            <pc:sldMk cId="3175535028" sldId="271"/>
            <ac:spMk id="16" creationId="{63F5877B-98C7-49DD-83AB-0F6F57CB6543}"/>
          </ac:spMkLst>
        </pc:spChg>
        <pc:spChg chg="add del">
          <ac:chgData name="Mohamad Mova AlAfghani" userId="e6ac21b49711e322" providerId="LiveId" clId="{4E7AEE6F-7BB0-4618-9C15-15BE72020BAE}" dt="2022-10-25T04:18:02.412" v="7011" actId="26606"/>
          <ac:spMkLst>
            <pc:docMk/>
            <pc:sldMk cId="3175535028" sldId="271"/>
            <ac:spMk id="17" creationId="{2A38CFE9-C30A-4551-ACCB-D5808FBC39CD}"/>
          </ac:spMkLst>
        </pc:spChg>
        <pc:spChg chg="add del">
          <ac:chgData name="Mohamad Mova AlAfghani" userId="e6ac21b49711e322" providerId="LiveId" clId="{4E7AEE6F-7BB0-4618-9C15-15BE72020BAE}" dt="2022-10-25T04:18:02.412" v="7011" actId="26606"/>
          <ac:spMkLst>
            <pc:docMk/>
            <pc:sldMk cId="3175535028" sldId="271"/>
            <ac:spMk id="18" creationId="{4EA91930-66BC-4C41-B4F5-C31EB216F64B}"/>
          </ac:spMkLst>
        </pc:spChg>
        <pc:spChg chg="add del">
          <ac:chgData name="Mohamad Mova AlAfghani" userId="e6ac21b49711e322" providerId="LiveId" clId="{4E7AEE6F-7BB0-4618-9C15-15BE72020BAE}" dt="2022-10-25T04:18:02.412" v="7011" actId="26606"/>
          <ac:spMkLst>
            <pc:docMk/>
            <pc:sldMk cId="3175535028" sldId="271"/>
            <ac:spMk id="19" creationId="{67EF550F-47CE-4FB2-9DAC-12AD835C833D}"/>
          </ac:spMkLst>
        </pc:spChg>
        <pc:spChg chg="add del">
          <ac:chgData name="Mohamad Mova AlAfghani" userId="e6ac21b49711e322" providerId="LiveId" clId="{4E7AEE6F-7BB0-4618-9C15-15BE72020BAE}" dt="2022-10-25T04:23:46.561" v="7020" actId="26606"/>
          <ac:spMkLst>
            <pc:docMk/>
            <pc:sldMk cId="3175535028" sldId="271"/>
            <ac:spMk id="21" creationId="{21AC6A30-4F22-4C0F-B278-19C5B8A80C55}"/>
          </ac:spMkLst>
        </pc:spChg>
        <pc:spChg chg="add del">
          <ac:chgData name="Mohamad Mova AlAfghani" userId="e6ac21b49711e322" providerId="LiveId" clId="{4E7AEE6F-7BB0-4618-9C15-15BE72020BAE}" dt="2022-10-25T04:23:46.561" v="7020" actId="26606"/>
          <ac:spMkLst>
            <pc:docMk/>
            <pc:sldMk cId="3175535028" sldId="271"/>
            <ac:spMk id="22" creationId="{BB4335AD-65B1-44E4-90AF-264024FE4BD2}"/>
          </ac:spMkLst>
        </pc:spChg>
        <pc:spChg chg="add del">
          <ac:chgData name="Mohamad Mova AlAfghani" userId="e6ac21b49711e322" providerId="LiveId" clId="{4E7AEE6F-7BB0-4618-9C15-15BE72020BAE}" dt="2022-10-25T04:25:21.165" v="7033" actId="26606"/>
          <ac:spMkLst>
            <pc:docMk/>
            <pc:sldMk cId="3175535028" sldId="271"/>
            <ac:spMk id="27" creationId="{55C01129-3453-464D-A870-ED71C6E89D60}"/>
          </ac:spMkLst>
        </pc:spChg>
        <pc:spChg chg="add del">
          <ac:chgData name="Mohamad Mova AlAfghani" userId="e6ac21b49711e322" providerId="LiveId" clId="{4E7AEE6F-7BB0-4618-9C15-15BE72020BAE}" dt="2022-10-25T04:25:21.165" v="7033" actId="26606"/>
          <ac:spMkLst>
            <pc:docMk/>
            <pc:sldMk cId="3175535028" sldId="271"/>
            <ac:spMk id="29" creationId="{9D2781A6-5C82-4764-B489-F9A599C0A7EB}"/>
          </ac:spMkLst>
        </pc:spChg>
        <pc:spChg chg="add">
          <ac:chgData name="Mohamad Mova AlAfghani" userId="e6ac21b49711e322" providerId="LiveId" clId="{4E7AEE6F-7BB0-4618-9C15-15BE72020BAE}" dt="2022-10-25T04:25:21.165" v="7033" actId="26606"/>
          <ac:spMkLst>
            <pc:docMk/>
            <pc:sldMk cId="3175535028" sldId="271"/>
            <ac:spMk id="34" creationId="{55C01129-3453-464D-A870-ED71C6E89D60}"/>
          </ac:spMkLst>
        </pc:spChg>
        <pc:spChg chg="add">
          <ac:chgData name="Mohamad Mova AlAfghani" userId="e6ac21b49711e322" providerId="LiveId" clId="{4E7AEE6F-7BB0-4618-9C15-15BE72020BAE}" dt="2022-10-25T04:25:21.165" v="7033" actId="26606"/>
          <ac:spMkLst>
            <pc:docMk/>
            <pc:sldMk cId="3175535028" sldId="271"/>
            <ac:spMk id="36" creationId="{9D2781A6-5C82-4764-B489-F9A599C0A7EB}"/>
          </ac:spMkLst>
        </pc:spChg>
        <pc:picChg chg="add mod">
          <ac:chgData name="Mohamad Mova AlAfghani" userId="e6ac21b49711e322" providerId="LiveId" clId="{4E7AEE6F-7BB0-4618-9C15-15BE72020BAE}" dt="2022-10-25T04:25:21.165" v="7033" actId="26606"/>
          <ac:picMkLst>
            <pc:docMk/>
            <pc:sldMk cId="3175535028" sldId="271"/>
            <ac:picMk id="5" creationId="{EFC2F728-FFDA-0FB4-587B-271320F1A409}"/>
          </ac:picMkLst>
        </pc:picChg>
        <pc:picChg chg="add mod ord">
          <ac:chgData name="Mohamad Mova AlAfghani" userId="e6ac21b49711e322" providerId="LiveId" clId="{4E7AEE6F-7BB0-4618-9C15-15BE72020BAE}" dt="2022-10-25T04:25:21.165" v="7033" actId="26606"/>
          <ac:picMkLst>
            <pc:docMk/>
            <pc:sldMk cId="3175535028" sldId="271"/>
            <ac:picMk id="6" creationId="{6144AA1C-A409-80C9-62DF-5910708F3C5F}"/>
          </ac:picMkLst>
        </pc:picChg>
      </pc:sldChg>
      <pc:sldChg chg="modSp new del mod">
        <pc:chgData name="Mohamad Mova AlAfghani" userId="e6ac21b49711e322" providerId="LiveId" clId="{4E7AEE6F-7BB0-4618-9C15-15BE72020BAE}" dt="2022-10-25T04:29:07.982" v="7088" actId="47"/>
        <pc:sldMkLst>
          <pc:docMk/>
          <pc:sldMk cId="1446708567" sldId="272"/>
        </pc:sldMkLst>
        <pc:spChg chg="mod">
          <ac:chgData name="Mohamad Mova AlAfghani" userId="e6ac21b49711e322" providerId="LiveId" clId="{4E7AEE6F-7BB0-4618-9C15-15BE72020BAE}" dt="2022-10-25T04:28:43.532" v="7085" actId="14100"/>
          <ac:spMkLst>
            <pc:docMk/>
            <pc:sldMk cId="1446708567" sldId="272"/>
            <ac:spMk id="2" creationId="{153CA9A4-26A5-B2D6-3C27-56EB95FA44C4}"/>
          </ac:spMkLst>
        </pc:spChg>
        <pc:spChg chg="mod">
          <ac:chgData name="Mohamad Mova AlAfghani" userId="e6ac21b49711e322" providerId="LiveId" clId="{4E7AEE6F-7BB0-4618-9C15-15BE72020BAE}" dt="2022-10-25T04:28:48.253" v="7087" actId="14100"/>
          <ac:spMkLst>
            <pc:docMk/>
            <pc:sldMk cId="1446708567" sldId="272"/>
            <ac:spMk id="3" creationId="{20986A6F-6A26-1796-5239-BE9080160232}"/>
          </ac:spMkLst>
        </pc:spChg>
      </pc:sldChg>
      <pc:sldChg chg="modSp new mod">
        <pc:chgData name="Mohamad Mova AlAfghani" userId="e6ac21b49711e322" providerId="LiveId" clId="{4E7AEE6F-7BB0-4618-9C15-15BE72020BAE}" dt="2022-10-25T04:40:25.001" v="8376" actId="255"/>
        <pc:sldMkLst>
          <pc:docMk/>
          <pc:sldMk cId="3450990178" sldId="272"/>
        </pc:sldMkLst>
        <pc:spChg chg="mod">
          <ac:chgData name="Mohamad Mova AlAfghani" userId="e6ac21b49711e322" providerId="LiveId" clId="{4E7AEE6F-7BB0-4618-9C15-15BE72020BAE}" dt="2022-10-25T04:39:47.118" v="8372" actId="27636"/>
          <ac:spMkLst>
            <pc:docMk/>
            <pc:sldMk cId="3450990178" sldId="272"/>
            <ac:spMk id="2" creationId="{45A1055F-06CB-3699-41C6-405024CEBFB5}"/>
          </ac:spMkLst>
        </pc:spChg>
        <pc:spChg chg="mod">
          <ac:chgData name="Mohamad Mova AlAfghani" userId="e6ac21b49711e322" providerId="LiveId" clId="{4E7AEE6F-7BB0-4618-9C15-15BE72020BAE}" dt="2022-10-25T04:40:25.001" v="8376" actId="255"/>
          <ac:spMkLst>
            <pc:docMk/>
            <pc:sldMk cId="3450990178" sldId="272"/>
            <ac:spMk id="3" creationId="{9B3D4795-B4B8-6AC7-B358-683C56B1CED5}"/>
          </ac:spMkLst>
        </pc:spChg>
      </pc:sldChg>
      <pc:sldChg chg="modSp new mod">
        <pc:chgData name="Mohamad Mova AlAfghani" userId="e6ac21b49711e322" providerId="LiveId" clId="{4E7AEE6F-7BB0-4618-9C15-15BE72020BAE}" dt="2022-10-25T04:50:15.987" v="9267" actId="123"/>
        <pc:sldMkLst>
          <pc:docMk/>
          <pc:sldMk cId="3944359282" sldId="273"/>
        </pc:sldMkLst>
        <pc:spChg chg="mod">
          <ac:chgData name="Mohamad Mova AlAfghani" userId="e6ac21b49711e322" providerId="LiveId" clId="{4E7AEE6F-7BB0-4618-9C15-15BE72020BAE}" dt="2022-10-25T04:48:07.061" v="9081" actId="27636"/>
          <ac:spMkLst>
            <pc:docMk/>
            <pc:sldMk cId="3944359282" sldId="273"/>
            <ac:spMk id="2" creationId="{01EC6173-EE39-F0A9-3930-4ECD93EC0C6E}"/>
          </ac:spMkLst>
        </pc:spChg>
        <pc:spChg chg="mod">
          <ac:chgData name="Mohamad Mova AlAfghani" userId="e6ac21b49711e322" providerId="LiveId" clId="{4E7AEE6F-7BB0-4618-9C15-15BE72020BAE}" dt="2022-10-25T04:50:15.987" v="9267" actId="123"/>
          <ac:spMkLst>
            <pc:docMk/>
            <pc:sldMk cId="3944359282" sldId="273"/>
            <ac:spMk id="3" creationId="{4A136767-B0F8-9EF9-57E7-91A57458F6D8}"/>
          </ac:spMkLst>
        </pc:spChg>
      </pc:sldChg>
      <pc:sldChg chg="delSp modSp new mod">
        <pc:chgData name="Mohamad Mova AlAfghani" userId="e6ac21b49711e322" providerId="LiveId" clId="{4E7AEE6F-7BB0-4618-9C15-15BE72020BAE}" dt="2022-10-25T05:02:43.310" v="9723" actId="122"/>
        <pc:sldMkLst>
          <pc:docMk/>
          <pc:sldMk cId="3767371897" sldId="274"/>
        </pc:sldMkLst>
        <pc:spChg chg="mod">
          <ac:chgData name="Mohamad Mova AlAfghani" userId="e6ac21b49711e322" providerId="LiveId" clId="{4E7AEE6F-7BB0-4618-9C15-15BE72020BAE}" dt="2022-10-25T05:02:43.310" v="9723" actId="122"/>
          <ac:spMkLst>
            <pc:docMk/>
            <pc:sldMk cId="3767371897" sldId="274"/>
            <ac:spMk id="2" creationId="{35DC9EA4-37EE-1C12-6FB2-6CB7CB747D9D}"/>
          </ac:spMkLst>
        </pc:spChg>
        <pc:spChg chg="del">
          <ac:chgData name="Mohamad Mova AlAfghani" userId="e6ac21b49711e322" providerId="LiveId" clId="{4E7AEE6F-7BB0-4618-9C15-15BE72020BAE}" dt="2022-10-25T05:01:51.211" v="9691" actId="478"/>
          <ac:spMkLst>
            <pc:docMk/>
            <pc:sldMk cId="3767371897" sldId="274"/>
            <ac:spMk id="3" creationId="{A327C293-9E7E-018E-5221-5EF1F2DC01C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7DC682-9B96-4235-ACD9-36274E41CF6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7ABBADA-AA99-4D57-807B-3171D18EA9EE}">
      <dgm:prSet/>
      <dgm:spPr/>
      <dgm:t>
        <a:bodyPr/>
        <a:lstStyle/>
        <a:p>
          <a:r>
            <a:rPr lang="en-US"/>
            <a:t>According to World Bank 2021, DIBI 2018:</a:t>
          </a:r>
        </a:p>
      </dgm:t>
    </dgm:pt>
    <dgm:pt modelId="{187B3204-B55C-4E5F-A7E4-64CD61214F00}" type="parTrans" cxnId="{1CB699BE-218E-4CC6-AED8-899C29DAC7A5}">
      <dgm:prSet/>
      <dgm:spPr/>
      <dgm:t>
        <a:bodyPr/>
        <a:lstStyle/>
        <a:p>
          <a:endParaRPr lang="en-US"/>
        </a:p>
      </dgm:t>
    </dgm:pt>
    <dgm:pt modelId="{C2EAAD2D-BAC0-45CD-970A-0B9EC4DC9777}" type="sibTrans" cxnId="{1CB699BE-218E-4CC6-AED8-899C29DAC7A5}">
      <dgm:prSet/>
      <dgm:spPr/>
      <dgm:t>
        <a:bodyPr/>
        <a:lstStyle/>
        <a:p>
          <a:endParaRPr lang="en-US"/>
        </a:p>
      </dgm:t>
    </dgm:pt>
    <dgm:pt modelId="{F6FD13E6-B38B-4CFB-BDDE-D6BB35EAD478}">
      <dgm:prSet/>
      <dgm:spPr/>
      <dgm:t>
        <a:bodyPr/>
        <a:lstStyle/>
        <a:p>
          <a:r>
            <a:rPr lang="en-US" i="1"/>
            <a:t>More than 100 million Indonesians are exposed to flood risks</a:t>
          </a:r>
          <a:endParaRPr lang="en-US"/>
        </a:p>
      </dgm:t>
    </dgm:pt>
    <dgm:pt modelId="{B925515B-B94A-474A-B146-58B2E8896B3C}" type="parTrans" cxnId="{0CCFBC8F-B375-48E5-A421-23771464FC1C}">
      <dgm:prSet/>
      <dgm:spPr/>
      <dgm:t>
        <a:bodyPr/>
        <a:lstStyle/>
        <a:p>
          <a:endParaRPr lang="en-US"/>
        </a:p>
      </dgm:t>
    </dgm:pt>
    <dgm:pt modelId="{132193DD-14FF-44E8-AA65-DD1BDFCB99DD}" type="sibTrans" cxnId="{0CCFBC8F-B375-48E5-A421-23771464FC1C}">
      <dgm:prSet/>
      <dgm:spPr/>
      <dgm:t>
        <a:bodyPr/>
        <a:lstStyle/>
        <a:p>
          <a:endParaRPr lang="en-US"/>
        </a:p>
      </dgm:t>
    </dgm:pt>
    <dgm:pt modelId="{6BBF1B64-804E-4588-8633-FC135DBF48AE}">
      <dgm:prSet/>
      <dgm:spPr/>
      <dgm:t>
        <a:bodyPr/>
        <a:lstStyle/>
        <a:p>
          <a:r>
            <a:rPr lang="en-US" i="1" dirty="0"/>
            <a:t>325 cities and districts are classified as high risk </a:t>
          </a:r>
          <a:endParaRPr lang="en-US" dirty="0"/>
        </a:p>
      </dgm:t>
    </dgm:pt>
    <dgm:pt modelId="{A49CD173-100B-44B6-94E6-2BE9E4C9E758}" type="parTrans" cxnId="{E8B06B1E-B1F2-4E6C-9840-C13704AD19A4}">
      <dgm:prSet/>
      <dgm:spPr/>
      <dgm:t>
        <a:bodyPr/>
        <a:lstStyle/>
        <a:p>
          <a:endParaRPr lang="en-US"/>
        </a:p>
      </dgm:t>
    </dgm:pt>
    <dgm:pt modelId="{0EDF931E-9181-45AE-AB9F-66C325184F89}" type="sibTrans" cxnId="{E8B06B1E-B1F2-4E6C-9840-C13704AD19A4}">
      <dgm:prSet/>
      <dgm:spPr/>
      <dgm:t>
        <a:bodyPr/>
        <a:lstStyle/>
        <a:p>
          <a:endParaRPr lang="en-US"/>
        </a:p>
      </dgm:t>
    </dgm:pt>
    <dgm:pt modelId="{D771A492-1D20-4097-A4A3-6D66BC677DE2}">
      <dgm:prSet/>
      <dgm:spPr/>
      <dgm:t>
        <a:bodyPr/>
        <a:lstStyle/>
        <a:p>
          <a:r>
            <a:rPr lang="en-US" i="1" dirty="0"/>
            <a:t>From 2002 to 2015, Indonesia suffered an average reported damage of US$367 million annually due to flooding with a total cost of an estimated US$5.2 billion (discounting  socioeconomic losses). </a:t>
          </a:r>
          <a:endParaRPr lang="en-US" dirty="0"/>
        </a:p>
      </dgm:t>
    </dgm:pt>
    <dgm:pt modelId="{2F605834-C51B-4C78-AA3E-3F575E06650F}" type="parTrans" cxnId="{E1ECE1C6-8ED0-4BE9-95E0-F8AA499EF7A3}">
      <dgm:prSet/>
      <dgm:spPr/>
      <dgm:t>
        <a:bodyPr/>
        <a:lstStyle/>
        <a:p>
          <a:endParaRPr lang="en-US"/>
        </a:p>
      </dgm:t>
    </dgm:pt>
    <dgm:pt modelId="{F9454B33-21A7-44EB-BC41-A29150F3AD36}" type="sibTrans" cxnId="{E1ECE1C6-8ED0-4BE9-95E0-F8AA499EF7A3}">
      <dgm:prSet/>
      <dgm:spPr/>
      <dgm:t>
        <a:bodyPr/>
        <a:lstStyle/>
        <a:p>
          <a:endParaRPr lang="en-US"/>
        </a:p>
      </dgm:t>
    </dgm:pt>
    <dgm:pt modelId="{C6331AFA-51AE-478A-A90D-F5BA4D85215C}">
      <dgm:prSet/>
      <dgm:spPr/>
      <dgm:t>
        <a:bodyPr/>
        <a:lstStyle/>
        <a:p>
          <a:r>
            <a:rPr lang="en-US" i="1" dirty="0"/>
            <a:t>Analysis of 92 cities across Indonesia indicates that the number of reported floods in these cities almost tripled from 50 in 2006 to 146 in 2017 </a:t>
          </a:r>
          <a:endParaRPr lang="en-US" dirty="0"/>
        </a:p>
      </dgm:t>
    </dgm:pt>
    <dgm:pt modelId="{471EFB1D-EEA7-4A69-AC39-3A3F0C8ED991}" type="parTrans" cxnId="{F502084A-9FC7-43FE-BCE9-A51B6FB4C5CD}">
      <dgm:prSet/>
      <dgm:spPr/>
      <dgm:t>
        <a:bodyPr/>
        <a:lstStyle/>
        <a:p>
          <a:endParaRPr lang="en-US"/>
        </a:p>
      </dgm:t>
    </dgm:pt>
    <dgm:pt modelId="{E90FDF54-9FC6-42C5-A1BD-D664D3F15671}" type="sibTrans" cxnId="{F502084A-9FC7-43FE-BCE9-A51B6FB4C5CD}">
      <dgm:prSet/>
      <dgm:spPr/>
      <dgm:t>
        <a:bodyPr/>
        <a:lstStyle/>
        <a:p>
          <a:endParaRPr lang="en-US"/>
        </a:p>
      </dgm:t>
    </dgm:pt>
    <dgm:pt modelId="{794E99A7-2517-40DA-8F52-C0F0EC5430B1}" type="pres">
      <dgm:prSet presAssocID="{CB7DC682-9B96-4235-ACD9-36274E41CF68}" presName="linear" presStyleCnt="0">
        <dgm:presLayoutVars>
          <dgm:animLvl val="lvl"/>
          <dgm:resizeHandles val="exact"/>
        </dgm:presLayoutVars>
      </dgm:prSet>
      <dgm:spPr/>
    </dgm:pt>
    <dgm:pt modelId="{309FBA74-5EAC-4C28-B7D3-C03B696CDC04}" type="pres">
      <dgm:prSet presAssocID="{37ABBADA-AA99-4D57-807B-3171D18EA9EE}" presName="parentText" presStyleLbl="node1" presStyleIdx="0" presStyleCnt="1">
        <dgm:presLayoutVars>
          <dgm:chMax val="0"/>
          <dgm:bulletEnabled val="1"/>
        </dgm:presLayoutVars>
      </dgm:prSet>
      <dgm:spPr/>
    </dgm:pt>
    <dgm:pt modelId="{9CC52625-4727-4CCA-98B1-9AC3979AE731}" type="pres">
      <dgm:prSet presAssocID="{37ABBADA-AA99-4D57-807B-3171D18EA9EE}" presName="childText" presStyleLbl="revTx" presStyleIdx="0" presStyleCnt="1">
        <dgm:presLayoutVars>
          <dgm:bulletEnabled val="1"/>
        </dgm:presLayoutVars>
      </dgm:prSet>
      <dgm:spPr/>
    </dgm:pt>
  </dgm:ptLst>
  <dgm:cxnLst>
    <dgm:cxn modelId="{78120F0D-099C-4F9A-9B62-BCC05086B6DC}" type="presOf" srcId="{6BBF1B64-804E-4588-8633-FC135DBF48AE}" destId="{9CC52625-4727-4CCA-98B1-9AC3979AE731}" srcOrd="0" destOrd="1" presId="urn:microsoft.com/office/officeart/2005/8/layout/vList2"/>
    <dgm:cxn modelId="{0F534A1D-F77D-48B3-86C7-13A2F4DF519B}" type="presOf" srcId="{D771A492-1D20-4097-A4A3-6D66BC677DE2}" destId="{9CC52625-4727-4CCA-98B1-9AC3979AE731}" srcOrd="0" destOrd="2" presId="urn:microsoft.com/office/officeart/2005/8/layout/vList2"/>
    <dgm:cxn modelId="{E8B06B1E-B1F2-4E6C-9840-C13704AD19A4}" srcId="{37ABBADA-AA99-4D57-807B-3171D18EA9EE}" destId="{6BBF1B64-804E-4588-8633-FC135DBF48AE}" srcOrd="1" destOrd="0" parTransId="{A49CD173-100B-44B6-94E6-2BE9E4C9E758}" sibTransId="{0EDF931E-9181-45AE-AB9F-66C325184F89}"/>
    <dgm:cxn modelId="{A7C23042-9D0F-4B0D-92CD-61DF52E2CDC6}" type="presOf" srcId="{CB7DC682-9B96-4235-ACD9-36274E41CF68}" destId="{794E99A7-2517-40DA-8F52-C0F0EC5430B1}" srcOrd="0" destOrd="0" presId="urn:microsoft.com/office/officeart/2005/8/layout/vList2"/>
    <dgm:cxn modelId="{F502084A-9FC7-43FE-BCE9-A51B6FB4C5CD}" srcId="{37ABBADA-AA99-4D57-807B-3171D18EA9EE}" destId="{C6331AFA-51AE-478A-A90D-F5BA4D85215C}" srcOrd="3" destOrd="0" parTransId="{471EFB1D-EEA7-4A69-AC39-3A3F0C8ED991}" sibTransId="{E90FDF54-9FC6-42C5-A1BD-D664D3F15671}"/>
    <dgm:cxn modelId="{0CCFBC8F-B375-48E5-A421-23771464FC1C}" srcId="{37ABBADA-AA99-4D57-807B-3171D18EA9EE}" destId="{F6FD13E6-B38B-4CFB-BDDE-D6BB35EAD478}" srcOrd="0" destOrd="0" parTransId="{B925515B-B94A-474A-B146-58B2E8896B3C}" sibTransId="{132193DD-14FF-44E8-AA65-DD1BDFCB99DD}"/>
    <dgm:cxn modelId="{F0711BA3-2D16-4FF4-9EDB-B264B22D1831}" type="presOf" srcId="{37ABBADA-AA99-4D57-807B-3171D18EA9EE}" destId="{309FBA74-5EAC-4C28-B7D3-C03B696CDC04}" srcOrd="0" destOrd="0" presId="urn:microsoft.com/office/officeart/2005/8/layout/vList2"/>
    <dgm:cxn modelId="{4E115BA4-1FF3-4035-9086-07F20E889F8C}" type="presOf" srcId="{F6FD13E6-B38B-4CFB-BDDE-D6BB35EAD478}" destId="{9CC52625-4727-4CCA-98B1-9AC3979AE731}" srcOrd="0" destOrd="0" presId="urn:microsoft.com/office/officeart/2005/8/layout/vList2"/>
    <dgm:cxn modelId="{598305B0-AFF4-4F22-9AC7-6FC073569C92}" type="presOf" srcId="{C6331AFA-51AE-478A-A90D-F5BA4D85215C}" destId="{9CC52625-4727-4CCA-98B1-9AC3979AE731}" srcOrd="0" destOrd="3" presId="urn:microsoft.com/office/officeart/2005/8/layout/vList2"/>
    <dgm:cxn modelId="{1CB699BE-218E-4CC6-AED8-899C29DAC7A5}" srcId="{CB7DC682-9B96-4235-ACD9-36274E41CF68}" destId="{37ABBADA-AA99-4D57-807B-3171D18EA9EE}" srcOrd="0" destOrd="0" parTransId="{187B3204-B55C-4E5F-A7E4-64CD61214F00}" sibTransId="{C2EAAD2D-BAC0-45CD-970A-0B9EC4DC9777}"/>
    <dgm:cxn modelId="{E1ECE1C6-8ED0-4BE9-95E0-F8AA499EF7A3}" srcId="{37ABBADA-AA99-4D57-807B-3171D18EA9EE}" destId="{D771A492-1D20-4097-A4A3-6D66BC677DE2}" srcOrd="2" destOrd="0" parTransId="{2F605834-C51B-4C78-AA3E-3F575E06650F}" sibTransId="{F9454B33-21A7-44EB-BC41-A29150F3AD36}"/>
    <dgm:cxn modelId="{0E335449-97C6-414F-94A2-8F6A4AF827AE}" type="presParOf" srcId="{794E99A7-2517-40DA-8F52-C0F0EC5430B1}" destId="{309FBA74-5EAC-4C28-B7D3-C03B696CDC04}" srcOrd="0" destOrd="0" presId="urn:microsoft.com/office/officeart/2005/8/layout/vList2"/>
    <dgm:cxn modelId="{A60F3F13-E787-4386-B314-CF0EAD0A177A}" type="presParOf" srcId="{794E99A7-2517-40DA-8F52-C0F0EC5430B1}" destId="{9CC52625-4727-4CCA-98B1-9AC3979AE731}" srcOrd="1"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FBA74-5EAC-4C28-B7D3-C03B696CDC04}">
      <dsp:nvSpPr>
        <dsp:cNvPr id="0" name=""/>
        <dsp:cNvSpPr/>
      </dsp:nvSpPr>
      <dsp:spPr>
        <a:xfrm>
          <a:off x="0" y="231779"/>
          <a:ext cx="5667375"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According to World Bank 2021, DIBI 2018:</a:t>
          </a:r>
        </a:p>
      </dsp:txBody>
      <dsp:txXfrm>
        <a:off x="28100" y="259879"/>
        <a:ext cx="5611175" cy="519439"/>
      </dsp:txXfrm>
    </dsp:sp>
    <dsp:sp modelId="{9CC52625-4727-4CCA-98B1-9AC3979AE731}">
      <dsp:nvSpPr>
        <dsp:cNvPr id="0" name=""/>
        <dsp:cNvSpPr/>
      </dsp:nvSpPr>
      <dsp:spPr>
        <a:xfrm>
          <a:off x="0" y="807418"/>
          <a:ext cx="5667375" cy="293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939"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i="1" kern="1200"/>
            <a:t>More than 100 million Indonesians are exposed to flood risks</a:t>
          </a:r>
          <a:endParaRPr lang="en-US" sz="1900" kern="1200"/>
        </a:p>
        <a:p>
          <a:pPr marL="171450" lvl="1" indent="-171450" algn="l" defTabSz="844550">
            <a:lnSpc>
              <a:spcPct val="90000"/>
            </a:lnSpc>
            <a:spcBef>
              <a:spcPct val="0"/>
            </a:spcBef>
            <a:spcAft>
              <a:spcPct val="20000"/>
            </a:spcAft>
            <a:buChar char="•"/>
          </a:pPr>
          <a:r>
            <a:rPr lang="en-US" sz="1900" i="1" kern="1200" dirty="0"/>
            <a:t>325 cities and districts are classified as high risk </a:t>
          </a:r>
          <a:endParaRPr lang="en-US" sz="1900" kern="1200" dirty="0"/>
        </a:p>
        <a:p>
          <a:pPr marL="171450" lvl="1" indent="-171450" algn="l" defTabSz="844550">
            <a:lnSpc>
              <a:spcPct val="90000"/>
            </a:lnSpc>
            <a:spcBef>
              <a:spcPct val="0"/>
            </a:spcBef>
            <a:spcAft>
              <a:spcPct val="20000"/>
            </a:spcAft>
            <a:buChar char="•"/>
          </a:pPr>
          <a:r>
            <a:rPr lang="en-US" sz="1900" i="1" kern="1200" dirty="0"/>
            <a:t>From 2002 to 2015, Indonesia suffered an average reported damage of US$367 million annually due to flooding with a total cost of an estimated US$5.2 billion (discounting  socioeconomic losses). </a:t>
          </a:r>
          <a:endParaRPr lang="en-US" sz="1900" kern="1200" dirty="0"/>
        </a:p>
        <a:p>
          <a:pPr marL="171450" lvl="1" indent="-171450" algn="l" defTabSz="844550">
            <a:lnSpc>
              <a:spcPct val="90000"/>
            </a:lnSpc>
            <a:spcBef>
              <a:spcPct val="0"/>
            </a:spcBef>
            <a:spcAft>
              <a:spcPct val="20000"/>
            </a:spcAft>
            <a:buChar char="•"/>
          </a:pPr>
          <a:r>
            <a:rPr lang="en-US" sz="1900" i="1" kern="1200" dirty="0"/>
            <a:t>Analysis of 92 cities across Indonesia indicates that the number of reported floods in these cities almost tripled from 50 in 2006 to 146 in 2017 </a:t>
          </a:r>
          <a:endParaRPr lang="en-US" sz="1900" kern="1200" dirty="0"/>
        </a:p>
      </dsp:txBody>
      <dsp:txXfrm>
        <a:off x="0" y="807418"/>
        <a:ext cx="5667375" cy="29311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CF265-89C0-4CFD-806D-B09611C2BFD8}" type="datetimeFigureOut">
              <a:rPr lang="id-ID" smtClean="0"/>
              <a:t>25/10/2022</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8177B-1773-4C37-997D-430C51E56D82}" type="slidenum">
              <a:rPr lang="id-ID" smtClean="0"/>
              <a:t>‹#›</a:t>
            </a:fld>
            <a:endParaRPr lang="id-ID"/>
          </a:p>
        </p:txBody>
      </p:sp>
    </p:spTree>
    <p:extLst>
      <p:ext uri="{BB962C8B-B14F-4D97-AF65-F5344CB8AC3E}">
        <p14:creationId xmlns:p14="http://schemas.microsoft.com/office/powerpoint/2010/main" val="2203238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A5146-0668-3240-F88B-76327BA562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a16="http://schemas.microsoft.com/office/drawing/2014/main" id="{1D17F214-FA7C-74CD-724A-7C0AF6A111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B10AFDC8-9808-4589-C401-D02D89648846}"/>
              </a:ext>
            </a:extLst>
          </p:cNvPr>
          <p:cNvSpPr>
            <a:spLocks noGrp="1"/>
          </p:cNvSpPr>
          <p:nvPr>
            <p:ph type="dt" sz="half" idx="10"/>
          </p:nvPr>
        </p:nvSpPr>
        <p:spPr/>
        <p:txBody>
          <a:bodyPr/>
          <a:lstStyle/>
          <a:p>
            <a:fld id="{95CEB1AE-CE76-49D7-9B68-28CB65266BA9}" type="datetime1">
              <a:rPr lang="id-ID" smtClean="0"/>
              <a:t>25/10/2022</a:t>
            </a:fld>
            <a:endParaRPr lang="id-ID"/>
          </a:p>
        </p:txBody>
      </p:sp>
      <p:sp>
        <p:nvSpPr>
          <p:cNvPr id="5" name="Footer Placeholder 4">
            <a:extLst>
              <a:ext uri="{FF2B5EF4-FFF2-40B4-BE49-F238E27FC236}">
                <a16:creationId xmlns:a16="http://schemas.microsoft.com/office/drawing/2014/main" id="{38D56434-9539-FB16-60E5-D9FA5A489E06}"/>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784273C5-0B62-B202-2120-9391E08EA863}"/>
              </a:ext>
            </a:extLst>
          </p:cNvPr>
          <p:cNvSpPr>
            <a:spLocks noGrp="1"/>
          </p:cNvSpPr>
          <p:nvPr>
            <p:ph type="sldNum" sz="quarter" idx="12"/>
          </p:nvPr>
        </p:nvSpPr>
        <p:spPr/>
        <p:txBody>
          <a:bodyPr/>
          <a:lstStyle/>
          <a:p>
            <a:fld id="{034D1840-9063-42EF-8F02-36D8A707F3AB}" type="slidenum">
              <a:rPr lang="id-ID" smtClean="0"/>
              <a:t>‹#›</a:t>
            </a:fld>
            <a:endParaRPr lang="id-ID"/>
          </a:p>
        </p:txBody>
      </p:sp>
    </p:spTree>
    <p:extLst>
      <p:ext uri="{BB962C8B-B14F-4D97-AF65-F5344CB8AC3E}">
        <p14:creationId xmlns:p14="http://schemas.microsoft.com/office/powerpoint/2010/main" val="654203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FD572-327D-8FA3-3C42-FB7393AE8D3D}"/>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E977A154-56C1-138B-F032-D8AF55DB12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198D276A-0F7E-D77E-BF60-404118643FF5}"/>
              </a:ext>
            </a:extLst>
          </p:cNvPr>
          <p:cNvSpPr>
            <a:spLocks noGrp="1"/>
          </p:cNvSpPr>
          <p:nvPr>
            <p:ph type="dt" sz="half" idx="10"/>
          </p:nvPr>
        </p:nvSpPr>
        <p:spPr/>
        <p:txBody>
          <a:bodyPr/>
          <a:lstStyle/>
          <a:p>
            <a:fld id="{2EF6A21A-29B0-49C0-9E01-1DD04C86B480}" type="datetime1">
              <a:rPr lang="id-ID" smtClean="0"/>
              <a:t>25/10/2022</a:t>
            </a:fld>
            <a:endParaRPr lang="id-ID"/>
          </a:p>
        </p:txBody>
      </p:sp>
      <p:sp>
        <p:nvSpPr>
          <p:cNvPr id="5" name="Footer Placeholder 4">
            <a:extLst>
              <a:ext uri="{FF2B5EF4-FFF2-40B4-BE49-F238E27FC236}">
                <a16:creationId xmlns:a16="http://schemas.microsoft.com/office/drawing/2014/main" id="{1B34E46C-070A-41C4-DF34-670D1D8265CA}"/>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B5D0BEB2-BC56-CA35-0245-893DAE9665CD}"/>
              </a:ext>
            </a:extLst>
          </p:cNvPr>
          <p:cNvSpPr>
            <a:spLocks noGrp="1"/>
          </p:cNvSpPr>
          <p:nvPr>
            <p:ph type="sldNum" sz="quarter" idx="12"/>
          </p:nvPr>
        </p:nvSpPr>
        <p:spPr/>
        <p:txBody>
          <a:bodyPr/>
          <a:lstStyle/>
          <a:p>
            <a:fld id="{034D1840-9063-42EF-8F02-36D8A707F3AB}" type="slidenum">
              <a:rPr lang="id-ID" smtClean="0"/>
              <a:t>‹#›</a:t>
            </a:fld>
            <a:endParaRPr lang="id-ID"/>
          </a:p>
        </p:txBody>
      </p:sp>
    </p:spTree>
    <p:extLst>
      <p:ext uri="{BB962C8B-B14F-4D97-AF65-F5344CB8AC3E}">
        <p14:creationId xmlns:p14="http://schemas.microsoft.com/office/powerpoint/2010/main" val="716604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410FAE-BA40-6C48-6B54-F3B2D69CE1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2FF35FCA-67CE-6423-7B7F-9C360A84D9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D69E82F1-3B3F-8A76-7D86-7B20B1CD3A5B}"/>
              </a:ext>
            </a:extLst>
          </p:cNvPr>
          <p:cNvSpPr>
            <a:spLocks noGrp="1"/>
          </p:cNvSpPr>
          <p:nvPr>
            <p:ph type="dt" sz="half" idx="10"/>
          </p:nvPr>
        </p:nvSpPr>
        <p:spPr/>
        <p:txBody>
          <a:bodyPr/>
          <a:lstStyle/>
          <a:p>
            <a:fld id="{C7594D3D-748E-4A43-B91F-989ACC42E6BE}" type="datetime1">
              <a:rPr lang="id-ID" smtClean="0"/>
              <a:t>25/10/2022</a:t>
            </a:fld>
            <a:endParaRPr lang="id-ID"/>
          </a:p>
        </p:txBody>
      </p:sp>
      <p:sp>
        <p:nvSpPr>
          <p:cNvPr id="5" name="Footer Placeholder 4">
            <a:extLst>
              <a:ext uri="{FF2B5EF4-FFF2-40B4-BE49-F238E27FC236}">
                <a16:creationId xmlns:a16="http://schemas.microsoft.com/office/drawing/2014/main" id="{DCDB10B2-3488-69AD-BBF3-55742CF25127}"/>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DDE8822D-D9CF-A0F8-8351-4890D622E271}"/>
              </a:ext>
            </a:extLst>
          </p:cNvPr>
          <p:cNvSpPr>
            <a:spLocks noGrp="1"/>
          </p:cNvSpPr>
          <p:nvPr>
            <p:ph type="sldNum" sz="quarter" idx="12"/>
          </p:nvPr>
        </p:nvSpPr>
        <p:spPr/>
        <p:txBody>
          <a:bodyPr/>
          <a:lstStyle/>
          <a:p>
            <a:fld id="{034D1840-9063-42EF-8F02-36D8A707F3AB}" type="slidenum">
              <a:rPr lang="id-ID" smtClean="0"/>
              <a:t>‹#›</a:t>
            </a:fld>
            <a:endParaRPr lang="id-ID"/>
          </a:p>
        </p:txBody>
      </p:sp>
    </p:spTree>
    <p:extLst>
      <p:ext uri="{BB962C8B-B14F-4D97-AF65-F5344CB8AC3E}">
        <p14:creationId xmlns:p14="http://schemas.microsoft.com/office/powerpoint/2010/main" val="1417357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0DD17-A7DD-CAAB-25C8-543489F10236}"/>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D0D2703C-3A12-35E6-580F-DB3F31FEDB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840F22C8-65B6-4BF0-757C-C5F8CF1CDED4}"/>
              </a:ext>
            </a:extLst>
          </p:cNvPr>
          <p:cNvSpPr>
            <a:spLocks noGrp="1"/>
          </p:cNvSpPr>
          <p:nvPr>
            <p:ph type="dt" sz="half" idx="10"/>
          </p:nvPr>
        </p:nvSpPr>
        <p:spPr/>
        <p:txBody>
          <a:bodyPr/>
          <a:lstStyle/>
          <a:p>
            <a:fld id="{A6FC0228-72E6-498F-AABB-72874CB609F9}" type="datetime1">
              <a:rPr lang="id-ID" smtClean="0"/>
              <a:t>25/10/2022</a:t>
            </a:fld>
            <a:endParaRPr lang="id-ID"/>
          </a:p>
        </p:txBody>
      </p:sp>
      <p:sp>
        <p:nvSpPr>
          <p:cNvPr id="5" name="Footer Placeholder 4">
            <a:extLst>
              <a:ext uri="{FF2B5EF4-FFF2-40B4-BE49-F238E27FC236}">
                <a16:creationId xmlns:a16="http://schemas.microsoft.com/office/drawing/2014/main" id="{AB4404DB-904D-9737-1123-36C20E627448}"/>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A7E2603A-4761-7F84-AB2D-B7651FEEE873}"/>
              </a:ext>
            </a:extLst>
          </p:cNvPr>
          <p:cNvSpPr>
            <a:spLocks noGrp="1"/>
          </p:cNvSpPr>
          <p:nvPr>
            <p:ph type="sldNum" sz="quarter" idx="12"/>
          </p:nvPr>
        </p:nvSpPr>
        <p:spPr/>
        <p:txBody>
          <a:bodyPr/>
          <a:lstStyle/>
          <a:p>
            <a:fld id="{034D1840-9063-42EF-8F02-36D8A707F3AB}" type="slidenum">
              <a:rPr lang="id-ID" smtClean="0"/>
              <a:t>‹#›</a:t>
            </a:fld>
            <a:endParaRPr lang="id-ID"/>
          </a:p>
        </p:txBody>
      </p:sp>
    </p:spTree>
    <p:extLst>
      <p:ext uri="{BB962C8B-B14F-4D97-AF65-F5344CB8AC3E}">
        <p14:creationId xmlns:p14="http://schemas.microsoft.com/office/powerpoint/2010/main" val="252919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10F5A-4541-8506-03CA-7DB673151B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a16="http://schemas.microsoft.com/office/drawing/2014/main" id="{B35CBEB9-48FD-E2F5-3E6B-3110D425BA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DDD6C-277F-37DB-7D0B-8D3F104308DD}"/>
              </a:ext>
            </a:extLst>
          </p:cNvPr>
          <p:cNvSpPr>
            <a:spLocks noGrp="1"/>
          </p:cNvSpPr>
          <p:nvPr>
            <p:ph type="dt" sz="half" idx="10"/>
          </p:nvPr>
        </p:nvSpPr>
        <p:spPr/>
        <p:txBody>
          <a:bodyPr/>
          <a:lstStyle/>
          <a:p>
            <a:fld id="{1506E833-4560-4373-89B0-6A0766545D4D}" type="datetime1">
              <a:rPr lang="id-ID" smtClean="0"/>
              <a:t>25/10/2022</a:t>
            </a:fld>
            <a:endParaRPr lang="id-ID"/>
          </a:p>
        </p:txBody>
      </p:sp>
      <p:sp>
        <p:nvSpPr>
          <p:cNvPr id="5" name="Footer Placeholder 4">
            <a:extLst>
              <a:ext uri="{FF2B5EF4-FFF2-40B4-BE49-F238E27FC236}">
                <a16:creationId xmlns:a16="http://schemas.microsoft.com/office/drawing/2014/main" id="{049601BA-57D0-0867-50C5-B5545BAC6E2F}"/>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86B6BEBE-5E9F-6B7C-CBB0-1B74C6FDD72E}"/>
              </a:ext>
            </a:extLst>
          </p:cNvPr>
          <p:cNvSpPr>
            <a:spLocks noGrp="1"/>
          </p:cNvSpPr>
          <p:nvPr>
            <p:ph type="sldNum" sz="quarter" idx="12"/>
          </p:nvPr>
        </p:nvSpPr>
        <p:spPr/>
        <p:txBody>
          <a:bodyPr/>
          <a:lstStyle/>
          <a:p>
            <a:fld id="{034D1840-9063-42EF-8F02-36D8A707F3AB}" type="slidenum">
              <a:rPr lang="id-ID" smtClean="0"/>
              <a:t>‹#›</a:t>
            </a:fld>
            <a:endParaRPr lang="id-ID"/>
          </a:p>
        </p:txBody>
      </p:sp>
    </p:spTree>
    <p:extLst>
      <p:ext uri="{BB962C8B-B14F-4D97-AF65-F5344CB8AC3E}">
        <p14:creationId xmlns:p14="http://schemas.microsoft.com/office/powerpoint/2010/main" val="3809867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8AF39-8A17-D995-5B78-C0CDDA961DB3}"/>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7679A851-6BC9-C196-0857-2698B4234B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id="{7AE7C8E5-AB62-FBD0-AD22-29AA75CDBC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id="{2FFAC139-9503-1FE6-C2F7-F2E8D76EBFA9}"/>
              </a:ext>
            </a:extLst>
          </p:cNvPr>
          <p:cNvSpPr>
            <a:spLocks noGrp="1"/>
          </p:cNvSpPr>
          <p:nvPr>
            <p:ph type="dt" sz="half" idx="10"/>
          </p:nvPr>
        </p:nvSpPr>
        <p:spPr/>
        <p:txBody>
          <a:bodyPr/>
          <a:lstStyle/>
          <a:p>
            <a:fld id="{089F958A-1DC6-4A2F-A330-31DF1EF1AB21}" type="datetime1">
              <a:rPr lang="id-ID" smtClean="0"/>
              <a:t>25/10/2022</a:t>
            </a:fld>
            <a:endParaRPr lang="id-ID"/>
          </a:p>
        </p:txBody>
      </p:sp>
      <p:sp>
        <p:nvSpPr>
          <p:cNvPr id="6" name="Footer Placeholder 5">
            <a:extLst>
              <a:ext uri="{FF2B5EF4-FFF2-40B4-BE49-F238E27FC236}">
                <a16:creationId xmlns:a16="http://schemas.microsoft.com/office/drawing/2014/main" id="{C4F6499B-B972-1364-86FF-E17E25F5FED3}"/>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F09439A6-5641-65BD-BEC2-D385049711B6}"/>
              </a:ext>
            </a:extLst>
          </p:cNvPr>
          <p:cNvSpPr>
            <a:spLocks noGrp="1"/>
          </p:cNvSpPr>
          <p:nvPr>
            <p:ph type="sldNum" sz="quarter" idx="12"/>
          </p:nvPr>
        </p:nvSpPr>
        <p:spPr/>
        <p:txBody>
          <a:bodyPr/>
          <a:lstStyle/>
          <a:p>
            <a:fld id="{034D1840-9063-42EF-8F02-36D8A707F3AB}" type="slidenum">
              <a:rPr lang="id-ID" smtClean="0"/>
              <a:t>‹#›</a:t>
            </a:fld>
            <a:endParaRPr lang="id-ID"/>
          </a:p>
        </p:txBody>
      </p:sp>
    </p:spTree>
    <p:extLst>
      <p:ext uri="{BB962C8B-B14F-4D97-AF65-F5344CB8AC3E}">
        <p14:creationId xmlns:p14="http://schemas.microsoft.com/office/powerpoint/2010/main" val="272537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6A989-78BE-0C96-B2C2-11A0DBDE3254}"/>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id="{565D7577-2B0C-7617-82AE-D8FE06F12E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64EFE0-1732-7B62-3D46-C33AF1302D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id="{86CAD753-3BB9-DB56-E21E-7519DDB4B3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47029B-61C6-70A0-2BB0-FC14D5FF04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a16="http://schemas.microsoft.com/office/drawing/2014/main" id="{FD5D4B09-50C0-57C1-F218-87768C9437F9}"/>
              </a:ext>
            </a:extLst>
          </p:cNvPr>
          <p:cNvSpPr>
            <a:spLocks noGrp="1"/>
          </p:cNvSpPr>
          <p:nvPr>
            <p:ph type="dt" sz="half" idx="10"/>
          </p:nvPr>
        </p:nvSpPr>
        <p:spPr/>
        <p:txBody>
          <a:bodyPr/>
          <a:lstStyle/>
          <a:p>
            <a:fld id="{6DC13EE0-52D5-45D0-9853-D3A95EEE49E3}" type="datetime1">
              <a:rPr lang="id-ID" smtClean="0"/>
              <a:t>25/10/2022</a:t>
            </a:fld>
            <a:endParaRPr lang="id-ID"/>
          </a:p>
        </p:txBody>
      </p:sp>
      <p:sp>
        <p:nvSpPr>
          <p:cNvPr id="8" name="Footer Placeholder 7">
            <a:extLst>
              <a:ext uri="{FF2B5EF4-FFF2-40B4-BE49-F238E27FC236}">
                <a16:creationId xmlns:a16="http://schemas.microsoft.com/office/drawing/2014/main" id="{87F09619-85EF-2D68-D318-F4E97A9F6929}"/>
              </a:ext>
            </a:extLst>
          </p:cNvPr>
          <p:cNvSpPr>
            <a:spLocks noGrp="1"/>
          </p:cNvSpPr>
          <p:nvPr>
            <p:ph type="ftr" sz="quarter" idx="11"/>
          </p:nvPr>
        </p:nvSpPr>
        <p:spPr/>
        <p:txBody>
          <a:bodyPr/>
          <a:lstStyle/>
          <a:p>
            <a:endParaRPr lang="id-ID"/>
          </a:p>
        </p:txBody>
      </p:sp>
      <p:sp>
        <p:nvSpPr>
          <p:cNvPr id="9" name="Slide Number Placeholder 8">
            <a:extLst>
              <a:ext uri="{FF2B5EF4-FFF2-40B4-BE49-F238E27FC236}">
                <a16:creationId xmlns:a16="http://schemas.microsoft.com/office/drawing/2014/main" id="{6D09103C-3430-7E3D-2CD5-45EA9382DC39}"/>
              </a:ext>
            </a:extLst>
          </p:cNvPr>
          <p:cNvSpPr>
            <a:spLocks noGrp="1"/>
          </p:cNvSpPr>
          <p:nvPr>
            <p:ph type="sldNum" sz="quarter" idx="12"/>
          </p:nvPr>
        </p:nvSpPr>
        <p:spPr/>
        <p:txBody>
          <a:bodyPr/>
          <a:lstStyle/>
          <a:p>
            <a:fld id="{034D1840-9063-42EF-8F02-36D8A707F3AB}" type="slidenum">
              <a:rPr lang="id-ID" smtClean="0"/>
              <a:t>‹#›</a:t>
            </a:fld>
            <a:endParaRPr lang="id-ID"/>
          </a:p>
        </p:txBody>
      </p:sp>
    </p:spTree>
    <p:extLst>
      <p:ext uri="{BB962C8B-B14F-4D97-AF65-F5344CB8AC3E}">
        <p14:creationId xmlns:p14="http://schemas.microsoft.com/office/powerpoint/2010/main" val="1694499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F6463-E116-6AAC-9BA1-FCE3B35135B9}"/>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id="{CC24874A-0A5A-06A5-6839-D37DA5B62AB4}"/>
              </a:ext>
            </a:extLst>
          </p:cNvPr>
          <p:cNvSpPr>
            <a:spLocks noGrp="1"/>
          </p:cNvSpPr>
          <p:nvPr>
            <p:ph type="dt" sz="half" idx="10"/>
          </p:nvPr>
        </p:nvSpPr>
        <p:spPr/>
        <p:txBody>
          <a:bodyPr/>
          <a:lstStyle/>
          <a:p>
            <a:fld id="{D21085C2-000C-4353-84F3-942FEC78C5FC}" type="datetime1">
              <a:rPr lang="id-ID" smtClean="0"/>
              <a:t>25/10/2022</a:t>
            </a:fld>
            <a:endParaRPr lang="id-ID"/>
          </a:p>
        </p:txBody>
      </p:sp>
      <p:sp>
        <p:nvSpPr>
          <p:cNvPr id="4" name="Footer Placeholder 3">
            <a:extLst>
              <a:ext uri="{FF2B5EF4-FFF2-40B4-BE49-F238E27FC236}">
                <a16:creationId xmlns:a16="http://schemas.microsoft.com/office/drawing/2014/main" id="{619B8277-A1E4-3AD2-D395-5EC92FD7F06F}"/>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id="{6A3423A1-A421-16EB-2300-498FB88A3A25}"/>
              </a:ext>
            </a:extLst>
          </p:cNvPr>
          <p:cNvSpPr>
            <a:spLocks noGrp="1"/>
          </p:cNvSpPr>
          <p:nvPr>
            <p:ph type="sldNum" sz="quarter" idx="12"/>
          </p:nvPr>
        </p:nvSpPr>
        <p:spPr/>
        <p:txBody>
          <a:bodyPr/>
          <a:lstStyle/>
          <a:p>
            <a:fld id="{034D1840-9063-42EF-8F02-36D8A707F3AB}" type="slidenum">
              <a:rPr lang="id-ID" smtClean="0"/>
              <a:t>‹#›</a:t>
            </a:fld>
            <a:endParaRPr lang="id-ID"/>
          </a:p>
        </p:txBody>
      </p:sp>
    </p:spTree>
    <p:extLst>
      <p:ext uri="{BB962C8B-B14F-4D97-AF65-F5344CB8AC3E}">
        <p14:creationId xmlns:p14="http://schemas.microsoft.com/office/powerpoint/2010/main" val="1764473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049D41-AF15-5E16-5AC4-2DC90E4B3D67}"/>
              </a:ext>
            </a:extLst>
          </p:cNvPr>
          <p:cNvSpPr>
            <a:spLocks noGrp="1"/>
          </p:cNvSpPr>
          <p:nvPr>
            <p:ph type="dt" sz="half" idx="10"/>
          </p:nvPr>
        </p:nvSpPr>
        <p:spPr/>
        <p:txBody>
          <a:bodyPr/>
          <a:lstStyle/>
          <a:p>
            <a:fld id="{F0C44B2E-7AC7-4737-AE61-12A526966648}" type="datetime1">
              <a:rPr lang="id-ID" smtClean="0"/>
              <a:t>25/10/2022</a:t>
            </a:fld>
            <a:endParaRPr lang="id-ID"/>
          </a:p>
        </p:txBody>
      </p:sp>
      <p:sp>
        <p:nvSpPr>
          <p:cNvPr id="3" name="Footer Placeholder 2">
            <a:extLst>
              <a:ext uri="{FF2B5EF4-FFF2-40B4-BE49-F238E27FC236}">
                <a16:creationId xmlns:a16="http://schemas.microsoft.com/office/drawing/2014/main" id="{E655E0DC-1D9C-164B-28AC-BDC826A66EE3}"/>
              </a:ext>
            </a:extLst>
          </p:cNvPr>
          <p:cNvSpPr>
            <a:spLocks noGrp="1"/>
          </p:cNvSpPr>
          <p:nvPr>
            <p:ph type="ftr" sz="quarter" idx="11"/>
          </p:nvPr>
        </p:nvSpPr>
        <p:spPr/>
        <p:txBody>
          <a:bodyPr/>
          <a:lstStyle/>
          <a:p>
            <a:endParaRPr lang="id-ID"/>
          </a:p>
        </p:txBody>
      </p:sp>
      <p:sp>
        <p:nvSpPr>
          <p:cNvPr id="4" name="Slide Number Placeholder 3">
            <a:extLst>
              <a:ext uri="{FF2B5EF4-FFF2-40B4-BE49-F238E27FC236}">
                <a16:creationId xmlns:a16="http://schemas.microsoft.com/office/drawing/2014/main" id="{5BFC422E-8655-7DC1-2BB2-01BD066B3E9C}"/>
              </a:ext>
            </a:extLst>
          </p:cNvPr>
          <p:cNvSpPr>
            <a:spLocks noGrp="1"/>
          </p:cNvSpPr>
          <p:nvPr>
            <p:ph type="sldNum" sz="quarter" idx="12"/>
          </p:nvPr>
        </p:nvSpPr>
        <p:spPr/>
        <p:txBody>
          <a:bodyPr/>
          <a:lstStyle/>
          <a:p>
            <a:fld id="{034D1840-9063-42EF-8F02-36D8A707F3AB}" type="slidenum">
              <a:rPr lang="id-ID" smtClean="0"/>
              <a:t>‹#›</a:t>
            </a:fld>
            <a:endParaRPr lang="id-ID"/>
          </a:p>
        </p:txBody>
      </p:sp>
    </p:spTree>
    <p:extLst>
      <p:ext uri="{BB962C8B-B14F-4D97-AF65-F5344CB8AC3E}">
        <p14:creationId xmlns:p14="http://schemas.microsoft.com/office/powerpoint/2010/main" val="650979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655E9-ACBA-2997-8A25-D93E6AC42C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id="{0D296EF2-B520-63F5-45D9-0B41E1210B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id="{F121551F-5E05-D67D-5BC5-3A30AC0B8D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C74B62-ED13-0848-D103-2E3FB40F88AD}"/>
              </a:ext>
            </a:extLst>
          </p:cNvPr>
          <p:cNvSpPr>
            <a:spLocks noGrp="1"/>
          </p:cNvSpPr>
          <p:nvPr>
            <p:ph type="dt" sz="half" idx="10"/>
          </p:nvPr>
        </p:nvSpPr>
        <p:spPr/>
        <p:txBody>
          <a:bodyPr/>
          <a:lstStyle/>
          <a:p>
            <a:fld id="{ADC217AF-95CF-4ECF-81FD-D02E95B8F2D9}" type="datetime1">
              <a:rPr lang="id-ID" smtClean="0"/>
              <a:t>25/10/2022</a:t>
            </a:fld>
            <a:endParaRPr lang="id-ID"/>
          </a:p>
        </p:txBody>
      </p:sp>
      <p:sp>
        <p:nvSpPr>
          <p:cNvPr id="6" name="Footer Placeholder 5">
            <a:extLst>
              <a:ext uri="{FF2B5EF4-FFF2-40B4-BE49-F238E27FC236}">
                <a16:creationId xmlns:a16="http://schemas.microsoft.com/office/drawing/2014/main" id="{B65ED22F-C6C0-6A72-AC89-3102E40503E0}"/>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59220C7E-480B-97B0-102A-8A7D9029A970}"/>
              </a:ext>
            </a:extLst>
          </p:cNvPr>
          <p:cNvSpPr>
            <a:spLocks noGrp="1"/>
          </p:cNvSpPr>
          <p:nvPr>
            <p:ph type="sldNum" sz="quarter" idx="12"/>
          </p:nvPr>
        </p:nvSpPr>
        <p:spPr/>
        <p:txBody>
          <a:bodyPr/>
          <a:lstStyle/>
          <a:p>
            <a:fld id="{034D1840-9063-42EF-8F02-36D8A707F3AB}" type="slidenum">
              <a:rPr lang="id-ID" smtClean="0"/>
              <a:t>‹#›</a:t>
            </a:fld>
            <a:endParaRPr lang="id-ID"/>
          </a:p>
        </p:txBody>
      </p:sp>
    </p:spTree>
    <p:extLst>
      <p:ext uri="{BB962C8B-B14F-4D97-AF65-F5344CB8AC3E}">
        <p14:creationId xmlns:p14="http://schemas.microsoft.com/office/powerpoint/2010/main" val="657449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A7C8F-6560-03AE-7BC4-C34DFB993F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id="{87688976-0E40-4CEF-AFCF-19E1680D41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a16="http://schemas.microsoft.com/office/drawing/2014/main" id="{758F0D32-926C-9B7D-B06C-0F2367B29B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09AD40-C368-EE9D-F209-28C7D0F24858}"/>
              </a:ext>
            </a:extLst>
          </p:cNvPr>
          <p:cNvSpPr>
            <a:spLocks noGrp="1"/>
          </p:cNvSpPr>
          <p:nvPr>
            <p:ph type="dt" sz="half" idx="10"/>
          </p:nvPr>
        </p:nvSpPr>
        <p:spPr/>
        <p:txBody>
          <a:bodyPr/>
          <a:lstStyle/>
          <a:p>
            <a:fld id="{C9DF7132-EC82-4BA9-809A-742F20C0ABB8}" type="datetime1">
              <a:rPr lang="id-ID" smtClean="0"/>
              <a:t>25/10/2022</a:t>
            </a:fld>
            <a:endParaRPr lang="id-ID"/>
          </a:p>
        </p:txBody>
      </p:sp>
      <p:sp>
        <p:nvSpPr>
          <p:cNvPr id="6" name="Footer Placeholder 5">
            <a:extLst>
              <a:ext uri="{FF2B5EF4-FFF2-40B4-BE49-F238E27FC236}">
                <a16:creationId xmlns:a16="http://schemas.microsoft.com/office/drawing/2014/main" id="{7CA711F7-510C-5E82-1774-B9843C0DA432}"/>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40503456-F816-A9E8-F70E-2288B6842D51}"/>
              </a:ext>
            </a:extLst>
          </p:cNvPr>
          <p:cNvSpPr>
            <a:spLocks noGrp="1"/>
          </p:cNvSpPr>
          <p:nvPr>
            <p:ph type="sldNum" sz="quarter" idx="12"/>
          </p:nvPr>
        </p:nvSpPr>
        <p:spPr/>
        <p:txBody>
          <a:bodyPr/>
          <a:lstStyle/>
          <a:p>
            <a:fld id="{034D1840-9063-42EF-8F02-36D8A707F3AB}" type="slidenum">
              <a:rPr lang="id-ID" smtClean="0"/>
              <a:t>‹#›</a:t>
            </a:fld>
            <a:endParaRPr lang="id-ID"/>
          </a:p>
        </p:txBody>
      </p:sp>
    </p:spTree>
    <p:extLst>
      <p:ext uri="{BB962C8B-B14F-4D97-AF65-F5344CB8AC3E}">
        <p14:creationId xmlns:p14="http://schemas.microsoft.com/office/powerpoint/2010/main" val="60983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232081-33C8-3A12-0345-284485D6DB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id="{59072264-14DA-5DC3-8FE0-2C0460972B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2F6AD076-5EDE-B084-4DDF-5B136E65B0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40E65-2006-45D2-81AD-437006B218DE}" type="datetime1">
              <a:rPr lang="id-ID" smtClean="0"/>
              <a:t>25/10/2022</a:t>
            </a:fld>
            <a:endParaRPr lang="id-ID"/>
          </a:p>
        </p:txBody>
      </p:sp>
      <p:sp>
        <p:nvSpPr>
          <p:cNvPr id="5" name="Footer Placeholder 4">
            <a:extLst>
              <a:ext uri="{FF2B5EF4-FFF2-40B4-BE49-F238E27FC236}">
                <a16:creationId xmlns:a16="http://schemas.microsoft.com/office/drawing/2014/main" id="{7DC0C259-2D40-EEA1-D71D-32EE832D1D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id="{8632DEE0-FDDE-90AF-1A1D-AF66CECA89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D1840-9063-42EF-8F02-36D8A707F3AB}" type="slidenum">
              <a:rPr lang="id-ID" smtClean="0"/>
              <a:t>‹#›</a:t>
            </a:fld>
            <a:endParaRPr lang="id-ID"/>
          </a:p>
        </p:txBody>
      </p:sp>
    </p:spTree>
    <p:extLst>
      <p:ext uri="{BB962C8B-B14F-4D97-AF65-F5344CB8AC3E}">
        <p14:creationId xmlns:p14="http://schemas.microsoft.com/office/powerpoint/2010/main" val="2229314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59D17-4321-B905-A090-35CE0ACC3446}"/>
              </a:ext>
            </a:extLst>
          </p:cNvPr>
          <p:cNvSpPr>
            <a:spLocks noGrp="1"/>
          </p:cNvSpPr>
          <p:nvPr>
            <p:ph type="ctrTitle"/>
          </p:nvPr>
        </p:nvSpPr>
        <p:spPr/>
        <p:txBody>
          <a:bodyPr>
            <a:normAutofit fontScale="90000"/>
          </a:bodyPr>
          <a:lstStyle/>
          <a:p>
            <a:pPr marL="0" marR="0" algn="ctr">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Regulation, Implementation and The Potential Role of Islamic Norms in River Restoration in Indonesia</a:t>
            </a:r>
            <a:br>
              <a:rPr lang="id-ID" sz="1800" dirty="0">
                <a:effectLst/>
                <a:latin typeface="Calibri" panose="020F0502020204030204" pitchFamily="34" charset="0"/>
                <a:ea typeface="Calibri" panose="020F0502020204030204" pitchFamily="34" charset="0"/>
                <a:cs typeface="Times New Roman" panose="02020603050405020304" pitchFamily="18" charset="0"/>
              </a:rPr>
            </a:br>
            <a:r>
              <a:rPr lang="en-US" sz="2200" b="1" dirty="0">
                <a:effectLst/>
                <a:latin typeface="Calibri" panose="020F0502020204030204" pitchFamily="34" charset="0"/>
                <a:ea typeface="Calibri" panose="020F0502020204030204" pitchFamily="34" charset="0"/>
                <a:cs typeface="Times New Roman" panose="02020603050405020304" pitchFamily="18" charset="0"/>
              </a:rPr>
              <a:t> </a:t>
            </a:r>
            <a:br>
              <a:rPr lang="id-ID" sz="2200" dirty="0">
                <a:effectLst/>
                <a:latin typeface="Calibri" panose="020F0502020204030204" pitchFamily="34" charset="0"/>
                <a:ea typeface="Calibri" panose="020F0502020204030204" pitchFamily="34" charset="0"/>
                <a:cs typeface="Times New Roman" panose="02020603050405020304" pitchFamily="18" charset="0"/>
              </a:rPr>
            </a:br>
            <a:r>
              <a:rPr lang="en-US" sz="4000" dirty="0" err="1">
                <a:effectLst/>
                <a:latin typeface="Calibri" panose="020F0502020204030204" pitchFamily="34" charset="0"/>
                <a:ea typeface="Calibri" panose="020F0502020204030204" pitchFamily="34" charset="0"/>
                <a:cs typeface="Times New Roman" panose="02020603050405020304" pitchFamily="18" charset="0"/>
              </a:rPr>
              <a:t>وَجَعَلْنَا</a:t>
            </a: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r>
              <a:rPr lang="en-US" sz="4000" dirty="0" err="1">
                <a:effectLst/>
                <a:latin typeface="Calibri" panose="020F0502020204030204" pitchFamily="34" charset="0"/>
                <a:ea typeface="Calibri" panose="020F0502020204030204" pitchFamily="34" charset="0"/>
                <a:cs typeface="Times New Roman" panose="02020603050405020304" pitchFamily="18" charset="0"/>
              </a:rPr>
              <a:t>مِنَ</a:t>
            </a: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r>
              <a:rPr lang="en-US" sz="4000" dirty="0" err="1">
                <a:effectLst/>
                <a:latin typeface="Calibri" panose="020F0502020204030204" pitchFamily="34" charset="0"/>
                <a:ea typeface="Calibri" panose="020F0502020204030204" pitchFamily="34" charset="0"/>
                <a:cs typeface="Times New Roman" panose="02020603050405020304" pitchFamily="18" charset="0"/>
              </a:rPr>
              <a:t>ٱلْمَآءِ</a:t>
            </a: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r>
              <a:rPr lang="en-US" sz="4000" dirty="0" err="1">
                <a:effectLst/>
                <a:latin typeface="Calibri" panose="020F0502020204030204" pitchFamily="34" charset="0"/>
                <a:ea typeface="Calibri" panose="020F0502020204030204" pitchFamily="34" charset="0"/>
                <a:cs typeface="Times New Roman" panose="02020603050405020304" pitchFamily="18" charset="0"/>
              </a:rPr>
              <a:t>كُلَّ</a:t>
            </a: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r>
              <a:rPr lang="en-US" sz="4000" dirty="0" err="1">
                <a:effectLst/>
                <a:latin typeface="Calibri" panose="020F0502020204030204" pitchFamily="34" charset="0"/>
                <a:ea typeface="Calibri" panose="020F0502020204030204" pitchFamily="34" charset="0"/>
                <a:cs typeface="Times New Roman" panose="02020603050405020304" pitchFamily="18" charset="0"/>
              </a:rPr>
              <a:t>شَىْءٍ</a:t>
            </a: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r>
              <a:rPr lang="en-US" sz="4000" dirty="0" err="1">
                <a:effectLst/>
                <a:latin typeface="Calibri" panose="020F0502020204030204" pitchFamily="34" charset="0"/>
                <a:ea typeface="Calibri" panose="020F0502020204030204" pitchFamily="34" charset="0"/>
                <a:cs typeface="Times New Roman" panose="02020603050405020304" pitchFamily="18" charset="0"/>
              </a:rPr>
              <a:t>حَىٍّ</a:t>
            </a:r>
            <a:r>
              <a:rPr lang="en-US" sz="4000" dirty="0">
                <a:effectLst/>
                <a:latin typeface="Calibri" panose="020F0502020204030204" pitchFamily="34" charset="0"/>
                <a:ea typeface="Calibri" panose="020F0502020204030204" pitchFamily="34" charset="0"/>
                <a:cs typeface="Times New Roman" panose="02020603050405020304" pitchFamily="18" charset="0"/>
              </a:rPr>
              <a:t> ۖ </a:t>
            </a:r>
            <a:br>
              <a:rPr lang="id-ID" sz="2200" dirty="0">
                <a:effectLst/>
                <a:latin typeface="Calibri" panose="020F0502020204030204" pitchFamily="34" charset="0"/>
                <a:ea typeface="Calibri" panose="020F0502020204030204" pitchFamily="34" charset="0"/>
                <a:cs typeface="Times New Roman" panose="02020603050405020304" pitchFamily="18" charset="0"/>
              </a:rPr>
            </a:br>
            <a:r>
              <a:rPr lang="en-US" sz="2200" dirty="0">
                <a:effectLst/>
                <a:latin typeface="Calibri" panose="020F0502020204030204" pitchFamily="34" charset="0"/>
                <a:ea typeface="Calibri" panose="020F0502020204030204" pitchFamily="34" charset="0"/>
                <a:cs typeface="Times New Roman" panose="02020603050405020304" pitchFamily="18" charset="0"/>
              </a:rPr>
              <a:t>And We created from water every living thing (QS Al-Anbiya:30)</a:t>
            </a:r>
            <a:br>
              <a:rPr lang="id-ID" sz="1800" dirty="0">
                <a:effectLst/>
                <a:latin typeface="Calibri" panose="020F0502020204030204" pitchFamily="34" charset="0"/>
                <a:ea typeface="Calibri" panose="020F0502020204030204" pitchFamily="34" charset="0"/>
                <a:cs typeface="Times New Roman" panose="02020603050405020304" pitchFamily="18" charset="0"/>
              </a:rPr>
            </a:br>
            <a:endParaRPr lang="id-ID" dirty="0"/>
          </a:p>
        </p:txBody>
      </p:sp>
      <p:sp>
        <p:nvSpPr>
          <p:cNvPr id="3" name="Subtitle 2">
            <a:extLst>
              <a:ext uri="{FF2B5EF4-FFF2-40B4-BE49-F238E27FC236}">
                <a16:creationId xmlns:a16="http://schemas.microsoft.com/office/drawing/2014/main" id="{137E76C1-10D5-CA7F-DE70-F14D18FDFEE2}"/>
              </a:ext>
            </a:extLst>
          </p:cNvPr>
          <p:cNvSpPr>
            <a:spLocks noGrp="1"/>
          </p:cNvSpPr>
          <p:nvPr>
            <p:ph type="subTitle" idx="1"/>
          </p:nvPr>
        </p:nvSpPr>
        <p:spPr/>
        <p:txBody>
          <a:bodyPr/>
          <a:lstStyle/>
          <a:p>
            <a:r>
              <a:rPr lang="en-US" dirty="0"/>
              <a:t>Mohamad Mova AlAfghani</a:t>
            </a:r>
          </a:p>
          <a:p>
            <a:r>
              <a:rPr lang="en-US" dirty="0"/>
              <a:t>Law Faculty, Universitas Ibn Khaldun Bogor</a:t>
            </a:r>
          </a:p>
          <a:p>
            <a:r>
              <a:rPr lang="en-US" dirty="0"/>
              <a:t>IICASS-2022</a:t>
            </a:r>
            <a:endParaRPr lang="id-ID" dirty="0"/>
          </a:p>
        </p:txBody>
      </p:sp>
      <p:sp>
        <p:nvSpPr>
          <p:cNvPr id="4" name="Slide Number Placeholder 3">
            <a:extLst>
              <a:ext uri="{FF2B5EF4-FFF2-40B4-BE49-F238E27FC236}">
                <a16:creationId xmlns:a16="http://schemas.microsoft.com/office/drawing/2014/main" id="{A1E206A9-723D-0D5A-1A92-FF7E349BC7E4}"/>
              </a:ext>
            </a:extLst>
          </p:cNvPr>
          <p:cNvSpPr>
            <a:spLocks noGrp="1"/>
          </p:cNvSpPr>
          <p:nvPr>
            <p:ph type="sldNum" sz="quarter" idx="12"/>
          </p:nvPr>
        </p:nvSpPr>
        <p:spPr/>
        <p:txBody>
          <a:bodyPr/>
          <a:lstStyle/>
          <a:p>
            <a:fld id="{034D1840-9063-42EF-8F02-36D8A707F3AB}" type="slidenum">
              <a:rPr lang="id-ID" smtClean="0"/>
              <a:t>1</a:t>
            </a:fld>
            <a:endParaRPr lang="id-ID"/>
          </a:p>
        </p:txBody>
      </p:sp>
    </p:spTree>
    <p:extLst>
      <p:ext uri="{BB962C8B-B14F-4D97-AF65-F5344CB8AC3E}">
        <p14:creationId xmlns:p14="http://schemas.microsoft.com/office/powerpoint/2010/main" val="375177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7BA33-5AC2-1D6F-CAAD-2D89A0EA186C}"/>
              </a:ext>
            </a:extLst>
          </p:cNvPr>
          <p:cNvSpPr>
            <a:spLocks noGrp="1"/>
          </p:cNvSpPr>
          <p:nvPr>
            <p:ph type="title"/>
          </p:nvPr>
        </p:nvSpPr>
        <p:spPr/>
        <p:txBody>
          <a:bodyPr/>
          <a:lstStyle/>
          <a:p>
            <a:r>
              <a:rPr lang="en-US" dirty="0"/>
              <a:t>Normative Framework for Indonesia </a:t>
            </a:r>
            <a:endParaRPr lang="id-ID" dirty="0"/>
          </a:p>
        </p:txBody>
      </p:sp>
      <p:sp>
        <p:nvSpPr>
          <p:cNvPr id="3" name="Content Placeholder 2">
            <a:extLst>
              <a:ext uri="{FF2B5EF4-FFF2-40B4-BE49-F238E27FC236}">
                <a16:creationId xmlns:a16="http://schemas.microsoft.com/office/drawing/2014/main" id="{E64D4108-2A3F-5F6B-7D63-4C2C31A0F0C1}"/>
              </a:ext>
            </a:extLst>
          </p:cNvPr>
          <p:cNvSpPr>
            <a:spLocks noGrp="1"/>
          </p:cNvSpPr>
          <p:nvPr>
            <p:ph idx="1"/>
          </p:nvPr>
        </p:nvSpPr>
        <p:spPr/>
        <p:txBody>
          <a:bodyPr>
            <a:normAutofit fontScale="85000" lnSpcReduction="10000"/>
          </a:bodyPr>
          <a:lstStyle/>
          <a:p>
            <a:pPr marL="514350" indent="-514350" algn="just">
              <a:buFont typeface="+mj-lt"/>
              <a:buAutoNum type="arabicPeriod"/>
            </a:pPr>
            <a:r>
              <a:rPr lang="en-US" dirty="0"/>
              <a:t>Constitutional: The 6 Basic Principles require water commercialization by the private sector to fulfill environmental needs (AlAfghani, ICCIS, 2022)</a:t>
            </a:r>
          </a:p>
          <a:p>
            <a:pPr marL="514350" indent="-514350" algn="just">
              <a:buFont typeface="+mj-lt"/>
              <a:buAutoNum type="arabicPeriod"/>
            </a:pPr>
            <a:r>
              <a:rPr lang="en-US" dirty="0"/>
              <a:t>Water Law 17/2019: There are no explicit environmental flow regime but require allocation to calculate water for the maintenance of water sources and environment (Art 8 para 6); Conservation and Ecosystem must “be considered” (Art 22); Water resources is </a:t>
            </a:r>
            <a:r>
              <a:rPr lang="en-US" i="1" dirty="0"/>
              <a:t>acknowledged</a:t>
            </a:r>
            <a:r>
              <a:rPr lang="en-US" dirty="0"/>
              <a:t> as a part of ecosystem and the living space for flora and fauna (Elucidation of Art 21 (1)</a:t>
            </a:r>
          </a:p>
          <a:p>
            <a:pPr marL="514350" indent="-514350" algn="just">
              <a:buFont typeface="+mj-lt"/>
              <a:buAutoNum type="arabicPeriod"/>
            </a:pPr>
            <a:r>
              <a:rPr lang="en-US" dirty="0"/>
              <a:t>Government Regulation 22/2021 on the Management and Protection of Environment: water pollution control is largely based on ambient and effluent standards (thus, not aquatic ecosystem)</a:t>
            </a:r>
          </a:p>
          <a:p>
            <a:pPr marL="514350" indent="-514350" algn="just">
              <a:buFont typeface="+mj-lt"/>
              <a:buAutoNum type="arabicPeriod"/>
            </a:pPr>
            <a:r>
              <a:rPr lang="en-US" dirty="0"/>
              <a:t>To conclude: Unlike the EU, there are </a:t>
            </a:r>
            <a:r>
              <a:rPr lang="en-US" b="1" dirty="0">
                <a:solidFill>
                  <a:srgbClr val="FF0000"/>
                </a:solidFill>
              </a:rPr>
              <a:t>no</a:t>
            </a:r>
            <a:r>
              <a:rPr lang="en-US" dirty="0"/>
              <a:t> legal obligation (both </a:t>
            </a:r>
            <a:r>
              <a:rPr lang="en-US" i="1" u="sng" dirty="0"/>
              <a:t>of conduct </a:t>
            </a:r>
            <a:r>
              <a:rPr lang="en-US" dirty="0"/>
              <a:t>or </a:t>
            </a:r>
            <a:r>
              <a:rPr lang="en-US" i="1" u="sng" dirty="0"/>
              <a:t>of result</a:t>
            </a:r>
            <a:r>
              <a:rPr lang="en-US" dirty="0"/>
              <a:t>) to restore river to its natural state under existing legal framework. The legal framework in Indonesia is </a:t>
            </a:r>
            <a:r>
              <a:rPr lang="en-US" dirty="0">
                <a:solidFill>
                  <a:srgbClr val="FF0000"/>
                </a:solidFill>
              </a:rPr>
              <a:t>anthropocentric</a:t>
            </a:r>
            <a:r>
              <a:rPr lang="en-US" dirty="0"/>
              <a:t>, not </a:t>
            </a:r>
            <a:r>
              <a:rPr lang="en-US" dirty="0" err="1">
                <a:solidFill>
                  <a:srgbClr val="FF0000"/>
                </a:solidFill>
              </a:rPr>
              <a:t>ecocentric</a:t>
            </a:r>
            <a:r>
              <a:rPr lang="en-US" dirty="0"/>
              <a:t>.</a:t>
            </a:r>
            <a:endParaRPr lang="id-ID" dirty="0"/>
          </a:p>
        </p:txBody>
      </p:sp>
      <p:sp>
        <p:nvSpPr>
          <p:cNvPr id="4" name="Slide Number Placeholder 3">
            <a:extLst>
              <a:ext uri="{FF2B5EF4-FFF2-40B4-BE49-F238E27FC236}">
                <a16:creationId xmlns:a16="http://schemas.microsoft.com/office/drawing/2014/main" id="{DB6D2340-8A19-9FC5-D64A-EEE1432DD1B8}"/>
              </a:ext>
            </a:extLst>
          </p:cNvPr>
          <p:cNvSpPr>
            <a:spLocks noGrp="1"/>
          </p:cNvSpPr>
          <p:nvPr>
            <p:ph type="sldNum" sz="quarter" idx="12"/>
          </p:nvPr>
        </p:nvSpPr>
        <p:spPr/>
        <p:txBody>
          <a:bodyPr/>
          <a:lstStyle/>
          <a:p>
            <a:fld id="{034D1840-9063-42EF-8F02-36D8A707F3AB}" type="slidenum">
              <a:rPr lang="id-ID" smtClean="0"/>
              <a:t>10</a:t>
            </a:fld>
            <a:endParaRPr lang="id-ID"/>
          </a:p>
        </p:txBody>
      </p:sp>
    </p:spTree>
    <p:extLst>
      <p:ext uri="{BB962C8B-B14F-4D97-AF65-F5344CB8AC3E}">
        <p14:creationId xmlns:p14="http://schemas.microsoft.com/office/powerpoint/2010/main" val="1454345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073D2-C24A-56C8-0FE7-320811FAEA4B}"/>
              </a:ext>
            </a:extLst>
          </p:cNvPr>
          <p:cNvSpPr>
            <a:spLocks noGrp="1"/>
          </p:cNvSpPr>
          <p:nvPr>
            <p:ph type="title"/>
          </p:nvPr>
        </p:nvSpPr>
        <p:spPr/>
        <p:txBody>
          <a:bodyPr/>
          <a:lstStyle/>
          <a:p>
            <a:r>
              <a:rPr lang="en-US" dirty="0" err="1"/>
              <a:t>Naturalisation</a:t>
            </a:r>
            <a:r>
              <a:rPr lang="en-US" dirty="0"/>
              <a:t> in Jakarta (Gov Reg 31/2019)</a:t>
            </a:r>
            <a:endParaRPr lang="id-ID" dirty="0"/>
          </a:p>
        </p:txBody>
      </p:sp>
      <p:sp>
        <p:nvSpPr>
          <p:cNvPr id="3" name="Content Placeholder 2">
            <a:extLst>
              <a:ext uri="{FF2B5EF4-FFF2-40B4-BE49-F238E27FC236}">
                <a16:creationId xmlns:a16="http://schemas.microsoft.com/office/drawing/2014/main" id="{C0510116-B674-F77E-1668-A6D3054EDCB4}"/>
              </a:ext>
            </a:extLst>
          </p:cNvPr>
          <p:cNvSpPr>
            <a:spLocks noGrp="1"/>
          </p:cNvSpPr>
          <p:nvPr>
            <p:ph idx="1"/>
          </p:nvPr>
        </p:nvSpPr>
        <p:spPr/>
        <p:txBody>
          <a:bodyPr>
            <a:normAutofit fontScale="92500" lnSpcReduction="20000"/>
          </a:bodyPr>
          <a:lstStyle/>
          <a:p>
            <a:pPr marL="514350" indent="-514350">
              <a:buFont typeface="+mj-lt"/>
              <a:buAutoNum type="arabicPeriod"/>
            </a:pPr>
            <a:r>
              <a:rPr lang="en-US" dirty="0"/>
              <a:t>Definition: “….</a:t>
            </a:r>
            <a:r>
              <a:rPr lang="en-US" i="1" dirty="0"/>
              <a:t>way of managing water resources through open green spaces by still paying attention to storage capacity, flood control functions and conservation</a:t>
            </a:r>
            <a:r>
              <a:rPr lang="en-US" dirty="0"/>
              <a:t>…”;</a:t>
            </a:r>
          </a:p>
          <a:p>
            <a:pPr marL="514350" indent="-514350">
              <a:buFont typeface="+mj-lt"/>
              <a:buAutoNum type="arabicPeriod"/>
            </a:pPr>
            <a:r>
              <a:rPr lang="en-US" dirty="0"/>
              <a:t>The environmental ecology function conserves flora and fauna living in water resources through the provision of seeds in order to revitalize the ecosystem (Art 5 para 5)</a:t>
            </a:r>
          </a:p>
          <a:p>
            <a:pPr marL="514350" indent="-514350">
              <a:buFont typeface="+mj-lt"/>
              <a:buAutoNum type="arabicPeriod"/>
            </a:pPr>
            <a:r>
              <a:rPr lang="en-US" dirty="0"/>
              <a:t>Considerations to be made: (</a:t>
            </a:r>
            <a:r>
              <a:rPr lang="en-US" dirty="0" err="1"/>
              <a:t>i</a:t>
            </a:r>
            <a:r>
              <a:rPr lang="en-US" dirty="0"/>
              <a:t>) availability of land, (ii) optimum storage for flood control and (iii) </a:t>
            </a:r>
            <a:r>
              <a:rPr lang="en-US" u="sng" dirty="0">
                <a:solidFill>
                  <a:srgbClr val="FF0000"/>
                </a:solidFill>
              </a:rPr>
              <a:t>the purpose is to return the ecosystem in water resources</a:t>
            </a:r>
          </a:p>
          <a:p>
            <a:pPr marL="0" indent="0">
              <a:buNone/>
            </a:pPr>
            <a:endParaRPr lang="en-US" dirty="0"/>
          </a:p>
          <a:p>
            <a:pPr marL="0" indent="0">
              <a:buNone/>
            </a:pPr>
            <a:r>
              <a:rPr lang="en-US" dirty="0"/>
              <a:t>Despite</a:t>
            </a:r>
            <a:r>
              <a:rPr lang="en-US" b="1" u="sng" dirty="0">
                <a:solidFill>
                  <a:srgbClr val="FF0000"/>
                </a:solidFill>
              </a:rPr>
              <a:t> deficit </a:t>
            </a:r>
            <a:r>
              <a:rPr lang="en-US" dirty="0"/>
              <a:t>in its legal formulation, this is closer to the EU’s approach of good ecological status and is a </a:t>
            </a:r>
            <a:r>
              <a:rPr lang="en-US" u="sng" dirty="0"/>
              <a:t>departure</a:t>
            </a:r>
            <a:r>
              <a:rPr lang="en-US" dirty="0"/>
              <a:t> from the national legal framework.</a:t>
            </a:r>
          </a:p>
          <a:p>
            <a:pPr marL="0" indent="0">
              <a:buNone/>
            </a:pPr>
            <a:endParaRPr lang="id-ID" dirty="0"/>
          </a:p>
        </p:txBody>
      </p:sp>
      <p:sp>
        <p:nvSpPr>
          <p:cNvPr id="4" name="Slide Number Placeholder 3">
            <a:extLst>
              <a:ext uri="{FF2B5EF4-FFF2-40B4-BE49-F238E27FC236}">
                <a16:creationId xmlns:a16="http://schemas.microsoft.com/office/drawing/2014/main" id="{AEA97EE0-DEC5-271F-8AA9-34FE937361BD}"/>
              </a:ext>
            </a:extLst>
          </p:cNvPr>
          <p:cNvSpPr>
            <a:spLocks noGrp="1"/>
          </p:cNvSpPr>
          <p:nvPr>
            <p:ph type="sldNum" sz="quarter" idx="12"/>
          </p:nvPr>
        </p:nvSpPr>
        <p:spPr/>
        <p:txBody>
          <a:bodyPr/>
          <a:lstStyle/>
          <a:p>
            <a:fld id="{034D1840-9063-42EF-8F02-36D8A707F3AB}" type="slidenum">
              <a:rPr lang="id-ID" smtClean="0"/>
              <a:t>11</a:t>
            </a:fld>
            <a:endParaRPr lang="id-ID"/>
          </a:p>
        </p:txBody>
      </p:sp>
    </p:spTree>
    <p:extLst>
      <p:ext uri="{BB962C8B-B14F-4D97-AF65-F5344CB8AC3E}">
        <p14:creationId xmlns:p14="http://schemas.microsoft.com/office/powerpoint/2010/main" val="1325570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A67D-164E-3082-570E-3BCF3E92B250}"/>
              </a:ext>
            </a:extLst>
          </p:cNvPr>
          <p:cNvSpPr>
            <a:spLocks noGrp="1"/>
          </p:cNvSpPr>
          <p:nvPr>
            <p:ph type="title"/>
          </p:nvPr>
        </p:nvSpPr>
        <p:spPr/>
        <p:txBody>
          <a:bodyPr/>
          <a:lstStyle/>
          <a:p>
            <a:r>
              <a:rPr lang="en-US" dirty="0" err="1"/>
              <a:t>Normalisasi</a:t>
            </a:r>
            <a:r>
              <a:rPr lang="en-US" dirty="0"/>
              <a:t> (“Normalization”)</a:t>
            </a:r>
            <a:endParaRPr lang="id-ID" dirty="0"/>
          </a:p>
        </p:txBody>
      </p:sp>
      <p:sp>
        <p:nvSpPr>
          <p:cNvPr id="3" name="Content Placeholder 2">
            <a:extLst>
              <a:ext uri="{FF2B5EF4-FFF2-40B4-BE49-F238E27FC236}">
                <a16:creationId xmlns:a16="http://schemas.microsoft.com/office/drawing/2014/main" id="{AA907453-7E31-EAC2-8555-79543B4C8B03}"/>
              </a:ext>
            </a:extLst>
          </p:cNvPr>
          <p:cNvSpPr>
            <a:spLocks noGrp="1"/>
          </p:cNvSpPr>
          <p:nvPr>
            <p:ph idx="1"/>
          </p:nvPr>
        </p:nvSpPr>
        <p:spPr/>
        <p:txBody>
          <a:bodyPr/>
          <a:lstStyle/>
          <a:p>
            <a:pPr marL="0" indent="0" algn="just">
              <a:buNone/>
            </a:pPr>
            <a:r>
              <a:rPr lang="en-US" dirty="0"/>
              <a:t>The term “</a:t>
            </a:r>
            <a:r>
              <a:rPr lang="en-US" i="1" dirty="0" err="1"/>
              <a:t>normalisasi</a:t>
            </a:r>
            <a:r>
              <a:rPr lang="en-US" dirty="0"/>
              <a:t>” is not a standard legal terminology and is usually found in policy documents. However, it is mentioned in Jakarta’s Regional By Law on Spatial Plan 1/2014, as a part of spatial plan but is not defined. </a:t>
            </a:r>
          </a:p>
          <a:p>
            <a:pPr marL="0" indent="0" algn="just">
              <a:buNone/>
            </a:pPr>
            <a:br>
              <a:rPr lang="en-US" dirty="0"/>
            </a:br>
            <a:r>
              <a:rPr lang="en-US" dirty="0"/>
              <a:t>The term is usually used for river infrastructure maintenance through dredging, providing more space in the buffer zone or channelization. The approach is therefore is more in line with the grey infrastructure development and maintenance rather than nature-based solutions.   </a:t>
            </a:r>
          </a:p>
          <a:p>
            <a:pPr marL="0" indent="0">
              <a:buNone/>
            </a:pPr>
            <a:endParaRPr lang="id-ID" dirty="0"/>
          </a:p>
        </p:txBody>
      </p:sp>
      <p:sp>
        <p:nvSpPr>
          <p:cNvPr id="4" name="Slide Number Placeholder 3">
            <a:extLst>
              <a:ext uri="{FF2B5EF4-FFF2-40B4-BE49-F238E27FC236}">
                <a16:creationId xmlns:a16="http://schemas.microsoft.com/office/drawing/2014/main" id="{24B14A55-ECFC-E65B-8887-F47BE38CAFBD}"/>
              </a:ext>
            </a:extLst>
          </p:cNvPr>
          <p:cNvSpPr>
            <a:spLocks noGrp="1"/>
          </p:cNvSpPr>
          <p:nvPr>
            <p:ph type="sldNum" sz="quarter" idx="12"/>
          </p:nvPr>
        </p:nvSpPr>
        <p:spPr/>
        <p:txBody>
          <a:bodyPr/>
          <a:lstStyle/>
          <a:p>
            <a:fld id="{034D1840-9063-42EF-8F02-36D8A707F3AB}" type="slidenum">
              <a:rPr lang="id-ID" smtClean="0"/>
              <a:t>12</a:t>
            </a:fld>
            <a:endParaRPr lang="id-ID"/>
          </a:p>
        </p:txBody>
      </p:sp>
    </p:spTree>
    <p:extLst>
      <p:ext uri="{BB962C8B-B14F-4D97-AF65-F5344CB8AC3E}">
        <p14:creationId xmlns:p14="http://schemas.microsoft.com/office/powerpoint/2010/main" val="2953882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683D7-93B2-F0FB-0127-746E602459CB}"/>
              </a:ext>
            </a:extLst>
          </p:cNvPr>
          <p:cNvSpPr>
            <a:spLocks noGrp="1"/>
          </p:cNvSpPr>
          <p:nvPr>
            <p:ph type="title"/>
          </p:nvPr>
        </p:nvSpPr>
        <p:spPr/>
        <p:txBody>
          <a:bodyPr/>
          <a:lstStyle/>
          <a:p>
            <a:r>
              <a:rPr lang="en-US" dirty="0"/>
              <a:t>Islamic Norms (1): Basic Principles</a:t>
            </a:r>
            <a:endParaRPr lang="id-ID" dirty="0"/>
          </a:p>
        </p:txBody>
      </p:sp>
      <p:sp>
        <p:nvSpPr>
          <p:cNvPr id="3" name="Content Placeholder 2">
            <a:extLst>
              <a:ext uri="{FF2B5EF4-FFF2-40B4-BE49-F238E27FC236}">
                <a16:creationId xmlns:a16="http://schemas.microsoft.com/office/drawing/2014/main" id="{A8E43B20-2F78-E2F0-4F25-90A63DCA14DE}"/>
              </a:ext>
            </a:extLst>
          </p:cNvPr>
          <p:cNvSpPr>
            <a:spLocks noGrp="1"/>
          </p:cNvSpPr>
          <p:nvPr>
            <p:ph idx="1"/>
          </p:nvPr>
        </p:nvSpPr>
        <p:spPr/>
        <p:txBody>
          <a:bodyPr>
            <a:normAutofit fontScale="85000" lnSpcReduction="20000"/>
          </a:bodyPr>
          <a:lstStyle/>
          <a:p>
            <a:pPr marL="0" indent="0">
              <a:buNone/>
            </a:pPr>
            <a:r>
              <a:rPr lang="en-US" dirty="0"/>
              <a:t>According to Ahmad (1999):</a:t>
            </a:r>
          </a:p>
          <a:p>
            <a:pPr marL="514350" indent="-514350">
              <a:buFont typeface="+mj-lt"/>
              <a:buAutoNum type="arabicPeriod"/>
            </a:pPr>
            <a:r>
              <a:rPr lang="en-US" dirty="0"/>
              <a:t>Water (including river) is considered as </a:t>
            </a:r>
            <a:r>
              <a:rPr lang="en-US" dirty="0" err="1"/>
              <a:t>Huquq</a:t>
            </a:r>
            <a:r>
              <a:rPr lang="en-US" dirty="0"/>
              <a:t> Allah (rights of God) as opposed to </a:t>
            </a:r>
            <a:r>
              <a:rPr lang="en-US" dirty="0" err="1"/>
              <a:t>huquq</a:t>
            </a:r>
            <a:r>
              <a:rPr lang="en-US" dirty="0"/>
              <a:t> </a:t>
            </a:r>
            <a:r>
              <a:rPr lang="en-US" dirty="0" err="1"/>
              <a:t>al’ibad</a:t>
            </a:r>
            <a:r>
              <a:rPr lang="en-US" dirty="0"/>
              <a:t> (rights of humankind);  </a:t>
            </a:r>
            <a:r>
              <a:rPr lang="en-US" i="1" dirty="0"/>
              <a:t>the rights of Allah cannot be remitted, pardoned, relaxed, or compromised;</a:t>
            </a:r>
          </a:p>
          <a:p>
            <a:pPr marL="514350" indent="-514350">
              <a:buFont typeface="+mj-lt"/>
              <a:buAutoNum type="arabicPeriod"/>
            </a:pPr>
            <a:r>
              <a:rPr lang="en-US" dirty="0"/>
              <a:t>“</a:t>
            </a:r>
            <a:r>
              <a:rPr lang="en-US" i="1" dirty="0"/>
              <a:t>The laws for maintaining water quality are not premised on property law or even on tort law. They </a:t>
            </a:r>
            <a:r>
              <a:rPr lang="en-US" i="1" u="sng" dirty="0">
                <a:solidFill>
                  <a:srgbClr val="FF0000"/>
                </a:solidFill>
              </a:rPr>
              <a:t>are </a:t>
            </a:r>
            <a:r>
              <a:rPr lang="en-US" i="1" u="sng" dirty="0" err="1">
                <a:solidFill>
                  <a:srgbClr val="FF0000"/>
                </a:solidFill>
              </a:rPr>
              <a:t>ecocentric</a:t>
            </a:r>
            <a:r>
              <a:rPr lang="en-US" i="1" dirty="0"/>
              <a:t>, based solely on the character of water</a:t>
            </a:r>
            <a:r>
              <a:rPr lang="en-US" dirty="0"/>
              <a:t>”;</a:t>
            </a:r>
          </a:p>
          <a:p>
            <a:pPr marL="514350" indent="-514350">
              <a:buFont typeface="+mj-lt"/>
              <a:buAutoNum type="arabicPeriod"/>
            </a:pPr>
            <a:r>
              <a:rPr lang="en-US" dirty="0"/>
              <a:t>“…</a:t>
            </a:r>
            <a:r>
              <a:rPr lang="en-US" i="1" dirty="0"/>
              <a:t>the law requires that water be kept free from pollution so that it may continue to perform its social and religious functions, as well as serve as habitat for a great number of creatures</a:t>
            </a:r>
            <a:r>
              <a:rPr lang="en-US" dirty="0"/>
              <a:t>”;</a:t>
            </a:r>
          </a:p>
          <a:p>
            <a:pPr marL="0" indent="0">
              <a:buNone/>
            </a:pPr>
            <a:r>
              <a:rPr lang="en-US" dirty="0"/>
              <a:t>According to </a:t>
            </a:r>
            <a:r>
              <a:rPr lang="en-US" dirty="0" err="1"/>
              <a:t>Caponera</a:t>
            </a:r>
            <a:r>
              <a:rPr lang="en-US" dirty="0"/>
              <a:t> and </a:t>
            </a:r>
            <a:r>
              <a:rPr lang="en-US" dirty="0" err="1"/>
              <a:t>Nanni</a:t>
            </a:r>
            <a:r>
              <a:rPr lang="en-US" dirty="0"/>
              <a:t> (2007):</a:t>
            </a:r>
          </a:p>
          <a:p>
            <a:pPr marL="0" indent="0">
              <a:buNone/>
            </a:pPr>
            <a:r>
              <a:rPr lang="en-US" i="1" dirty="0"/>
              <a:t>“…the gift of water entails a religious obligation deriving from the very nature of water, out of which ‘every living creature was created</a:t>
            </a:r>
            <a:r>
              <a:rPr lang="en-US" dirty="0"/>
              <a:t>’” (This is referring to QS Al-Anbiya:30 “</a:t>
            </a:r>
            <a:r>
              <a:rPr lang="en-US" i="1" dirty="0"/>
              <a:t>And We created from water every living thing</a:t>
            </a:r>
            <a:r>
              <a:rPr lang="en-US" dirty="0"/>
              <a:t>)</a:t>
            </a:r>
          </a:p>
          <a:p>
            <a:pPr marL="0" indent="0">
              <a:buNone/>
            </a:pPr>
            <a:endParaRPr lang="en-US" dirty="0"/>
          </a:p>
        </p:txBody>
      </p:sp>
      <p:sp>
        <p:nvSpPr>
          <p:cNvPr id="4" name="Slide Number Placeholder 3">
            <a:extLst>
              <a:ext uri="{FF2B5EF4-FFF2-40B4-BE49-F238E27FC236}">
                <a16:creationId xmlns:a16="http://schemas.microsoft.com/office/drawing/2014/main" id="{8BEC116C-6EA7-DD38-7688-E5654D43927B}"/>
              </a:ext>
            </a:extLst>
          </p:cNvPr>
          <p:cNvSpPr>
            <a:spLocks noGrp="1"/>
          </p:cNvSpPr>
          <p:nvPr>
            <p:ph type="sldNum" sz="quarter" idx="12"/>
          </p:nvPr>
        </p:nvSpPr>
        <p:spPr/>
        <p:txBody>
          <a:bodyPr/>
          <a:lstStyle/>
          <a:p>
            <a:fld id="{034D1840-9063-42EF-8F02-36D8A707F3AB}" type="slidenum">
              <a:rPr lang="id-ID" smtClean="0"/>
              <a:t>13</a:t>
            </a:fld>
            <a:endParaRPr lang="id-ID"/>
          </a:p>
        </p:txBody>
      </p:sp>
    </p:spTree>
    <p:extLst>
      <p:ext uri="{BB962C8B-B14F-4D97-AF65-F5344CB8AC3E}">
        <p14:creationId xmlns:p14="http://schemas.microsoft.com/office/powerpoint/2010/main" val="4082092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243-3B4A-0E55-E115-F97C6FB7A2E7}"/>
              </a:ext>
            </a:extLst>
          </p:cNvPr>
          <p:cNvSpPr>
            <a:spLocks noGrp="1"/>
          </p:cNvSpPr>
          <p:nvPr>
            <p:ph type="title"/>
          </p:nvPr>
        </p:nvSpPr>
        <p:spPr/>
        <p:txBody>
          <a:bodyPr/>
          <a:lstStyle/>
          <a:p>
            <a:r>
              <a:rPr lang="en-US" dirty="0"/>
              <a:t>Islamic Norms (2): </a:t>
            </a:r>
            <a:r>
              <a:rPr lang="en-US" i="1" dirty="0"/>
              <a:t>Harim</a:t>
            </a:r>
            <a:endParaRPr lang="id-ID" dirty="0"/>
          </a:p>
        </p:txBody>
      </p:sp>
      <p:sp>
        <p:nvSpPr>
          <p:cNvPr id="3" name="Content Placeholder 2">
            <a:extLst>
              <a:ext uri="{FF2B5EF4-FFF2-40B4-BE49-F238E27FC236}">
                <a16:creationId xmlns:a16="http://schemas.microsoft.com/office/drawing/2014/main" id="{62090D10-227B-8989-429D-B9E89A10561F}"/>
              </a:ext>
            </a:extLst>
          </p:cNvPr>
          <p:cNvSpPr>
            <a:spLocks noGrp="1"/>
          </p:cNvSpPr>
          <p:nvPr>
            <p:ph idx="1"/>
          </p:nvPr>
        </p:nvSpPr>
        <p:spPr/>
        <p:txBody>
          <a:bodyPr/>
          <a:lstStyle/>
          <a:p>
            <a:pPr marL="0" indent="0" algn="just">
              <a:buNone/>
            </a:pPr>
            <a:r>
              <a:rPr lang="en-US" dirty="0"/>
              <a:t>The term “Harim” means </a:t>
            </a:r>
            <a:r>
              <a:rPr lang="en-US" b="1" dirty="0">
                <a:solidFill>
                  <a:srgbClr val="FF0000"/>
                </a:solidFill>
              </a:rPr>
              <a:t>inviolable</a:t>
            </a:r>
            <a:r>
              <a:rPr lang="en-US" dirty="0"/>
              <a:t>. This could include sources of water such as seas and lakes, rivers, springs, wells, watercourses, which should have inviolable zones to preclude nuisances and hazards (IUCN, 1994). </a:t>
            </a:r>
          </a:p>
          <a:p>
            <a:pPr marL="0" indent="0" algn="just">
              <a:buNone/>
            </a:pPr>
            <a:r>
              <a:rPr lang="en-US" dirty="0"/>
              <a:t>“</a:t>
            </a:r>
            <a:r>
              <a:rPr lang="en-US" i="1" dirty="0"/>
              <a:t>Harim is mainly associated with watercourses and rivers, but is also applicable to lands. It is the land that immediately adjoins all the corners of a well or the bank of a river. It is the buffer zone surrounding a water body </a:t>
            </a:r>
            <a:r>
              <a:rPr lang="en-US" b="1" i="1" dirty="0"/>
              <a:t>within which human activities</a:t>
            </a:r>
            <a:r>
              <a:rPr lang="en-US" i="1" dirty="0"/>
              <a:t>, apart from the lawful use of water, are </a:t>
            </a:r>
            <a:r>
              <a:rPr lang="en-US" b="1" i="1" dirty="0">
                <a:solidFill>
                  <a:srgbClr val="FF0000"/>
                </a:solidFill>
              </a:rPr>
              <a:t>prohibited</a:t>
            </a:r>
            <a:r>
              <a:rPr lang="en-US" i="1" dirty="0"/>
              <a:t>. The cardinal rule of </a:t>
            </a:r>
            <a:r>
              <a:rPr lang="en-US" i="1" dirty="0" err="1"/>
              <a:t>harims</a:t>
            </a:r>
            <a:r>
              <a:rPr lang="en-US" i="1" dirty="0"/>
              <a:t> adjoining waters is that they </a:t>
            </a:r>
            <a:r>
              <a:rPr lang="en-US" i="1" u="sng" dirty="0">
                <a:solidFill>
                  <a:srgbClr val="FF0000"/>
                </a:solidFill>
              </a:rPr>
              <a:t>must remain undeveloped</a:t>
            </a:r>
            <a:r>
              <a:rPr lang="en-US" dirty="0"/>
              <a:t>” (Ahmad, 1999)</a:t>
            </a:r>
            <a:endParaRPr lang="id-ID" u="sng" dirty="0"/>
          </a:p>
        </p:txBody>
      </p:sp>
      <p:sp>
        <p:nvSpPr>
          <p:cNvPr id="4" name="Slide Number Placeholder 3">
            <a:extLst>
              <a:ext uri="{FF2B5EF4-FFF2-40B4-BE49-F238E27FC236}">
                <a16:creationId xmlns:a16="http://schemas.microsoft.com/office/drawing/2014/main" id="{872FB7F2-775E-4D00-4665-59DFADD89026}"/>
              </a:ext>
            </a:extLst>
          </p:cNvPr>
          <p:cNvSpPr>
            <a:spLocks noGrp="1"/>
          </p:cNvSpPr>
          <p:nvPr>
            <p:ph type="sldNum" sz="quarter" idx="12"/>
          </p:nvPr>
        </p:nvSpPr>
        <p:spPr/>
        <p:txBody>
          <a:bodyPr/>
          <a:lstStyle/>
          <a:p>
            <a:fld id="{034D1840-9063-42EF-8F02-36D8A707F3AB}" type="slidenum">
              <a:rPr lang="id-ID" smtClean="0"/>
              <a:t>14</a:t>
            </a:fld>
            <a:endParaRPr lang="id-ID"/>
          </a:p>
        </p:txBody>
      </p:sp>
    </p:spTree>
    <p:extLst>
      <p:ext uri="{BB962C8B-B14F-4D97-AF65-F5344CB8AC3E}">
        <p14:creationId xmlns:p14="http://schemas.microsoft.com/office/powerpoint/2010/main" val="903441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81921-9FEC-7F87-787B-57BBA7AD8D63}"/>
              </a:ext>
            </a:extLst>
          </p:cNvPr>
          <p:cNvSpPr>
            <a:spLocks noGrp="1"/>
          </p:cNvSpPr>
          <p:nvPr>
            <p:ph type="title"/>
          </p:nvPr>
        </p:nvSpPr>
        <p:spPr>
          <a:xfrm>
            <a:off x="4086446" y="811389"/>
            <a:ext cx="4019107" cy="661152"/>
          </a:xfrm>
        </p:spPr>
        <p:txBody>
          <a:bodyPr vert="horz" lIns="91440" tIns="45720" rIns="91440" bIns="45720" rtlCol="0" anchor="b">
            <a:normAutofit fontScale="90000"/>
          </a:bodyPr>
          <a:lstStyle/>
          <a:p>
            <a:pPr algn="ctr"/>
            <a:r>
              <a:rPr lang="en-US" sz="2800" kern="1200" dirty="0">
                <a:solidFill>
                  <a:schemeClr val="bg1">
                    <a:alpha val="60000"/>
                  </a:schemeClr>
                </a:solidFill>
                <a:latin typeface="+mj-lt"/>
                <a:ea typeface="+mj-ea"/>
                <a:cs typeface="+mj-cs"/>
              </a:rPr>
              <a:t>Islamic Norms (3): </a:t>
            </a:r>
            <a:r>
              <a:rPr lang="en-US" sz="2800" i="1" kern="1200" dirty="0">
                <a:solidFill>
                  <a:schemeClr val="bg1">
                    <a:alpha val="60000"/>
                  </a:schemeClr>
                </a:solidFill>
                <a:latin typeface="+mj-lt"/>
                <a:ea typeface="+mj-ea"/>
                <a:cs typeface="+mj-cs"/>
              </a:rPr>
              <a:t>Harim</a:t>
            </a:r>
            <a:r>
              <a:rPr lang="en-US" sz="2800" kern="1200" dirty="0">
                <a:solidFill>
                  <a:schemeClr val="bg1">
                    <a:alpha val="60000"/>
                  </a:schemeClr>
                </a:solidFill>
                <a:latin typeface="+mj-lt"/>
                <a:ea typeface="+mj-ea"/>
                <a:cs typeface="+mj-cs"/>
              </a:rPr>
              <a:t> in the Ottoman’s </a:t>
            </a:r>
            <a:r>
              <a:rPr lang="en-US" sz="2800" kern="1200" dirty="0" err="1">
                <a:solidFill>
                  <a:schemeClr val="bg1">
                    <a:alpha val="60000"/>
                  </a:schemeClr>
                </a:solidFill>
                <a:latin typeface="+mj-lt"/>
                <a:ea typeface="+mj-ea"/>
                <a:cs typeface="+mj-cs"/>
              </a:rPr>
              <a:t>Mecelle</a:t>
            </a:r>
            <a:endParaRPr lang="en-US" sz="2800" kern="1200" dirty="0">
              <a:solidFill>
                <a:schemeClr val="bg1">
                  <a:alpha val="60000"/>
                </a:schemeClr>
              </a:solidFill>
              <a:latin typeface="+mj-lt"/>
              <a:ea typeface="+mj-ea"/>
              <a:cs typeface="+mj-cs"/>
            </a:endParaRPr>
          </a:p>
        </p:txBody>
      </p:sp>
      <p:pic>
        <p:nvPicPr>
          <p:cNvPr id="6" name="Picture 5">
            <a:extLst>
              <a:ext uri="{FF2B5EF4-FFF2-40B4-BE49-F238E27FC236}">
                <a16:creationId xmlns:a16="http://schemas.microsoft.com/office/drawing/2014/main" id="{6144AA1C-A409-80C9-62DF-5910708F3C5F}"/>
              </a:ext>
            </a:extLst>
          </p:cNvPr>
          <p:cNvPicPr>
            <a:picLocks noChangeAspect="1"/>
          </p:cNvPicPr>
          <p:nvPr/>
        </p:nvPicPr>
        <p:blipFill rotWithShape="1">
          <a:blip r:embed="rId2"/>
          <a:srcRect l="11308" r="380"/>
          <a:stretch/>
        </p:blipFill>
        <p:spPr>
          <a:xfrm>
            <a:off x="680483" y="685795"/>
            <a:ext cx="2931299" cy="5486400"/>
          </a:xfrm>
          <a:prstGeom prst="rect">
            <a:avLst/>
          </a:prstGeom>
        </p:spPr>
      </p:pic>
      <p:sp>
        <p:nvSpPr>
          <p:cNvPr id="4" name="TextBox 3">
            <a:extLst>
              <a:ext uri="{FF2B5EF4-FFF2-40B4-BE49-F238E27FC236}">
                <a16:creationId xmlns:a16="http://schemas.microsoft.com/office/drawing/2014/main" id="{CB804AF1-1206-4A36-ED9C-835536EBCA67}"/>
              </a:ext>
            </a:extLst>
          </p:cNvPr>
          <p:cNvSpPr txBox="1"/>
          <p:nvPr/>
        </p:nvSpPr>
        <p:spPr>
          <a:xfrm>
            <a:off x="3716977" y="1472541"/>
            <a:ext cx="4342823" cy="3083270"/>
          </a:xfrm>
          <a:prstGeom prst="rect">
            <a:avLst/>
          </a:prstGeom>
        </p:spPr>
        <p:txBody>
          <a:bodyPr vert="horz" lIns="91440" tIns="45720" rIns="91440" bIns="45720" rtlCol="0" anchor="t">
            <a:noAutofit/>
          </a:bodyPr>
          <a:lstStyle/>
          <a:p>
            <a:pPr algn="just">
              <a:lnSpc>
                <a:spcPct val="90000"/>
              </a:lnSpc>
              <a:spcAft>
                <a:spcPts val="600"/>
              </a:spcAft>
            </a:pPr>
            <a:r>
              <a:rPr lang="en-US" sz="1600" dirty="0" err="1">
                <a:solidFill>
                  <a:schemeClr val="bg1"/>
                </a:solidFill>
                <a:latin typeface="Amasis MT Pro Medium" panose="020B0604020202020204" pitchFamily="18" charset="0"/>
                <a:cs typeface="Times New Roman" panose="02020603050405020304" pitchFamily="18" charset="0"/>
              </a:rPr>
              <a:t>Mecelle</a:t>
            </a:r>
            <a:r>
              <a:rPr lang="en-US" sz="1600" dirty="0">
                <a:solidFill>
                  <a:schemeClr val="bg1"/>
                </a:solidFill>
                <a:latin typeface="Amasis MT Pro Medium" panose="020B0604020202020204" pitchFamily="18" charset="0"/>
                <a:cs typeface="Times New Roman" panose="02020603050405020304" pitchFamily="18" charset="0"/>
              </a:rPr>
              <a:t> is the Civil Code of the Ottoman Empire, based on the codification of the Sharia. Ahmed </a:t>
            </a:r>
            <a:r>
              <a:rPr lang="en-US" sz="1600" dirty="0" err="1">
                <a:solidFill>
                  <a:schemeClr val="bg1"/>
                </a:solidFill>
                <a:latin typeface="Amasis MT Pro Medium" panose="020B0604020202020204" pitchFamily="18" charset="0"/>
                <a:cs typeface="Times New Roman" panose="02020603050405020304" pitchFamily="18" charset="0"/>
              </a:rPr>
              <a:t>Cevdet</a:t>
            </a:r>
            <a:r>
              <a:rPr lang="en-US" sz="1600" dirty="0">
                <a:solidFill>
                  <a:schemeClr val="bg1"/>
                </a:solidFill>
                <a:latin typeface="Amasis MT Pro Medium" panose="020B0604020202020204" pitchFamily="18" charset="0"/>
                <a:cs typeface="Times New Roman" panose="02020603050405020304" pitchFamily="18" charset="0"/>
              </a:rPr>
              <a:t> Pasha (1822-1895) headed the </a:t>
            </a:r>
            <a:r>
              <a:rPr lang="en-US" sz="1600" dirty="0" err="1">
                <a:solidFill>
                  <a:schemeClr val="bg1"/>
                </a:solidFill>
                <a:latin typeface="Amasis MT Pro Medium" panose="020B0604020202020204" pitchFamily="18" charset="0"/>
                <a:cs typeface="Times New Roman" panose="02020603050405020304" pitchFamily="18" charset="0"/>
              </a:rPr>
              <a:t>Mecelle</a:t>
            </a:r>
            <a:r>
              <a:rPr lang="en-US" sz="1600" dirty="0">
                <a:solidFill>
                  <a:schemeClr val="bg1"/>
                </a:solidFill>
                <a:latin typeface="Amasis MT Pro Medium" panose="020B0604020202020204" pitchFamily="18" charset="0"/>
                <a:cs typeface="Times New Roman" panose="02020603050405020304" pitchFamily="18" charset="0"/>
              </a:rPr>
              <a:t> Commission. </a:t>
            </a:r>
          </a:p>
          <a:p>
            <a:pPr algn="just">
              <a:lnSpc>
                <a:spcPct val="90000"/>
              </a:lnSpc>
              <a:spcAft>
                <a:spcPts val="600"/>
              </a:spcAft>
            </a:pPr>
            <a:r>
              <a:rPr lang="en-US" sz="1600" i="1" dirty="0">
                <a:solidFill>
                  <a:schemeClr val="bg1"/>
                </a:solidFill>
              </a:rPr>
              <a:t>Section VI. Ownership of Land Surrounding Wells Sunk, Water Brought and Trees Planted with Imperial Permission in Dead Land</a:t>
            </a:r>
          </a:p>
          <a:p>
            <a:pPr algn="just">
              <a:lnSpc>
                <a:spcPct val="90000"/>
              </a:lnSpc>
              <a:spcAft>
                <a:spcPts val="600"/>
              </a:spcAft>
            </a:pPr>
            <a:r>
              <a:rPr lang="en-US" sz="1600" b="1" dirty="0">
                <a:solidFill>
                  <a:schemeClr val="bg1"/>
                </a:solidFill>
              </a:rPr>
              <a:t>1283</a:t>
            </a:r>
            <a:r>
              <a:rPr lang="en-US" sz="1600" dirty="0">
                <a:solidFill>
                  <a:schemeClr val="bg1"/>
                </a:solidFill>
              </a:rPr>
              <a:t>. The land attaching to the two sides of a </a:t>
            </a:r>
            <a:r>
              <a:rPr lang="en-US" sz="1600" dirty="0">
                <a:solidFill>
                  <a:srgbClr val="FFC000"/>
                </a:solidFill>
              </a:rPr>
              <a:t>big river</a:t>
            </a:r>
            <a:r>
              <a:rPr lang="en-US" sz="1600" dirty="0">
                <a:solidFill>
                  <a:schemeClr val="bg1"/>
                </a:solidFill>
              </a:rPr>
              <a:t> which does not require continually to be cleaned amounts </a:t>
            </a:r>
            <a:r>
              <a:rPr lang="en-US" sz="1600" dirty="0">
                <a:solidFill>
                  <a:srgbClr val="FFC000"/>
                </a:solidFill>
              </a:rPr>
              <a:t>to one half the breadth of the river</a:t>
            </a:r>
            <a:r>
              <a:rPr lang="en-US" sz="1600" dirty="0">
                <a:solidFill>
                  <a:schemeClr val="bg1"/>
                </a:solidFill>
              </a:rPr>
              <a:t>. The amount of land attaching to both sides of the river </a:t>
            </a:r>
            <a:r>
              <a:rPr lang="en-US" sz="1600" dirty="0">
                <a:solidFill>
                  <a:srgbClr val="FFC000"/>
                </a:solidFill>
              </a:rPr>
              <a:t>is equal to the breadth of the whole river</a:t>
            </a:r>
            <a:r>
              <a:rPr lang="en-US" sz="1600" dirty="0">
                <a:solidFill>
                  <a:schemeClr val="bg1"/>
                </a:solidFill>
              </a:rPr>
              <a:t>.</a:t>
            </a:r>
          </a:p>
          <a:p>
            <a:pPr algn="just">
              <a:lnSpc>
                <a:spcPct val="90000"/>
              </a:lnSpc>
              <a:spcAft>
                <a:spcPts val="600"/>
              </a:spcAft>
            </a:pPr>
            <a:r>
              <a:rPr lang="en-US" sz="1600" b="1" dirty="0">
                <a:solidFill>
                  <a:schemeClr val="bg1"/>
                </a:solidFill>
              </a:rPr>
              <a:t>1284</a:t>
            </a:r>
            <a:r>
              <a:rPr lang="en-US" sz="1600" dirty="0">
                <a:solidFill>
                  <a:schemeClr val="bg1"/>
                </a:solidFill>
              </a:rPr>
              <a:t>. The land attaching to small rivers which continually require to be cleaned, that is to say water courses, canals and underground channels, </a:t>
            </a:r>
            <a:r>
              <a:rPr lang="en-US" sz="1600" dirty="0">
                <a:solidFill>
                  <a:srgbClr val="FFC000"/>
                </a:solidFill>
              </a:rPr>
              <a:t>consists of an amount large enough for the stones and mud to be thrown upon when being cleaned</a:t>
            </a:r>
            <a:r>
              <a:rPr lang="en-US" sz="1600" dirty="0">
                <a:solidFill>
                  <a:schemeClr val="bg1"/>
                </a:solidFill>
              </a:rPr>
              <a:t>. </a:t>
            </a:r>
          </a:p>
        </p:txBody>
      </p:sp>
      <p:pic>
        <p:nvPicPr>
          <p:cNvPr id="5" name="Picture 4">
            <a:extLst>
              <a:ext uri="{FF2B5EF4-FFF2-40B4-BE49-F238E27FC236}">
                <a16:creationId xmlns:a16="http://schemas.microsoft.com/office/drawing/2014/main" id="{EFC2F728-FFDA-0FB4-587B-271320F1A409}"/>
              </a:ext>
            </a:extLst>
          </p:cNvPr>
          <p:cNvPicPr>
            <a:picLocks noChangeAspect="1"/>
          </p:cNvPicPr>
          <p:nvPr/>
        </p:nvPicPr>
        <p:blipFill rotWithShape="1">
          <a:blip r:embed="rId3"/>
          <a:srcRect l="12404" r="16752"/>
          <a:stretch/>
        </p:blipFill>
        <p:spPr>
          <a:xfrm>
            <a:off x="8606117" y="685805"/>
            <a:ext cx="2905400" cy="5486399"/>
          </a:xfrm>
          <a:prstGeom prst="rect">
            <a:avLst/>
          </a:prstGeom>
        </p:spPr>
      </p:pic>
      <p:sp>
        <p:nvSpPr>
          <p:cNvPr id="3" name="Slide Number Placeholder 2">
            <a:extLst>
              <a:ext uri="{FF2B5EF4-FFF2-40B4-BE49-F238E27FC236}">
                <a16:creationId xmlns:a16="http://schemas.microsoft.com/office/drawing/2014/main" id="{2B1E0F28-3AD5-DB69-CDF0-4933A48F2B16}"/>
              </a:ext>
            </a:extLst>
          </p:cNvPr>
          <p:cNvSpPr>
            <a:spLocks noGrp="1"/>
          </p:cNvSpPr>
          <p:nvPr>
            <p:ph type="sldNum" sz="quarter" idx="12"/>
          </p:nvPr>
        </p:nvSpPr>
        <p:spPr/>
        <p:txBody>
          <a:bodyPr/>
          <a:lstStyle/>
          <a:p>
            <a:fld id="{034D1840-9063-42EF-8F02-36D8A707F3AB}" type="slidenum">
              <a:rPr lang="id-ID" smtClean="0"/>
              <a:t>15</a:t>
            </a:fld>
            <a:endParaRPr lang="id-ID"/>
          </a:p>
        </p:txBody>
      </p:sp>
    </p:spTree>
    <p:extLst>
      <p:ext uri="{BB962C8B-B14F-4D97-AF65-F5344CB8AC3E}">
        <p14:creationId xmlns:p14="http://schemas.microsoft.com/office/powerpoint/2010/main" val="3175535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1055F-06CB-3699-41C6-405024CEBFB5}"/>
              </a:ext>
            </a:extLst>
          </p:cNvPr>
          <p:cNvSpPr>
            <a:spLocks noGrp="1"/>
          </p:cNvSpPr>
          <p:nvPr>
            <p:ph type="title"/>
          </p:nvPr>
        </p:nvSpPr>
        <p:spPr>
          <a:xfrm>
            <a:off x="838200" y="365126"/>
            <a:ext cx="10515600" cy="394896"/>
          </a:xfrm>
        </p:spPr>
        <p:txBody>
          <a:bodyPr>
            <a:normAutofit fontScale="90000"/>
          </a:bodyPr>
          <a:lstStyle/>
          <a:p>
            <a:r>
              <a:rPr lang="en-US" dirty="0"/>
              <a:t>Conclusions</a:t>
            </a:r>
            <a:endParaRPr lang="id-ID" dirty="0"/>
          </a:p>
        </p:txBody>
      </p:sp>
      <p:sp>
        <p:nvSpPr>
          <p:cNvPr id="3" name="Content Placeholder 2">
            <a:extLst>
              <a:ext uri="{FF2B5EF4-FFF2-40B4-BE49-F238E27FC236}">
                <a16:creationId xmlns:a16="http://schemas.microsoft.com/office/drawing/2014/main" id="{9B3D4795-B4B8-6AC7-B358-683C56B1CED5}"/>
              </a:ext>
            </a:extLst>
          </p:cNvPr>
          <p:cNvSpPr>
            <a:spLocks noGrp="1"/>
          </p:cNvSpPr>
          <p:nvPr>
            <p:ph idx="1"/>
          </p:nvPr>
        </p:nvSpPr>
        <p:spPr>
          <a:xfrm>
            <a:off x="838200" y="1003949"/>
            <a:ext cx="10515600" cy="4351338"/>
          </a:xfrm>
        </p:spPr>
        <p:txBody>
          <a:bodyPr>
            <a:noAutofit/>
          </a:bodyPr>
          <a:lstStyle/>
          <a:p>
            <a:pPr marL="514350" indent="-514350" algn="just">
              <a:buFont typeface="+mj-lt"/>
              <a:buAutoNum type="arabicPeriod"/>
            </a:pPr>
            <a:r>
              <a:rPr lang="en-US" sz="2000" dirty="0"/>
              <a:t>In the EU, The Water Framework Directive requirement to attain good ecological status, as measured for example by flora and fauna, prompted the movement to “restore” rivers to its natural ecosystem;</a:t>
            </a:r>
          </a:p>
          <a:p>
            <a:pPr marL="514350" indent="-514350" algn="just">
              <a:buFont typeface="+mj-lt"/>
              <a:buAutoNum type="arabicPeriod"/>
            </a:pPr>
            <a:r>
              <a:rPr lang="en-US" sz="2000" dirty="0"/>
              <a:t>This requirement is </a:t>
            </a:r>
            <a:r>
              <a:rPr lang="en-US" sz="2000" dirty="0">
                <a:solidFill>
                  <a:srgbClr val="FF0000"/>
                </a:solidFill>
              </a:rPr>
              <a:t>absent</a:t>
            </a:r>
            <a:r>
              <a:rPr lang="en-US" sz="2000" dirty="0"/>
              <a:t> in Indonesia’s legal framework such as the Water Law and the Environmental Law which is </a:t>
            </a:r>
            <a:r>
              <a:rPr lang="en-US" sz="2000" dirty="0">
                <a:solidFill>
                  <a:srgbClr val="FF0000"/>
                </a:solidFill>
              </a:rPr>
              <a:t>anthropocentric</a:t>
            </a:r>
            <a:r>
              <a:rPr lang="en-US" sz="2000" dirty="0"/>
              <a:t> in its approach (for example, looking at ambient water quality for drinking water purpose = class 1) and managing water quality solely based on parameters;</a:t>
            </a:r>
          </a:p>
          <a:p>
            <a:pPr marL="514350" indent="-514350" algn="just">
              <a:buFont typeface="+mj-lt"/>
              <a:buAutoNum type="arabicPeriod"/>
            </a:pPr>
            <a:r>
              <a:rPr lang="en-US" sz="2000" dirty="0"/>
              <a:t>Under Islamic Law, Water is considered </a:t>
            </a:r>
            <a:r>
              <a:rPr lang="en-US" sz="2000" dirty="0" err="1"/>
              <a:t>Huquq</a:t>
            </a:r>
            <a:r>
              <a:rPr lang="en-US" sz="2000" dirty="0"/>
              <a:t> Allah (Rights of God) in which officials have little discretion; “</a:t>
            </a:r>
            <a:r>
              <a:rPr lang="en-US" sz="2000" i="1" dirty="0"/>
              <a:t>The laws for maintaining water quality are not premised on property law or even on tort law. They are </a:t>
            </a:r>
            <a:r>
              <a:rPr lang="en-US" sz="2000" i="1" dirty="0" err="1">
                <a:solidFill>
                  <a:srgbClr val="FF0000"/>
                </a:solidFill>
              </a:rPr>
              <a:t>ecocentric</a:t>
            </a:r>
            <a:r>
              <a:rPr lang="en-US" sz="2000" i="1" dirty="0"/>
              <a:t>, based solely on the character of water</a:t>
            </a:r>
            <a:r>
              <a:rPr lang="en-US" sz="2000" dirty="0"/>
              <a:t>” (Ahmad, 1999);</a:t>
            </a:r>
          </a:p>
          <a:p>
            <a:pPr marL="514350" indent="-514350" algn="just">
              <a:buFont typeface="+mj-lt"/>
              <a:buAutoNum type="arabicPeriod"/>
            </a:pPr>
            <a:r>
              <a:rPr lang="en-US" sz="2000" dirty="0"/>
              <a:t>The concept of Harim means that certain area (for example along the river) </a:t>
            </a:r>
            <a:r>
              <a:rPr lang="en-US" sz="2000" dirty="0">
                <a:solidFill>
                  <a:srgbClr val="FF0000"/>
                </a:solidFill>
              </a:rPr>
              <a:t>must remain undeveloped</a:t>
            </a:r>
            <a:r>
              <a:rPr lang="en-US" sz="2000" dirty="0"/>
              <a:t> (</a:t>
            </a:r>
            <a:r>
              <a:rPr lang="en-US" sz="2000" dirty="0" err="1"/>
              <a:t>Caponera</a:t>
            </a:r>
            <a:r>
              <a:rPr lang="en-US" sz="2000" dirty="0"/>
              <a:t> and </a:t>
            </a:r>
            <a:r>
              <a:rPr lang="en-US" sz="2000" dirty="0" err="1"/>
              <a:t>Nanni</a:t>
            </a:r>
            <a:r>
              <a:rPr lang="en-US" sz="2000" dirty="0"/>
              <a:t>, 2007);</a:t>
            </a:r>
          </a:p>
          <a:p>
            <a:pPr marL="514350" indent="-514350" algn="just">
              <a:buFont typeface="+mj-lt"/>
              <a:buAutoNum type="arabicPeriod"/>
            </a:pPr>
            <a:r>
              <a:rPr lang="en-US" sz="2000" dirty="0"/>
              <a:t>The requirements in the EU Water Framework Directive (2000) is </a:t>
            </a:r>
            <a:r>
              <a:rPr lang="en-US" sz="2000" i="1" dirty="0"/>
              <a:t>concordant</a:t>
            </a:r>
            <a:r>
              <a:rPr lang="en-US" sz="2000" dirty="0"/>
              <a:t> with Islamic Law approaches towards </a:t>
            </a:r>
            <a:r>
              <a:rPr lang="en-US" sz="2000" dirty="0" err="1"/>
              <a:t>ecocentric</a:t>
            </a:r>
            <a:r>
              <a:rPr lang="en-US" sz="2000" dirty="0"/>
              <a:t> water management; whereas the Indonesian legal framework is not;</a:t>
            </a:r>
          </a:p>
          <a:p>
            <a:pPr marL="514350" indent="-514350" algn="just">
              <a:buFont typeface="+mj-lt"/>
              <a:buAutoNum type="arabicPeriod"/>
            </a:pPr>
            <a:r>
              <a:rPr lang="en-US" sz="2000" dirty="0"/>
              <a:t>Approaches to river restoration such as in Jakarta have tried to go beyond the national requirement but faces obstacles, especially related to land acquisition</a:t>
            </a:r>
          </a:p>
          <a:p>
            <a:pPr marL="514350" indent="-514350" algn="just">
              <a:buFont typeface="+mj-lt"/>
              <a:buAutoNum type="arabicPeriod"/>
            </a:pPr>
            <a:endParaRPr lang="en-US" sz="2000" dirty="0"/>
          </a:p>
        </p:txBody>
      </p:sp>
      <p:sp>
        <p:nvSpPr>
          <p:cNvPr id="4" name="Slide Number Placeholder 3">
            <a:extLst>
              <a:ext uri="{FF2B5EF4-FFF2-40B4-BE49-F238E27FC236}">
                <a16:creationId xmlns:a16="http://schemas.microsoft.com/office/drawing/2014/main" id="{676C1F13-11C4-EDBD-AB53-0C1A2AED1C99}"/>
              </a:ext>
            </a:extLst>
          </p:cNvPr>
          <p:cNvSpPr>
            <a:spLocks noGrp="1"/>
          </p:cNvSpPr>
          <p:nvPr>
            <p:ph type="sldNum" sz="quarter" idx="12"/>
          </p:nvPr>
        </p:nvSpPr>
        <p:spPr/>
        <p:txBody>
          <a:bodyPr/>
          <a:lstStyle/>
          <a:p>
            <a:fld id="{034D1840-9063-42EF-8F02-36D8A707F3AB}" type="slidenum">
              <a:rPr lang="id-ID" smtClean="0"/>
              <a:t>16</a:t>
            </a:fld>
            <a:endParaRPr lang="id-ID"/>
          </a:p>
        </p:txBody>
      </p:sp>
    </p:spTree>
    <p:extLst>
      <p:ext uri="{BB962C8B-B14F-4D97-AF65-F5344CB8AC3E}">
        <p14:creationId xmlns:p14="http://schemas.microsoft.com/office/powerpoint/2010/main" val="3450990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C6173-EE39-F0A9-3930-4ECD93EC0C6E}"/>
              </a:ext>
            </a:extLst>
          </p:cNvPr>
          <p:cNvSpPr>
            <a:spLocks noGrp="1"/>
          </p:cNvSpPr>
          <p:nvPr>
            <p:ph type="title"/>
          </p:nvPr>
        </p:nvSpPr>
        <p:spPr>
          <a:xfrm>
            <a:off x="838200" y="365125"/>
            <a:ext cx="10515600" cy="549275"/>
          </a:xfrm>
        </p:spPr>
        <p:txBody>
          <a:bodyPr>
            <a:normAutofit fontScale="90000"/>
          </a:bodyPr>
          <a:lstStyle/>
          <a:p>
            <a:r>
              <a:rPr lang="en-US" dirty="0"/>
              <a:t>Recommendations</a:t>
            </a:r>
            <a:endParaRPr lang="id-ID" dirty="0"/>
          </a:p>
        </p:txBody>
      </p:sp>
      <p:sp>
        <p:nvSpPr>
          <p:cNvPr id="3" name="Content Placeholder 2">
            <a:extLst>
              <a:ext uri="{FF2B5EF4-FFF2-40B4-BE49-F238E27FC236}">
                <a16:creationId xmlns:a16="http://schemas.microsoft.com/office/drawing/2014/main" id="{4A136767-B0F8-9EF9-57E7-91A57458F6D8}"/>
              </a:ext>
            </a:extLst>
          </p:cNvPr>
          <p:cNvSpPr>
            <a:spLocks noGrp="1"/>
          </p:cNvSpPr>
          <p:nvPr>
            <p:ph idx="1"/>
          </p:nvPr>
        </p:nvSpPr>
        <p:spPr>
          <a:xfrm>
            <a:off x="838200" y="1029978"/>
            <a:ext cx="10515600" cy="4351338"/>
          </a:xfrm>
        </p:spPr>
        <p:txBody>
          <a:bodyPr>
            <a:normAutofit fontScale="92500"/>
          </a:bodyPr>
          <a:lstStyle/>
          <a:p>
            <a:pPr marL="514350" indent="-514350" algn="just">
              <a:buFont typeface="+mj-lt"/>
              <a:buAutoNum type="arabicPeriod"/>
            </a:pPr>
            <a:r>
              <a:rPr lang="en-US" dirty="0"/>
              <a:t>In order to achieve SDG Target 6.6 (</a:t>
            </a:r>
            <a:r>
              <a:rPr lang="en-US" i="1" dirty="0"/>
              <a:t>protect and “restore” water-related ecosystems, including mountains, forests, wetlands, rivers, aquifers and lakes</a:t>
            </a:r>
            <a:r>
              <a:rPr lang="en-US" dirty="0"/>
              <a:t>) the regulatory and institutional framework must be in place;</a:t>
            </a:r>
          </a:p>
          <a:p>
            <a:pPr marL="514350" indent="-514350" algn="just">
              <a:buFont typeface="+mj-lt"/>
              <a:buAutoNum type="arabicPeriod"/>
            </a:pPr>
            <a:r>
              <a:rPr lang="en-US" dirty="0"/>
              <a:t>This would require the Water Law and the Environmental Law </a:t>
            </a:r>
            <a:r>
              <a:rPr lang="en-US" b="1" dirty="0">
                <a:solidFill>
                  <a:srgbClr val="FF0000"/>
                </a:solidFill>
              </a:rPr>
              <a:t>to be reformed</a:t>
            </a:r>
            <a:r>
              <a:rPr lang="en-US" dirty="0"/>
              <a:t> so that it contains an obligation of conduct to </a:t>
            </a:r>
            <a:r>
              <a:rPr lang="en-US" b="1" dirty="0">
                <a:solidFill>
                  <a:srgbClr val="FF0000"/>
                </a:solidFill>
              </a:rPr>
              <a:t>protect</a:t>
            </a:r>
            <a:r>
              <a:rPr lang="en-US" dirty="0"/>
              <a:t> rivers and floodplains that are still in natural conditions and </a:t>
            </a:r>
            <a:r>
              <a:rPr lang="en-US" b="1" dirty="0">
                <a:solidFill>
                  <a:srgbClr val="FF0000"/>
                </a:solidFill>
              </a:rPr>
              <a:t>gradually restore </a:t>
            </a:r>
            <a:r>
              <a:rPr lang="en-US" dirty="0"/>
              <a:t>developed floodplains to its ecological functions;</a:t>
            </a:r>
          </a:p>
          <a:p>
            <a:pPr marL="514350" indent="-514350" algn="just">
              <a:buFont typeface="+mj-lt"/>
              <a:buAutoNum type="arabicPeriod"/>
            </a:pPr>
            <a:r>
              <a:rPr lang="en-US" dirty="0"/>
              <a:t>Islamic Water Law principles could have three potential roles: (</a:t>
            </a:r>
            <a:r>
              <a:rPr lang="en-US" dirty="0" err="1"/>
              <a:t>i</a:t>
            </a:r>
            <a:r>
              <a:rPr lang="en-US" dirty="0"/>
              <a:t>) to provide insight for water and environmental law reform, (ii) to motivate behavioral change and (iii) to increase demand-side for government responsiveness towards healthy and clean water</a:t>
            </a:r>
            <a:endParaRPr lang="id-ID" dirty="0"/>
          </a:p>
        </p:txBody>
      </p:sp>
      <p:sp>
        <p:nvSpPr>
          <p:cNvPr id="4" name="Slide Number Placeholder 3">
            <a:extLst>
              <a:ext uri="{FF2B5EF4-FFF2-40B4-BE49-F238E27FC236}">
                <a16:creationId xmlns:a16="http://schemas.microsoft.com/office/drawing/2014/main" id="{06AA6A97-95E2-C150-9840-E4A7C12FEEB6}"/>
              </a:ext>
            </a:extLst>
          </p:cNvPr>
          <p:cNvSpPr>
            <a:spLocks noGrp="1"/>
          </p:cNvSpPr>
          <p:nvPr>
            <p:ph type="sldNum" sz="quarter" idx="12"/>
          </p:nvPr>
        </p:nvSpPr>
        <p:spPr/>
        <p:txBody>
          <a:bodyPr/>
          <a:lstStyle/>
          <a:p>
            <a:fld id="{034D1840-9063-42EF-8F02-36D8A707F3AB}" type="slidenum">
              <a:rPr lang="id-ID" smtClean="0"/>
              <a:t>17</a:t>
            </a:fld>
            <a:endParaRPr lang="id-ID"/>
          </a:p>
        </p:txBody>
      </p:sp>
    </p:spTree>
    <p:extLst>
      <p:ext uri="{BB962C8B-B14F-4D97-AF65-F5344CB8AC3E}">
        <p14:creationId xmlns:p14="http://schemas.microsoft.com/office/powerpoint/2010/main" val="3944359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D8327-C59D-339A-2765-C83996AF35E7}"/>
              </a:ext>
            </a:extLst>
          </p:cNvPr>
          <p:cNvSpPr>
            <a:spLocks noGrp="1"/>
          </p:cNvSpPr>
          <p:nvPr>
            <p:ph type="title"/>
          </p:nvPr>
        </p:nvSpPr>
        <p:spPr>
          <a:xfrm>
            <a:off x="180975" y="306977"/>
            <a:ext cx="5915025" cy="1325563"/>
          </a:xfrm>
        </p:spPr>
        <p:txBody>
          <a:bodyPr>
            <a:normAutofit fontScale="90000"/>
          </a:bodyPr>
          <a:lstStyle/>
          <a:p>
            <a:r>
              <a:rPr lang="en-US" dirty="0"/>
              <a:t>Something to ponder….</a:t>
            </a:r>
            <a:br>
              <a:rPr lang="en-US" dirty="0"/>
            </a:br>
            <a:r>
              <a:rPr lang="en-US" dirty="0"/>
              <a:t>and further Research Question</a:t>
            </a:r>
            <a:endParaRPr lang="id-ID" dirty="0"/>
          </a:p>
        </p:txBody>
      </p:sp>
      <p:sp>
        <p:nvSpPr>
          <p:cNvPr id="3" name="Content Placeholder 2">
            <a:extLst>
              <a:ext uri="{FF2B5EF4-FFF2-40B4-BE49-F238E27FC236}">
                <a16:creationId xmlns:a16="http://schemas.microsoft.com/office/drawing/2014/main" id="{256401EE-2E4F-68EF-21D2-A55D328C0895}"/>
              </a:ext>
            </a:extLst>
          </p:cNvPr>
          <p:cNvSpPr>
            <a:spLocks noGrp="1"/>
          </p:cNvSpPr>
          <p:nvPr>
            <p:ph idx="1"/>
          </p:nvPr>
        </p:nvSpPr>
        <p:spPr>
          <a:xfrm>
            <a:off x="238125" y="1853773"/>
            <a:ext cx="5091113" cy="2557005"/>
          </a:xfrm>
        </p:spPr>
        <p:txBody>
          <a:bodyPr>
            <a:normAutofit fontScale="92500"/>
          </a:bodyPr>
          <a:lstStyle/>
          <a:p>
            <a:r>
              <a:rPr lang="en-US" dirty="0"/>
              <a:t>We are the world’s largest Muslim population in a country;</a:t>
            </a:r>
          </a:p>
          <a:p>
            <a:r>
              <a:rPr lang="en-US" dirty="0"/>
              <a:t>We have been taught about </a:t>
            </a:r>
            <a:r>
              <a:rPr lang="en-US" i="1" dirty="0" err="1"/>
              <a:t>najis</a:t>
            </a:r>
            <a:r>
              <a:rPr lang="en-US" dirty="0"/>
              <a:t> since childhood;</a:t>
            </a:r>
          </a:p>
          <a:p>
            <a:r>
              <a:rPr lang="en-US" dirty="0"/>
              <a:t>Islamic injunctions regarding water conservation is very strong;</a:t>
            </a:r>
          </a:p>
          <a:p>
            <a:pPr marL="457200" lvl="1" indent="0">
              <a:buNone/>
            </a:pPr>
            <a:endParaRPr lang="id-ID" dirty="0"/>
          </a:p>
        </p:txBody>
      </p:sp>
      <p:pic>
        <p:nvPicPr>
          <p:cNvPr id="5" name="Picture 4">
            <a:extLst>
              <a:ext uri="{FF2B5EF4-FFF2-40B4-BE49-F238E27FC236}">
                <a16:creationId xmlns:a16="http://schemas.microsoft.com/office/drawing/2014/main" id="{05ADA392-1476-850F-3A60-4C01ABFF808F}"/>
              </a:ext>
            </a:extLst>
          </p:cNvPr>
          <p:cNvPicPr>
            <a:picLocks noChangeAspect="1"/>
          </p:cNvPicPr>
          <p:nvPr/>
        </p:nvPicPr>
        <p:blipFill>
          <a:blip r:embed="rId2"/>
          <a:stretch>
            <a:fillRect/>
          </a:stretch>
        </p:blipFill>
        <p:spPr>
          <a:xfrm>
            <a:off x="6002052" y="0"/>
            <a:ext cx="6189948" cy="1939518"/>
          </a:xfrm>
          <a:prstGeom prst="rect">
            <a:avLst/>
          </a:prstGeom>
        </p:spPr>
      </p:pic>
      <p:pic>
        <p:nvPicPr>
          <p:cNvPr id="6" name="Picture 5">
            <a:extLst>
              <a:ext uri="{FF2B5EF4-FFF2-40B4-BE49-F238E27FC236}">
                <a16:creationId xmlns:a16="http://schemas.microsoft.com/office/drawing/2014/main" id="{694685AD-1340-016C-4AEC-7C4037B26398}"/>
              </a:ext>
            </a:extLst>
          </p:cNvPr>
          <p:cNvPicPr>
            <a:picLocks noChangeAspect="1"/>
          </p:cNvPicPr>
          <p:nvPr/>
        </p:nvPicPr>
        <p:blipFill>
          <a:blip r:embed="rId3"/>
          <a:stretch>
            <a:fillRect/>
          </a:stretch>
        </p:blipFill>
        <p:spPr>
          <a:xfrm>
            <a:off x="7498813" y="1792201"/>
            <a:ext cx="3563239" cy="3183159"/>
          </a:xfrm>
          <a:prstGeom prst="rect">
            <a:avLst/>
          </a:prstGeom>
        </p:spPr>
      </p:pic>
      <p:sp>
        <p:nvSpPr>
          <p:cNvPr id="7" name="TextBox 6">
            <a:extLst>
              <a:ext uri="{FF2B5EF4-FFF2-40B4-BE49-F238E27FC236}">
                <a16:creationId xmlns:a16="http://schemas.microsoft.com/office/drawing/2014/main" id="{0DAE5C27-44FC-96D2-BF25-EDE85667981D}"/>
              </a:ext>
            </a:extLst>
          </p:cNvPr>
          <p:cNvSpPr txBox="1"/>
          <p:nvPr/>
        </p:nvSpPr>
        <p:spPr>
          <a:xfrm>
            <a:off x="238125" y="4327167"/>
            <a:ext cx="8834623" cy="2554545"/>
          </a:xfrm>
          <a:prstGeom prst="rect">
            <a:avLst/>
          </a:prstGeom>
          <a:noFill/>
        </p:spPr>
        <p:txBody>
          <a:bodyPr wrap="square" rtlCol="0">
            <a:spAutoFit/>
          </a:bodyPr>
          <a:lstStyle/>
          <a:p>
            <a:r>
              <a:rPr lang="en-US" sz="4000" i="1" dirty="0"/>
              <a:t>But why is our river dirty and our water sources contaminated with </a:t>
            </a:r>
            <a:r>
              <a:rPr lang="en-US" sz="4000" i="1" dirty="0" err="1"/>
              <a:t>faeces</a:t>
            </a:r>
            <a:r>
              <a:rPr lang="en-US" sz="4000" dirty="0"/>
              <a:t>? </a:t>
            </a:r>
            <a:br>
              <a:rPr lang="en-US" sz="4000" dirty="0"/>
            </a:br>
            <a:r>
              <a:rPr lang="en-US" sz="1600" dirty="0">
                <a:solidFill>
                  <a:srgbClr val="FF0000"/>
                </a:solidFill>
              </a:rPr>
              <a:t>Hypothesis</a:t>
            </a:r>
            <a:r>
              <a:rPr lang="en-US" sz="1600" dirty="0"/>
              <a:t>: Aside from the governance and management of wastewater and solid waste, there are behavioral aspects: (</a:t>
            </a:r>
            <a:r>
              <a:rPr lang="en-US" sz="1600" dirty="0" err="1"/>
              <a:t>i</a:t>
            </a:r>
            <a:r>
              <a:rPr lang="en-US" sz="1600" dirty="0"/>
              <a:t>) lack of emphasis on public or environmental ethics at Da’wa, (ii) separation between private and public ethics at the individual level </a:t>
            </a:r>
            <a:r>
              <a:rPr lang="en-US" sz="1600" i="1" dirty="0"/>
              <a:t>(</a:t>
            </a:r>
            <a:r>
              <a:rPr lang="en-US" sz="1600" i="1" dirty="0">
                <a:solidFill>
                  <a:srgbClr val="FF0000"/>
                </a:solidFill>
              </a:rPr>
              <a:t>e.g. wudhu</a:t>
            </a:r>
            <a:r>
              <a:rPr lang="en-US" sz="1600" dirty="0">
                <a:solidFill>
                  <a:srgbClr val="FF0000"/>
                </a:solidFill>
              </a:rPr>
              <a:t> using contaminated water</a:t>
            </a:r>
            <a:r>
              <a:rPr lang="en-US" sz="1600" dirty="0"/>
              <a:t>)</a:t>
            </a:r>
            <a:r>
              <a:rPr lang="en-US" sz="1600" i="1" dirty="0"/>
              <a:t>;</a:t>
            </a:r>
            <a:r>
              <a:rPr lang="en-US" sz="1600" dirty="0"/>
              <a:t> (iii) lack of contextualization of Islamic principles to contemporary challenges such as climate change and pollution</a:t>
            </a:r>
            <a:endParaRPr lang="id-ID" sz="4000" i="1" dirty="0"/>
          </a:p>
        </p:txBody>
      </p:sp>
      <p:cxnSp>
        <p:nvCxnSpPr>
          <p:cNvPr id="9" name="Straight Arrow Connector 8">
            <a:extLst>
              <a:ext uri="{FF2B5EF4-FFF2-40B4-BE49-F238E27FC236}">
                <a16:creationId xmlns:a16="http://schemas.microsoft.com/office/drawing/2014/main" id="{A684C900-848A-C222-16BB-A4866B2A7770}"/>
              </a:ext>
            </a:extLst>
          </p:cNvPr>
          <p:cNvCxnSpPr>
            <a:cxnSpLocks/>
          </p:cNvCxnSpPr>
          <p:nvPr/>
        </p:nvCxnSpPr>
        <p:spPr>
          <a:xfrm flipH="1">
            <a:off x="3895106" y="814388"/>
            <a:ext cx="7458694" cy="2346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F38A147-BDBB-A469-4286-E1DAA5D2112B}"/>
              </a:ext>
            </a:extLst>
          </p:cNvPr>
          <p:cNvSpPr>
            <a:spLocks noGrp="1"/>
          </p:cNvSpPr>
          <p:nvPr>
            <p:ph type="sldNum" sz="quarter" idx="12"/>
          </p:nvPr>
        </p:nvSpPr>
        <p:spPr/>
        <p:txBody>
          <a:bodyPr/>
          <a:lstStyle/>
          <a:p>
            <a:fld id="{034D1840-9063-42EF-8F02-36D8A707F3AB}" type="slidenum">
              <a:rPr lang="id-ID" smtClean="0"/>
              <a:t>18</a:t>
            </a:fld>
            <a:endParaRPr lang="id-ID"/>
          </a:p>
        </p:txBody>
      </p:sp>
    </p:spTree>
    <p:extLst>
      <p:ext uri="{BB962C8B-B14F-4D97-AF65-F5344CB8AC3E}">
        <p14:creationId xmlns:p14="http://schemas.microsoft.com/office/powerpoint/2010/main" val="937176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C9EA4-37EE-1C12-6FB2-6CB7CB747D9D}"/>
              </a:ext>
            </a:extLst>
          </p:cNvPr>
          <p:cNvSpPr>
            <a:spLocks noGrp="1"/>
          </p:cNvSpPr>
          <p:nvPr>
            <p:ph type="title"/>
          </p:nvPr>
        </p:nvSpPr>
        <p:spPr>
          <a:xfrm>
            <a:off x="755073" y="2103437"/>
            <a:ext cx="10515600" cy="1325563"/>
          </a:xfrm>
        </p:spPr>
        <p:txBody>
          <a:bodyPr/>
          <a:lstStyle/>
          <a:p>
            <a:pPr algn="ctr"/>
            <a:r>
              <a:rPr lang="en-US" dirty="0"/>
              <a:t>Thank You. </a:t>
            </a:r>
            <a:br>
              <a:rPr lang="en-US" dirty="0"/>
            </a:br>
            <a:r>
              <a:rPr lang="en-US" dirty="0" err="1"/>
              <a:t>Wallahu</a:t>
            </a:r>
            <a:r>
              <a:rPr lang="en-US" dirty="0"/>
              <a:t> </a:t>
            </a:r>
            <a:r>
              <a:rPr lang="en-US" dirty="0" err="1"/>
              <a:t>a'lam</a:t>
            </a:r>
            <a:r>
              <a:rPr lang="en-US" dirty="0"/>
              <a:t> </a:t>
            </a:r>
            <a:r>
              <a:rPr lang="en-US" dirty="0" err="1"/>
              <a:t>bishawab</a:t>
            </a:r>
            <a:endParaRPr lang="id-ID" dirty="0"/>
          </a:p>
        </p:txBody>
      </p:sp>
      <p:sp>
        <p:nvSpPr>
          <p:cNvPr id="3" name="Slide Number Placeholder 2">
            <a:extLst>
              <a:ext uri="{FF2B5EF4-FFF2-40B4-BE49-F238E27FC236}">
                <a16:creationId xmlns:a16="http://schemas.microsoft.com/office/drawing/2014/main" id="{43559696-2F7B-FD14-0F6A-0DA556A26A43}"/>
              </a:ext>
            </a:extLst>
          </p:cNvPr>
          <p:cNvSpPr>
            <a:spLocks noGrp="1"/>
          </p:cNvSpPr>
          <p:nvPr>
            <p:ph type="sldNum" sz="quarter" idx="12"/>
          </p:nvPr>
        </p:nvSpPr>
        <p:spPr/>
        <p:txBody>
          <a:bodyPr/>
          <a:lstStyle/>
          <a:p>
            <a:fld id="{034D1840-9063-42EF-8F02-36D8A707F3AB}" type="slidenum">
              <a:rPr lang="id-ID" smtClean="0"/>
              <a:t>19</a:t>
            </a:fld>
            <a:endParaRPr lang="id-ID"/>
          </a:p>
        </p:txBody>
      </p:sp>
    </p:spTree>
    <p:extLst>
      <p:ext uri="{BB962C8B-B14F-4D97-AF65-F5344CB8AC3E}">
        <p14:creationId xmlns:p14="http://schemas.microsoft.com/office/powerpoint/2010/main" val="3767371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D83504-7F75-8578-1659-423D56696FE5}"/>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000" kern="1200">
                <a:solidFill>
                  <a:schemeClr val="tx1"/>
                </a:solidFill>
                <a:latin typeface="+mj-lt"/>
                <a:ea typeface="+mj-ea"/>
                <a:cs typeface="+mj-cs"/>
              </a:rPr>
              <a:t>Dry Season Water Stress</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FDE0CE5-3D6F-276A-3DD8-4814AA2EA17B}"/>
              </a:ext>
            </a:extLst>
          </p:cNvPr>
          <p:cNvSpPr txBox="1"/>
          <p:nvPr/>
        </p:nvSpPr>
        <p:spPr>
          <a:xfrm>
            <a:off x="630936" y="2807208"/>
            <a:ext cx="3429000" cy="3410712"/>
          </a:xfrm>
          <a:prstGeom prst="rect">
            <a:avLst/>
          </a:prstGeom>
        </p:spPr>
        <p:txBody>
          <a:bodyPr vert="horz" lIns="91440" tIns="45720" rIns="91440" bIns="45720" rtlCol="0" anchor="t">
            <a:normAutofit/>
          </a:bodyPr>
          <a:lstStyle/>
          <a:p>
            <a:pPr>
              <a:lnSpc>
                <a:spcPct val="90000"/>
              </a:lnSpc>
              <a:spcAft>
                <a:spcPts val="600"/>
              </a:spcAft>
            </a:pPr>
            <a:r>
              <a:rPr lang="en-US" sz="2200" dirty="0"/>
              <a:t>“</a:t>
            </a:r>
            <a:r>
              <a:rPr lang="en-US" sz="2200" i="1" dirty="0"/>
              <a:t>If nothing changes, by 2045 two-thirds (67 percent) of GDP is predicted to be generated in highly or severely stressed basins</a:t>
            </a:r>
            <a:r>
              <a:rPr lang="en-US" sz="2200" dirty="0"/>
              <a:t>” </a:t>
            </a:r>
          </a:p>
          <a:p>
            <a:pPr>
              <a:lnSpc>
                <a:spcPct val="90000"/>
              </a:lnSpc>
              <a:spcAft>
                <a:spcPts val="600"/>
              </a:spcAft>
            </a:pPr>
            <a:endParaRPr lang="en-US" sz="2200" dirty="0"/>
          </a:p>
          <a:p>
            <a:pPr>
              <a:lnSpc>
                <a:spcPct val="90000"/>
              </a:lnSpc>
              <a:spcAft>
                <a:spcPts val="600"/>
              </a:spcAft>
            </a:pPr>
            <a:r>
              <a:rPr lang="en-US" sz="2200" dirty="0"/>
              <a:t>(World Bank, 2021)</a:t>
            </a:r>
          </a:p>
        </p:txBody>
      </p:sp>
      <p:pic>
        <p:nvPicPr>
          <p:cNvPr id="5" name="Picture 4">
            <a:extLst>
              <a:ext uri="{FF2B5EF4-FFF2-40B4-BE49-F238E27FC236}">
                <a16:creationId xmlns:a16="http://schemas.microsoft.com/office/drawing/2014/main" id="{F0517F79-C0A8-958F-F23D-0B6A0BC5AB7D}"/>
              </a:ext>
            </a:extLst>
          </p:cNvPr>
          <p:cNvPicPr>
            <a:picLocks noChangeAspect="1"/>
          </p:cNvPicPr>
          <p:nvPr/>
        </p:nvPicPr>
        <p:blipFill>
          <a:blip r:embed="rId2"/>
          <a:stretch>
            <a:fillRect/>
          </a:stretch>
        </p:blipFill>
        <p:spPr>
          <a:xfrm>
            <a:off x="4654296" y="1280218"/>
            <a:ext cx="6903720" cy="4297564"/>
          </a:xfrm>
          <a:prstGeom prst="rect">
            <a:avLst/>
          </a:prstGeom>
        </p:spPr>
      </p:pic>
      <p:sp>
        <p:nvSpPr>
          <p:cNvPr id="3" name="Slide Number Placeholder 2">
            <a:extLst>
              <a:ext uri="{FF2B5EF4-FFF2-40B4-BE49-F238E27FC236}">
                <a16:creationId xmlns:a16="http://schemas.microsoft.com/office/drawing/2014/main" id="{3F7C9B67-F13E-E5CD-60A0-CE10525E0FC4}"/>
              </a:ext>
            </a:extLst>
          </p:cNvPr>
          <p:cNvSpPr>
            <a:spLocks noGrp="1"/>
          </p:cNvSpPr>
          <p:nvPr>
            <p:ph type="sldNum" sz="quarter" idx="12"/>
          </p:nvPr>
        </p:nvSpPr>
        <p:spPr/>
        <p:txBody>
          <a:bodyPr/>
          <a:lstStyle/>
          <a:p>
            <a:fld id="{034D1840-9063-42EF-8F02-36D8A707F3AB}" type="slidenum">
              <a:rPr lang="id-ID" smtClean="0"/>
              <a:t>2</a:t>
            </a:fld>
            <a:endParaRPr lang="id-ID"/>
          </a:p>
        </p:txBody>
      </p:sp>
    </p:spTree>
    <p:extLst>
      <p:ext uri="{BB962C8B-B14F-4D97-AF65-F5344CB8AC3E}">
        <p14:creationId xmlns:p14="http://schemas.microsoft.com/office/powerpoint/2010/main" val="3051929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46440-AA23-BA58-F645-B92380C7C51E}"/>
              </a:ext>
            </a:extLst>
          </p:cNvPr>
          <p:cNvSpPr>
            <a:spLocks noGrp="1"/>
          </p:cNvSpPr>
          <p:nvPr>
            <p:ph type="title"/>
          </p:nvPr>
        </p:nvSpPr>
        <p:spPr>
          <a:xfrm>
            <a:off x="0" y="194542"/>
            <a:ext cx="10515600" cy="449263"/>
          </a:xfrm>
        </p:spPr>
        <p:txBody>
          <a:bodyPr>
            <a:normAutofit fontScale="90000"/>
          </a:bodyPr>
          <a:lstStyle/>
          <a:p>
            <a:r>
              <a:rPr lang="en-US" dirty="0"/>
              <a:t>Climate Change &amp; Flooding</a:t>
            </a:r>
            <a:endParaRPr lang="id-ID" dirty="0"/>
          </a:p>
        </p:txBody>
      </p:sp>
      <p:pic>
        <p:nvPicPr>
          <p:cNvPr id="5" name="Picture 4">
            <a:extLst>
              <a:ext uri="{FF2B5EF4-FFF2-40B4-BE49-F238E27FC236}">
                <a16:creationId xmlns:a16="http://schemas.microsoft.com/office/drawing/2014/main" id="{636A0056-6687-4AB3-8D17-476FA51B21AE}"/>
              </a:ext>
            </a:extLst>
          </p:cNvPr>
          <p:cNvPicPr>
            <a:picLocks noChangeAspect="1"/>
          </p:cNvPicPr>
          <p:nvPr/>
        </p:nvPicPr>
        <p:blipFill>
          <a:blip r:embed="rId2"/>
          <a:stretch>
            <a:fillRect/>
          </a:stretch>
        </p:blipFill>
        <p:spPr>
          <a:xfrm>
            <a:off x="342980" y="3736386"/>
            <a:ext cx="5264421" cy="2197213"/>
          </a:xfrm>
          <a:prstGeom prst="rect">
            <a:avLst/>
          </a:prstGeom>
        </p:spPr>
      </p:pic>
      <p:sp>
        <p:nvSpPr>
          <p:cNvPr id="7" name="TextBox 6">
            <a:extLst>
              <a:ext uri="{FF2B5EF4-FFF2-40B4-BE49-F238E27FC236}">
                <a16:creationId xmlns:a16="http://schemas.microsoft.com/office/drawing/2014/main" id="{1C8FDEE3-A836-7B6D-56C4-66371D02479E}"/>
              </a:ext>
            </a:extLst>
          </p:cNvPr>
          <p:cNvSpPr txBox="1"/>
          <p:nvPr/>
        </p:nvSpPr>
        <p:spPr>
          <a:xfrm>
            <a:off x="600339" y="6046480"/>
            <a:ext cx="5899021" cy="646331"/>
          </a:xfrm>
          <a:prstGeom prst="rect">
            <a:avLst/>
          </a:prstGeom>
          <a:noFill/>
        </p:spPr>
        <p:txBody>
          <a:bodyPr wrap="square">
            <a:spAutoFit/>
          </a:bodyPr>
          <a:lstStyle/>
          <a:p>
            <a:r>
              <a:rPr lang="en-US" dirty="0"/>
              <a:t>“</a:t>
            </a:r>
            <a:r>
              <a:rPr lang="en-US" i="1" dirty="0"/>
              <a:t>More than three-quarters of Indonesia’s disasters are meteorological or hydrological</a:t>
            </a:r>
            <a:r>
              <a:rPr lang="en-US" dirty="0"/>
              <a:t>” (World Bank, 2021)</a:t>
            </a:r>
            <a:endParaRPr lang="id-ID" dirty="0"/>
          </a:p>
        </p:txBody>
      </p:sp>
      <p:pic>
        <p:nvPicPr>
          <p:cNvPr id="10" name="Picture 9">
            <a:extLst>
              <a:ext uri="{FF2B5EF4-FFF2-40B4-BE49-F238E27FC236}">
                <a16:creationId xmlns:a16="http://schemas.microsoft.com/office/drawing/2014/main" id="{EF25A4F2-137D-CDFC-09B1-CF1992468763}"/>
              </a:ext>
            </a:extLst>
          </p:cNvPr>
          <p:cNvPicPr>
            <a:picLocks noChangeAspect="1"/>
          </p:cNvPicPr>
          <p:nvPr/>
        </p:nvPicPr>
        <p:blipFill>
          <a:blip r:embed="rId3"/>
          <a:stretch>
            <a:fillRect/>
          </a:stretch>
        </p:blipFill>
        <p:spPr>
          <a:xfrm>
            <a:off x="600338" y="923817"/>
            <a:ext cx="4749706" cy="2659835"/>
          </a:xfrm>
          <a:prstGeom prst="rect">
            <a:avLst/>
          </a:prstGeom>
        </p:spPr>
      </p:pic>
      <p:sp>
        <p:nvSpPr>
          <p:cNvPr id="11" name="TextBox 10">
            <a:extLst>
              <a:ext uri="{FF2B5EF4-FFF2-40B4-BE49-F238E27FC236}">
                <a16:creationId xmlns:a16="http://schemas.microsoft.com/office/drawing/2014/main" id="{7F9CFDEA-142A-E92A-3D60-103B45AACDFB}"/>
              </a:ext>
            </a:extLst>
          </p:cNvPr>
          <p:cNvSpPr txBox="1"/>
          <p:nvPr/>
        </p:nvSpPr>
        <p:spPr>
          <a:xfrm>
            <a:off x="684610" y="3101439"/>
            <a:ext cx="1840337" cy="369332"/>
          </a:xfrm>
          <a:prstGeom prst="rect">
            <a:avLst/>
          </a:prstGeom>
          <a:noFill/>
        </p:spPr>
        <p:txBody>
          <a:bodyPr wrap="square" rtlCol="0">
            <a:spAutoFit/>
          </a:bodyPr>
          <a:lstStyle/>
          <a:p>
            <a:r>
              <a:rPr lang="en-US" dirty="0">
                <a:solidFill>
                  <a:schemeClr val="bg1"/>
                </a:solidFill>
              </a:rPr>
              <a:t>Tempo, 2021</a:t>
            </a:r>
            <a:endParaRPr lang="id-ID" dirty="0">
              <a:solidFill>
                <a:schemeClr val="bg1"/>
              </a:solidFill>
            </a:endParaRPr>
          </a:p>
        </p:txBody>
      </p:sp>
      <p:pic>
        <p:nvPicPr>
          <p:cNvPr id="13" name="Picture 12">
            <a:extLst>
              <a:ext uri="{FF2B5EF4-FFF2-40B4-BE49-F238E27FC236}">
                <a16:creationId xmlns:a16="http://schemas.microsoft.com/office/drawing/2014/main" id="{12607D02-1461-84ED-DDF4-42EF588C4DA1}"/>
              </a:ext>
            </a:extLst>
          </p:cNvPr>
          <p:cNvPicPr>
            <a:picLocks noChangeAspect="1"/>
          </p:cNvPicPr>
          <p:nvPr/>
        </p:nvPicPr>
        <p:blipFill>
          <a:blip r:embed="rId4"/>
          <a:stretch>
            <a:fillRect/>
          </a:stretch>
        </p:blipFill>
        <p:spPr>
          <a:xfrm>
            <a:off x="5925471" y="495540"/>
            <a:ext cx="2938652" cy="2659834"/>
          </a:xfrm>
          <a:prstGeom prst="rect">
            <a:avLst/>
          </a:prstGeom>
        </p:spPr>
      </p:pic>
      <p:pic>
        <p:nvPicPr>
          <p:cNvPr id="15" name="Picture 14">
            <a:extLst>
              <a:ext uri="{FF2B5EF4-FFF2-40B4-BE49-F238E27FC236}">
                <a16:creationId xmlns:a16="http://schemas.microsoft.com/office/drawing/2014/main" id="{4545D7AF-9457-BD92-18DD-369361F68684}"/>
              </a:ext>
            </a:extLst>
          </p:cNvPr>
          <p:cNvPicPr>
            <a:picLocks noChangeAspect="1"/>
          </p:cNvPicPr>
          <p:nvPr/>
        </p:nvPicPr>
        <p:blipFill>
          <a:blip r:embed="rId5"/>
          <a:stretch>
            <a:fillRect/>
          </a:stretch>
        </p:blipFill>
        <p:spPr>
          <a:xfrm>
            <a:off x="8938064" y="345311"/>
            <a:ext cx="3019353" cy="2756127"/>
          </a:xfrm>
          <a:prstGeom prst="rect">
            <a:avLst/>
          </a:prstGeom>
        </p:spPr>
      </p:pic>
      <p:graphicFrame>
        <p:nvGraphicFramePr>
          <p:cNvPr id="17" name="TextBox 8">
            <a:extLst>
              <a:ext uri="{FF2B5EF4-FFF2-40B4-BE49-F238E27FC236}">
                <a16:creationId xmlns:a16="http://schemas.microsoft.com/office/drawing/2014/main" id="{26F02108-A96F-9F61-AADE-53F633E91CFB}"/>
              </a:ext>
            </a:extLst>
          </p:cNvPr>
          <p:cNvGraphicFramePr/>
          <p:nvPr/>
        </p:nvGraphicFramePr>
        <p:xfrm>
          <a:off x="5686425" y="3225314"/>
          <a:ext cx="5667375" cy="397031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Slide Number Placeholder 2">
            <a:extLst>
              <a:ext uri="{FF2B5EF4-FFF2-40B4-BE49-F238E27FC236}">
                <a16:creationId xmlns:a16="http://schemas.microsoft.com/office/drawing/2014/main" id="{FF7D467F-0C5F-2EB6-7106-E4511316CACE}"/>
              </a:ext>
            </a:extLst>
          </p:cNvPr>
          <p:cNvSpPr>
            <a:spLocks noGrp="1"/>
          </p:cNvSpPr>
          <p:nvPr>
            <p:ph type="sldNum" sz="quarter" idx="12"/>
          </p:nvPr>
        </p:nvSpPr>
        <p:spPr/>
        <p:txBody>
          <a:bodyPr/>
          <a:lstStyle/>
          <a:p>
            <a:fld id="{034D1840-9063-42EF-8F02-36D8A707F3AB}" type="slidenum">
              <a:rPr lang="id-ID" smtClean="0"/>
              <a:t>3</a:t>
            </a:fld>
            <a:endParaRPr lang="id-ID"/>
          </a:p>
        </p:txBody>
      </p:sp>
    </p:spTree>
    <p:extLst>
      <p:ext uri="{BB962C8B-B14F-4D97-AF65-F5344CB8AC3E}">
        <p14:creationId xmlns:p14="http://schemas.microsoft.com/office/powerpoint/2010/main" val="3904180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8D0DF-97C0-87BC-2B09-69562645716E}"/>
              </a:ext>
            </a:extLst>
          </p:cNvPr>
          <p:cNvSpPr>
            <a:spLocks noGrp="1"/>
          </p:cNvSpPr>
          <p:nvPr>
            <p:ph type="title"/>
          </p:nvPr>
        </p:nvSpPr>
        <p:spPr>
          <a:xfrm>
            <a:off x="650192" y="5666141"/>
            <a:ext cx="5109950" cy="956674"/>
          </a:xfrm>
        </p:spPr>
        <p:txBody>
          <a:bodyPr vert="horz" lIns="91440" tIns="45720" rIns="91440" bIns="45720" rtlCol="0" anchor="ctr">
            <a:normAutofit/>
          </a:bodyPr>
          <a:lstStyle/>
          <a:p>
            <a:r>
              <a:rPr lang="en-US" sz="3100" kern="1200" dirty="0">
                <a:solidFill>
                  <a:schemeClr val="tx1"/>
                </a:solidFill>
                <a:latin typeface="+mj-lt"/>
                <a:ea typeface="+mj-ea"/>
                <a:cs typeface="+mj-cs"/>
              </a:rPr>
              <a:t>River Pollution and Water Quality Problems</a:t>
            </a:r>
          </a:p>
        </p:txBody>
      </p:sp>
      <p:pic>
        <p:nvPicPr>
          <p:cNvPr id="4" name="Picture 3">
            <a:extLst>
              <a:ext uri="{FF2B5EF4-FFF2-40B4-BE49-F238E27FC236}">
                <a16:creationId xmlns:a16="http://schemas.microsoft.com/office/drawing/2014/main" id="{868961C4-DA79-99C5-B2B8-328D5F0E2131}"/>
              </a:ext>
            </a:extLst>
          </p:cNvPr>
          <p:cNvPicPr>
            <a:picLocks noChangeAspect="1"/>
          </p:cNvPicPr>
          <p:nvPr/>
        </p:nvPicPr>
        <p:blipFill>
          <a:blip r:embed="rId2"/>
          <a:stretch>
            <a:fillRect/>
          </a:stretch>
        </p:blipFill>
        <p:spPr>
          <a:xfrm>
            <a:off x="476794" y="1047865"/>
            <a:ext cx="3104606" cy="2072324"/>
          </a:xfrm>
          <a:prstGeom prst="rect">
            <a:avLst/>
          </a:prstGeom>
        </p:spPr>
      </p:pic>
      <p:sp>
        <p:nvSpPr>
          <p:cNvPr id="39" name="Freeform: Shape 21">
            <a:extLst>
              <a:ext uri="{FF2B5EF4-FFF2-40B4-BE49-F238E27FC236}">
                <a16:creationId xmlns:a16="http://schemas.microsoft.com/office/drawing/2014/main" id="{7BC0F8B1-F985-469B-8332-13DBC7665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791963" y="451044"/>
            <a:ext cx="2308583"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sp>
      <p:pic>
        <p:nvPicPr>
          <p:cNvPr id="8" name="Picture 7">
            <a:extLst>
              <a:ext uri="{FF2B5EF4-FFF2-40B4-BE49-F238E27FC236}">
                <a16:creationId xmlns:a16="http://schemas.microsoft.com/office/drawing/2014/main" id="{4689E53F-61B0-A2EC-AA9E-C6CB005D825F}"/>
              </a:ext>
            </a:extLst>
          </p:cNvPr>
          <p:cNvPicPr>
            <a:picLocks noChangeAspect="1"/>
          </p:cNvPicPr>
          <p:nvPr/>
        </p:nvPicPr>
        <p:blipFill>
          <a:blip r:embed="rId3"/>
          <a:stretch>
            <a:fillRect/>
          </a:stretch>
        </p:blipFill>
        <p:spPr>
          <a:xfrm>
            <a:off x="4433370" y="451041"/>
            <a:ext cx="3976952" cy="2977957"/>
          </a:xfrm>
          <a:prstGeom prst="rect">
            <a:avLst/>
          </a:prstGeom>
        </p:spPr>
      </p:pic>
      <p:pic>
        <p:nvPicPr>
          <p:cNvPr id="17" name="Picture 16">
            <a:extLst>
              <a:ext uri="{FF2B5EF4-FFF2-40B4-BE49-F238E27FC236}">
                <a16:creationId xmlns:a16="http://schemas.microsoft.com/office/drawing/2014/main" id="{F69BABE4-38FA-BBBC-1BCF-4A2E66FA620B}"/>
              </a:ext>
            </a:extLst>
          </p:cNvPr>
          <p:cNvPicPr>
            <a:picLocks noChangeAspect="1"/>
          </p:cNvPicPr>
          <p:nvPr/>
        </p:nvPicPr>
        <p:blipFill>
          <a:blip r:embed="rId4"/>
          <a:stretch>
            <a:fillRect/>
          </a:stretch>
        </p:blipFill>
        <p:spPr>
          <a:xfrm>
            <a:off x="8479972" y="1438350"/>
            <a:ext cx="2743200" cy="857250"/>
          </a:xfrm>
          <a:prstGeom prst="rect">
            <a:avLst/>
          </a:prstGeom>
        </p:spPr>
      </p:pic>
      <p:sp>
        <p:nvSpPr>
          <p:cNvPr id="40" name="Freeform: Shape 23">
            <a:extLst>
              <a:ext uri="{FF2B5EF4-FFF2-40B4-BE49-F238E27FC236}">
                <a16:creationId xmlns:a16="http://schemas.microsoft.com/office/drawing/2014/main" id="{89D15953-1642-4DD6-AD9E-01AA19247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9466977" y="434000"/>
            <a:ext cx="2308583"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sp>
      <p:sp>
        <p:nvSpPr>
          <p:cNvPr id="6" name="TextBox 5">
            <a:extLst>
              <a:ext uri="{FF2B5EF4-FFF2-40B4-BE49-F238E27FC236}">
                <a16:creationId xmlns:a16="http://schemas.microsoft.com/office/drawing/2014/main" id="{CFB84487-7994-2D0F-9F13-D65D13C3B34D}"/>
              </a:ext>
            </a:extLst>
          </p:cNvPr>
          <p:cNvSpPr txBox="1"/>
          <p:nvPr/>
        </p:nvSpPr>
        <p:spPr>
          <a:xfrm>
            <a:off x="223837" y="3429001"/>
            <a:ext cx="4319588" cy="956674"/>
          </a:xfrm>
          <a:prstGeom prst="rect">
            <a:avLst/>
          </a:prstGeom>
        </p:spPr>
        <p:txBody>
          <a:bodyPr vert="horz" lIns="91440" tIns="45720" rIns="91440" bIns="45720" rtlCol="0">
            <a:normAutofit/>
          </a:bodyPr>
          <a:lstStyle/>
          <a:p>
            <a:pPr algn="just">
              <a:lnSpc>
                <a:spcPct val="90000"/>
              </a:lnSpc>
              <a:spcAft>
                <a:spcPts val="600"/>
              </a:spcAft>
            </a:pPr>
            <a:r>
              <a:rPr lang="en-US" sz="2000" dirty="0"/>
              <a:t>Riset Buktikan, Sungai </a:t>
            </a:r>
            <a:r>
              <a:rPr lang="en-US" sz="2000" dirty="0" err="1"/>
              <a:t>Ciliwung</a:t>
            </a:r>
            <a:r>
              <a:rPr lang="en-US" sz="2000" dirty="0"/>
              <a:t> Termasuk Sungai </a:t>
            </a:r>
            <a:r>
              <a:rPr lang="en-US" sz="2000" dirty="0" err="1"/>
              <a:t>Terkotor</a:t>
            </a:r>
            <a:r>
              <a:rPr lang="en-US" sz="2000" dirty="0"/>
              <a:t> di Dunia, Kompas, 2020</a:t>
            </a:r>
          </a:p>
        </p:txBody>
      </p:sp>
      <p:pic>
        <p:nvPicPr>
          <p:cNvPr id="14" name="Picture 13">
            <a:extLst>
              <a:ext uri="{FF2B5EF4-FFF2-40B4-BE49-F238E27FC236}">
                <a16:creationId xmlns:a16="http://schemas.microsoft.com/office/drawing/2014/main" id="{9102AF4B-CE5A-F8BC-9BB6-77B45D55689E}"/>
              </a:ext>
            </a:extLst>
          </p:cNvPr>
          <p:cNvPicPr>
            <a:picLocks noChangeAspect="1"/>
          </p:cNvPicPr>
          <p:nvPr/>
        </p:nvPicPr>
        <p:blipFill>
          <a:blip r:embed="rId5"/>
          <a:stretch>
            <a:fillRect/>
          </a:stretch>
        </p:blipFill>
        <p:spPr>
          <a:xfrm>
            <a:off x="6243851" y="3669620"/>
            <a:ext cx="1909549" cy="2020687"/>
          </a:xfrm>
          <a:prstGeom prst="rect">
            <a:avLst/>
          </a:prstGeom>
        </p:spPr>
      </p:pic>
      <p:pic>
        <p:nvPicPr>
          <p:cNvPr id="12" name="Picture 11">
            <a:extLst>
              <a:ext uri="{FF2B5EF4-FFF2-40B4-BE49-F238E27FC236}">
                <a16:creationId xmlns:a16="http://schemas.microsoft.com/office/drawing/2014/main" id="{BDA89257-0D7B-E16C-C2BB-EEA840628169}"/>
              </a:ext>
            </a:extLst>
          </p:cNvPr>
          <p:cNvPicPr>
            <a:picLocks noChangeAspect="1"/>
          </p:cNvPicPr>
          <p:nvPr/>
        </p:nvPicPr>
        <p:blipFill>
          <a:blip r:embed="rId6"/>
          <a:stretch>
            <a:fillRect/>
          </a:stretch>
        </p:blipFill>
        <p:spPr>
          <a:xfrm>
            <a:off x="9032360" y="3111613"/>
            <a:ext cx="2743200" cy="2448306"/>
          </a:xfrm>
          <a:prstGeom prst="rect">
            <a:avLst/>
          </a:prstGeom>
        </p:spPr>
      </p:pic>
      <p:sp>
        <p:nvSpPr>
          <p:cNvPr id="41" name="Freeform 6">
            <a:extLst>
              <a:ext uri="{FF2B5EF4-FFF2-40B4-BE49-F238E27FC236}">
                <a16:creationId xmlns:a16="http://schemas.microsoft.com/office/drawing/2014/main" id="{FBF3780C-749F-4B50-9E1D-F2B1F6DBB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76833" y="2919002"/>
            <a:ext cx="2525072"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sp>
      <p:sp>
        <p:nvSpPr>
          <p:cNvPr id="18" name="TextBox 17">
            <a:extLst>
              <a:ext uri="{FF2B5EF4-FFF2-40B4-BE49-F238E27FC236}">
                <a16:creationId xmlns:a16="http://schemas.microsoft.com/office/drawing/2014/main" id="{6C93C267-940E-DDDD-9A0B-7A55EDD13466}"/>
              </a:ext>
            </a:extLst>
          </p:cNvPr>
          <p:cNvSpPr txBox="1"/>
          <p:nvPr/>
        </p:nvSpPr>
        <p:spPr>
          <a:xfrm>
            <a:off x="652234" y="1253684"/>
            <a:ext cx="1507785" cy="369332"/>
          </a:xfrm>
          <a:prstGeom prst="rect">
            <a:avLst/>
          </a:prstGeom>
          <a:noFill/>
        </p:spPr>
        <p:txBody>
          <a:bodyPr wrap="none" rtlCol="0">
            <a:spAutoFit/>
          </a:bodyPr>
          <a:lstStyle/>
          <a:p>
            <a:r>
              <a:rPr lang="en-US" dirty="0">
                <a:solidFill>
                  <a:schemeClr val="bg1"/>
                </a:solidFill>
              </a:rPr>
              <a:t>Kompas, 2020</a:t>
            </a:r>
            <a:endParaRPr lang="id-ID" dirty="0">
              <a:solidFill>
                <a:schemeClr val="bg1"/>
              </a:solidFill>
            </a:endParaRPr>
          </a:p>
        </p:txBody>
      </p:sp>
      <p:sp>
        <p:nvSpPr>
          <p:cNvPr id="19" name="TextBox 18">
            <a:extLst>
              <a:ext uri="{FF2B5EF4-FFF2-40B4-BE49-F238E27FC236}">
                <a16:creationId xmlns:a16="http://schemas.microsoft.com/office/drawing/2014/main" id="{CAE8C8D5-EE39-C4AA-F53E-D8A517733D1F}"/>
              </a:ext>
            </a:extLst>
          </p:cNvPr>
          <p:cNvSpPr txBox="1"/>
          <p:nvPr/>
        </p:nvSpPr>
        <p:spPr>
          <a:xfrm>
            <a:off x="5760142" y="2295600"/>
            <a:ext cx="1090427" cy="369332"/>
          </a:xfrm>
          <a:prstGeom prst="rect">
            <a:avLst/>
          </a:prstGeom>
          <a:noFill/>
        </p:spPr>
        <p:txBody>
          <a:bodyPr wrap="none" rtlCol="0">
            <a:spAutoFit/>
          </a:bodyPr>
          <a:lstStyle/>
          <a:p>
            <a:r>
              <a:rPr lang="en-US" dirty="0">
                <a:solidFill>
                  <a:schemeClr val="bg1"/>
                </a:solidFill>
              </a:rPr>
              <a:t>WB, 2021</a:t>
            </a:r>
            <a:endParaRPr lang="id-ID" dirty="0">
              <a:solidFill>
                <a:schemeClr val="bg1"/>
              </a:solidFill>
            </a:endParaRPr>
          </a:p>
        </p:txBody>
      </p:sp>
      <p:sp>
        <p:nvSpPr>
          <p:cNvPr id="20" name="TextBox 19">
            <a:extLst>
              <a:ext uri="{FF2B5EF4-FFF2-40B4-BE49-F238E27FC236}">
                <a16:creationId xmlns:a16="http://schemas.microsoft.com/office/drawing/2014/main" id="{8D9F10B9-E45D-991B-0020-7E713635DB48}"/>
              </a:ext>
            </a:extLst>
          </p:cNvPr>
          <p:cNvSpPr txBox="1"/>
          <p:nvPr/>
        </p:nvSpPr>
        <p:spPr>
          <a:xfrm>
            <a:off x="828675" y="4843463"/>
            <a:ext cx="4214552" cy="369332"/>
          </a:xfrm>
          <a:prstGeom prst="rect">
            <a:avLst/>
          </a:prstGeom>
          <a:noFill/>
        </p:spPr>
        <p:txBody>
          <a:bodyPr wrap="none" rtlCol="0">
            <a:spAutoFit/>
          </a:bodyPr>
          <a:lstStyle/>
          <a:p>
            <a:r>
              <a:rPr lang="en-US" dirty="0">
                <a:solidFill>
                  <a:srgbClr val="FF0000"/>
                </a:solidFill>
              </a:rPr>
              <a:t>53% </a:t>
            </a:r>
            <a:r>
              <a:rPr lang="en-US" dirty="0"/>
              <a:t>of Indonesia’s River is Heavily Polluted</a:t>
            </a:r>
            <a:endParaRPr lang="id-ID" dirty="0"/>
          </a:p>
        </p:txBody>
      </p:sp>
      <p:cxnSp>
        <p:nvCxnSpPr>
          <p:cNvPr id="23" name="Straight Arrow Connector 22">
            <a:extLst>
              <a:ext uri="{FF2B5EF4-FFF2-40B4-BE49-F238E27FC236}">
                <a16:creationId xmlns:a16="http://schemas.microsoft.com/office/drawing/2014/main" id="{E143F472-5E6B-3C78-3676-3F5393311AF2}"/>
              </a:ext>
            </a:extLst>
          </p:cNvPr>
          <p:cNvCxnSpPr/>
          <p:nvPr/>
        </p:nvCxnSpPr>
        <p:spPr>
          <a:xfrm flipV="1">
            <a:off x="1000125" y="3356950"/>
            <a:ext cx="6029325" cy="17294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 name="Slide Number Placeholder 2">
            <a:extLst>
              <a:ext uri="{FF2B5EF4-FFF2-40B4-BE49-F238E27FC236}">
                <a16:creationId xmlns:a16="http://schemas.microsoft.com/office/drawing/2014/main" id="{A6872FA9-74CA-862A-FF71-8D7E9593CD98}"/>
              </a:ext>
            </a:extLst>
          </p:cNvPr>
          <p:cNvSpPr>
            <a:spLocks noGrp="1"/>
          </p:cNvSpPr>
          <p:nvPr>
            <p:ph type="sldNum" sz="quarter" idx="12"/>
          </p:nvPr>
        </p:nvSpPr>
        <p:spPr/>
        <p:txBody>
          <a:bodyPr/>
          <a:lstStyle/>
          <a:p>
            <a:fld id="{034D1840-9063-42EF-8F02-36D8A707F3AB}" type="slidenum">
              <a:rPr lang="id-ID" smtClean="0"/>
              <a:t>4</a:t>
            </a:fld>
            <a:endParaRPr lang="id-ID"/>
          </a:p>
        </p:txBody>
      </p:sp>
    </p:spTree>
    <p:extLst>
      <p:ext uri="{BB962C8B-B14F-4D97-AF65-F5344CB8AC3E}">
        <p14:creationId xmlns:p14="http://schemas.microsoft.com/office/powerpoint/2010/main" val="647080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6ABAC-227D-8793-87F0-388E0D41808A}"/>
              </a:ext>
            </a:extLst>
          </p:cNvPr>
          <p:cNvSpPr>
            <a:spLocks noGrp="1"/>
          </p:cNvSpPr>
          <p:nvPr>
            <p:ph type="title"/>
          </p:nvPr>
        </p:nvSpPr>
        <p:spPr>
          <a:xfrm>
            <a:off x="838200" y="365126"/>
            <a:ext cx="10515600" cy="517524"/>
          </a:xfrm>
        </p:spPr>
        <p:txBody>
          <a:bodyPr>
            <a:normAutofit fontScale="90000"/>
          </a:bodyPr>
          <a:lstStyle/>
          <a:p>
            <a:r>
              <a:rPr lang="en-US" dirty="0"/>
              <a:t>River Restoration: Conceptual Framework</a:t>
            </a:r>
            <a:endParaRPr lang="id-ID" dirty="0"/>
          </a:p>
        </p:txBody>
      </p:sp>
      <p:sp>
        <p:nvSpPr>
          <p:cNvPr id="3" name="Content Placeholder 2">
            <a:extLst>
              <a:ext uri="{FF2B5EF4-FFF2-40B4-BE49-F238E27FC236}">
                <a16:creationId xmlns:a16="http://schemas.microsoft.com/office/drawing/2014/main" id="{65076C85-D16C-A83E-27F5-CC6523F75FD2}"/>
              </a:ext>
            </a:extLst>
          </p:cNvPr>
          <p:cNvSpPr>
            <a:spLocks noGrp="1"/>
          </p:cNvSpPr>
          <p:nvPr>
            <p:ph idx="1"/>
          </p:nvPr>
        </p:nvSpPr>
        <p:spPr>
          <a:xfrm>
            <a:off x="838200" y="1106489"/>
            <a:ext cx="10515600" cy="4351338"/>
          </a:xfrm>
        </p:spPr>
        <p:txBody>
          <a:bodyPr>
            <a:normAutofit fontScale="85000" lnSpcReduction="20000"/>
          </a:bodyPr>
          <a:lstStyle/>
          <a:p>
            <a:pPr marL="0" indent="0" algn="just">
              <a:buNone/>
            </a:pPr>
            <a:r>
              <a:rPr lang="en-US" dirty="0"/>
              <a:t>“</a:t>
            </a:r>
            <a:r>
              <a:rPr lang="en-US" i="1" dirty="0"/>
              <a:t>Ecological, physical, spatial and management measures and practices...aimed at restoring the natural state and functioning of the river system…” </a:t>
            </a:r>
            <a:r>
              <a:rPr lang="en-US" dirty="0"/>
              <a:t>(ECRR)</a:t>
            </a:r>
          </a:p>
          <a:p>
            <a:pPr marL="0" indent="0" algn="just">
              <a:buNone/>
            </a:pPr>
            <a:endParaRPr lang="en-US" dirty="0"/>
          </a:p>
          <a:p>
            <a:pPr marL="0" indent="0" algn="just">
              <a:buNone/>
            </a:pPr>
            <a:r>
              <a:rPr lang="en-US" dirty="0"/>
              <a:t>Policy Driver in the EU: </a:t>
            </a:r>
          </a:p>
          <a:p>
            <a:pPr algn="just"/>
            <a:r>
              <a:rPr lang="en-US" dirty="0"/>
              <a:t>“Good Water Quality” of the Water Framework Directive 2000/60/EC whose purpose is to “enhance the status of aquatic ecosystem, “maintaining and improving the aquatic environment”; “Good Ecological Status” (Annex V) by looking at for example the composition of aquatic flora, benthic invertebrate fauna (for rivers)</a:t>
            </a:r>
          </a:p>
          <a:p>
            <a:pPr algn="just"/>
            <a:r>
              <a:rPr lang="en-US" dirty="0"/>
              <a:t>EU Groundwater Directive; EU Floods Directive, EU Bird and Habitat Directive</a:t>
            </a:r>
          </a:p>
          <a:p>
            <a:pPr algn="just"/>
            <a:endParaRPr lang="en-US" dirty="0"/>
          </a:p>
          <a:p>
            <a:pPr marL="0" indent="0" algn="just">
              <a:buNone/>
            </a:pPr>
            <a:r>
              <a:rPr lang="en-US" dirty="0"/>
              <a:t>Hence, the purpose is not anthropocentric (for drinking water or using chemical parameters) but </a:t>
            </a:r>
            <a:r>
              <a:rPr lang="en-US" dirty="0" err="1"/>
              <a:t>ecocentric</a:t>
            </a:r>
            <a:r>
              <a:rPr lang="en-US" dirty="0"/>
              <a:t> -&gt; natural ecosystem</a:t>
            </a:r>
          </a:p>
          <a:p>
            <a:pPr marL="0" indent="0" algn="just">
              <a:buNone/>
            </a:pPr>
            <a:endParaRPr lang="en-US" i="1" dirty="0"/>
          </a:p>
          <a:p>
            <a:pPr marL="0" indent="0" algn="just">
              <a:buNone/>
            </a:pPr>
            <a:endParaRPr lang="id-ID" i="1" dirty="0"/>
          </a:p>
        </p:txBody>
      </p:sp>
      <p:sp>
        <p:nvSpPr>
          <p:cNvPr id="4" name="Slide Number Placeholder 3">
            <a:extLst>
              <a:ext uri="{FF2B5EF4-FFF2-40B4-BE49-F238E27FC236}">
                <a16:creationId xmlns:a16="http://schemas.microsoft.com/office/drawing/2014/main" id="{FEC09C1E-5D6B-6E22-CAD3-9ED24FE8D0A5}"/>
              </a:ext>
            </a:extLst>
          </p:cNvPr>
          <p:cNvSpPr>
            <a:spLocks noGrp="1"/>
          </p:cNvSpPr>
          <p:nvPr>
            <p:ph type="sldNum" sz="quarter" idx="12"/>
          </p:nvPr>
        </p:nvSpPr>
        <p:spPr/>
        <p:txBody>
          <a:bodyPr/>
          <a:lstStyle/>
          <a:p>
            <a:fld id="{034D1840-9063-42EF-8F02-36D8A707F3AB}" type="slidenum">
              <a:rPr lang="id-ID" smtClean="0"/>
              <a:t>5</a:t>
            </a:fld>
            <a:endParaRPr lang="id-ID"/>
          </a:p>
        </p:txBody>
      </p:sp>
    </p:spTree>
    <p:extLst>
      <p:ext uri="{BB962C8B-B14F-4D97-AF65-F5344CB8AC3E}">
        <p14:creationId xmlns:p14="http://schemas.microsoft.com/office/powerpoint/2010/main" val="2452139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6C36DC-8460-1009-4309-8FE5C702C57C}"/>
              </a:ext>
            </a:extLst>
          </p:cNvPr>
          <p:cNvPicPr>
            <a:picLocks noChangeAspect="1"/>
          </p:cNvPicPr>
          <p:nvPr/>
        </p:nvPicPr>
        <p:blipFill rotWithShape="1">
          <a:blip r:embed="rId2"/>
          <a:srcRect l="16766" r="22174" b="-3"/>
          <a:stretch/>
        </p:blipFill>
        <p:spPr>
          <a:xfrm>
            <a:off x="321628" y="320511"/>
            <a:ext cx="3794760" cy="3930978"/>
          </a:xfrm>
          <a:prstGeom prst="rect">
            <a:avLst/>
          </a:prstGeom>
        </p:spPr>
      </p:pic>
      <p:pic>
        <p:nvPicPr>
          <p:cNvPr id="12" name="Picture 11" descr="Diagram, application, map&#10;&#10;Description automatically generated">
            <a:extLst>
              <a:ext uri="{FF2B5EF4-FFF2-40B4-BE49-F238E27FC236}">
                <a16:creationId xmlns:a16="http://schemas.microsoft.com/office/drawing/2014/main" id="{02E6DFC2-9C98-FE40-89FB-E16FB6356FEB}"/>
              </a:ext>
            </a:extLst>
          </p:cNvPr>
          <p:cNvPicPr>
            <a:picLocks noChangeAspect="1"/>
          </p:cNvPicPr>
          <p:nvPr/>
        </p:nvPicPr>
        <p:blipFill rotWithShape="1">
          <a:blip r:embed="rId3">
            <a:extLst>
              <a:ext uri="{28A0092B-C50C-407E-A947-70E740481C1C}">
                <a14:useLocalDpi xmlns:a14="http://schemas.microsoft.com/office/drawing/2010/main" val="0"/>
              </a:ext>
            </a:extLst>
          </a:blip>
          <a:srcRect l="7735" r="6828" b="-4"/>
          <a:stretch/>
        </p:blipFill>
        <p:spPr>
          <a:xfrm>
            <a:off x="4198385" y="320511"/>
            <a:ext cx="3794760" cy="3930978"/>
          </a:xfrm>
          <a:prstGeom prst="rect">
            <a:avLst/>
          </a:prstGeom>
        </p:spPr>
      </p:pic>
      <p:pic>
        <p:nvPicPr>
          <p:cNvPr id="7" name="Picture 6">
            <a:extLst>
              <a:ext uri="{FF2B5EF4-FFF2-40B4-BE49-F238E27FC236}">
                <a16:creationId xmlns:a16="http://schemas.microsoft.com/office/drawing/2014/main" id="{701D6B9E-9545-83B2-FB5C-8AEE9898DC2A}"/>
              </a:ext>
            </a:extLst>
          </p:cNvPr>
          <p:cNvPicPr>
            <a:picLocks noChangeAspect="1"/>
          </p:cNvPicPr>
          <p:nvPr/>
        </p:nvPicPr>
        <p:blipFill rotWithShape="1">
          <a:blip r:embed="rId4"/>
          <a:srcRect l="22719" r="14291" b="-1"/>
          <a:stretch/>
        </p:blipFill>
        <p:spPr>
          <a:xfrm>
            <a:off x="8075142" y="320511"/>
            <a:ext cx="3794760" cy="3930978"/>
          </a:xfrm>
          <a:prstGeom prst="rect">
            <a:avLst/>
          </a:prstGeom>
        </p:spPr>
      </p:pic>
      <p:cxnSp>
        <p:nvCxnSpPr>
          <p:cNvPr id="17" name="Straight Connector 16">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D3D18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6297D32-4085-E20C-CC2B-972CFD66B16F}"/>
              </a:ext>
            </a:extLst>
          </p:cNvPr>
          <p:cNvSpPr txBox="1"/>
          <p:nvPr/>
        </p:nvSpPr>
        <p:spPr>
          <a:xfrm>
            <a:off x="8272156" y="3441856"/>
            <a:ext cx="3679743" cy="646331"/>
          </a:xfrm>
          <a:prstGeom prst="rect">
            <a:avLst/>
          </a:prstGeom>
          <a:noFill/>
        </p:spPr>
        <p:txBody>
          <a:bodyPr wrap="square" rtlCol="0">
            <a:spAutoFit/>
          </a:bodyPr>
          <a:lstStyle/>
          <a:p>
            <a:r>
              <a:rPr lang="en-US" dirty="0">
                <a:solidFill>
                  <a:schemeClr val="bg1"/>
                </a:solidFill>
              </a:rPr>
              <a:t>Kahayan River, Kalimantan. Photo: Mongabay</a:t>
            </a:r>
            <a:endParaRPr lang="id-ID" dirty="0">
              <a:solidFill>
                <a:schemeClr val="bg1"/>
              </a:solidFill>
            </a:endParaRPr>
          </a:p>
        </p:txBody>
      </p:sp>
      <p:sp>
        <p:nvSpPr>
          <p:cNvPr id="6" name="TextBox 5">
            <a:extLst>
              <a:ext uri="{FF2B5EF4-FFF2-40B4-BE49-F238E27FC236}">
                <a16:creationId xmlns:a16="http://schemas.microsoft.com/office/drawing/2014/main" id="{4435F8D3-0824-E2CC-176B-2F79AA251CB4}"/>
              </a:ext>
            </a:extLst>
          </p:cNvPr>
          <p:cNvSpPr txBox="1"/>
          <p:nvPr/>
        </p:nvSpPr>
        <p:spPr>
          <a:xfrm>
            <a:off x="2219008" y="700089"/>
            <a:ext cx="1500129" cy="17145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1400" kern="1200" dirty="0">
                <a:solidFill>
                  <a:schemeClr val="bg1"/>
                </a:solidFill>
                <a:latin typeface="+mj-lt"/>
                <a:ea typeface="+mj-ea"/>
                <a:cs typeface="+mj-cs"/>
              </a:rPr>
              <a:t>SEPA, 2015</a:t>
            </a:r>
          </a:p>
        </p:txBody>
      </p:sp>
      <p:sp>
        <p:nvSpPr>
          <p:cNvPr id="16" name="TextBox 15">
            <a:extLst>
              <a:ext uri="{FF2B5EF4-FFF2-40B4-BE49-F238E27FC236}">
                <a16:creationId xmlns:a16="http://schemas.microsoft.com/office/drawing/2014/main" id="{B9EFAB9F-F93C-665F-08F5-053C380AD7C8}"/>
              </a:ext>
            </a:extLst>
          </p:cNvPr>
          <p:cNvSpPr txBox="1"/>
          <p:nvPr/>
        </p:nvSpPr>
        <p:spPr>
          <a:xfrm>
            <a:off x="321628" y="4821382"/>
            <a:ext cx="11194869" cy="1477328"/>
          </a:xfrm>
          <a:prstGeom prst="rect">
            <a:avLst/>
          </a:prstGeom>
          <a:noFill/>
        </p:spPr>
        <p:txBody>
          <a:bodyPr wrap="square" rtlCol="0">
            <a:spAutoFit/>
          </a:bodyPr>
          <a:lstStyle/>
          <a:p>
            <a:r>
              <a:rPr lang="en-US" dirty="0"/>
              <a:t>River meander serves many functions, for example, it decreases water velocity. Re-meandering channelized river will improve biological quality, </a:t>
            </a:r>
            <a:r>
              <a:rPr lang="en-US" dirty="0" err="1"/>
              <a:t>physico</a:t>
            </a:r>
            <a:r>
              <a:rPr lang="en-US" dirty="0"/>
              <a:t>-chemical </a:t>
            </a:r>
            <a:r>
              <a:rPr lang="en-US" dirty="0" err="1"/>
              <a:t>qualityreduce</a:t>
            </a:r>
            <a:r>
              <a:rPr lang="en-US" dirty="0"/>
              <a:t> flood risk and protect habitat and many others (NWRM). </a:t>
            </a:r>
          </a:p>
          <a:p>
            <a:endParaRPr lang="en-US" dirty="0"/>
          </a:p>
          <a:p>
            <a:endParaRPr lang="en-US" dirty="0"/>
          </a:p>
          <a:p>
            <a:endParaRPr lang="id-ID" dirty="0"/>
          </a:p>
        </p:txBody>
      </p:sp>
      <p:sp>
        <p:nvSpPr>
          <p:cNvPr id="18" name="TextBox 17">
            <a:extLst>
              <a:ext uri="{FF2B5EF4-FFF2-40B4-BE49-F238E27FC236}">
                <a16:creationId xmlns:a16="http://schemas.microsoft.com/office/drawing/2014/main" id="{A3FF790C-756B-8765-3364-BF01E9E2DB8D}"/>
              </a:ext>
            </a:extLst>
          </p:cNvPr>
          <p:cNvSpPr txBox="1"/>
          <p:nvPr/>
        </p:nvSpPr>
        <p:spPr>
          <a:xfrm>
            <a:off x="438875" y="6006322"/>
            <a:ext cx="11513024" cy="584775"/>
          </a:xfrm>
          <a:prstGeom prst="rect">
            <a:avLst/>
          </a:prstGeom>
          <a:noFill/>
        </p:spPr>
        <p:txBody>
          <a:bodyPr wrap="none" rtlCol="0">
            <a:spAutoFit/>
          </a:bodyPr>
          <a:lstStyle/>
          <a:p>
            <a:r>
              <a:rPr lang="en-US" sz="3200" dirty="0"/>
              <a:t>Re-meandering channelized rivers, preserving undisturbed meander</a:t>
            </a:r>
            <a:endParaRPr lang="id-ID" sz="3200" dirty="0"/>
          </a:p>
        </p:txBody>
      </p:sp>
      <p:sp>
        <p:nvSpPr>
          <p:cNvPr id="2" name="Slide Number Placeholder 1">
            <a:extLst>
              <a:ext uri="{FF2B5EF4-FFF2-40B4-BE49-F238E27FC236}">
                <a16:creationId xmlns:a16="http://schemas.microsoft.com/office/drawing/2014/main" id="{ED14EB60-2AE6-0DB0-2D20-A093BE0910E0}"/>
              </a:ext>
            </a:extLst>
          </p:cNvPr>
          <p:cNvSpPr>
            <a:spLocks noGrp="1"/>
          </p:cNvSpPr>
          <p:nvPr>
            <p:ph type="sldNum" sz="quarter" idx="12"/>
          </p:nvPr>
        </p:nvSpPr>
        <p:spPr/>
        <p:txBody>
          <a:bodyPr/>
          <a:lstStyle/>
          <a:p>
            <a:fld id="{034D1840-9063-42EF-8F02-36D8A707F3AB}" type="slidenum">
              <a:rPr lang="id-ID" smtClean="0"/>
              <a:t>6</a:t>
            </a:fld>
            <a:endParaRPr lang="id-ID"/>
          </a:p>
        </p:txBody>
      </p:sp>
    </p:spTree>
    <p:extLst>
      <p:ext uri="{BB962C8B-B14F-4D97-AF65-F5344CB8AC3E}">
        <p14:creationId xmlns:p14="http://schemas.microsoft.com/office/powerpoint/2010/main" val="1229326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023F9-172E-C627-4CE1-AEADC6EDC87C}"/>
              </a:ext>
            </a:extLst>
          </p:cNvPr>
          <p:cNvSpPr>
            <a:spLocks noGrp="1"/>
          </p:cNvSpPr>
          <p:nvPr>
            <p:ph type="title"/>
          </p:nvPr>
        </p:nvSpPr>
        <p:spPr>
          <a:xfrm>
            <a:off x="714756" y="321211"/>
            <a:ext cx="10762488" cy="1207008"/>
          </a:xfrm>
        </p:spPr>
        <p:txBody>
          <a:bodyPr vert="horz" lIns="91440" tIns="45720" rIns="91440" bIns="45720" rtlCol="0" anchor="b">
            <a:normAutofit fontScale="90000"/>
          </a:bodyPr>
          <a:lstStyle/>
          <a:p>
            <a:pPr algn="ctr"/>
            <a:r>
              <a:rPr lang="en-US" sz="5600" kern="1200" dirty="0">
                <a:solidFill>
                  <a:schemeClr val="tx1"/>
                </a:solidFill>
                <a:latin typeface="+mj-lt"/>
                <a:ea typeface="+mj-ea"/>
                <a:cs typeface="+mj-cs"/>
              </a:rPr>
              <a:t>Singapore: From Embankment to </a:t>
            </a:r>
            <a:r>
              <a:rPr lang="en-US" sz="5600" kern="1200" dirty="0" err="1">
                <a:solidFill>
                  <a:schemeClr val="tx1"/>
                </a:solidFill>
                <a:latin typeface="+mj-lt"/>
                <a:ea typeface="+mj-ea"/>
                <a:cs typeface="+mj-cs"/>
              </a:rPr>
              <a:t>Naturalisation</a:t>
            </a:r>
            <a:endParaRPr lang="en-US" sz="5600"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C160FB3B-3EB7-CA31-2DF6-F742EEF7D0D3}"/>
              </a:ext>
            </a:extLst>
          </p:cNvPr>
          <p:cNvPicPr>
            <a:picLocks noChangeAspect="1"/>
          </p:cNvPicPr>
          <p:nvPr/>
        </p:nvPicPr>
        <p:blipFill rotWithShape="1">
          <a:blip r:embed="rId2"/>
          <a:srcRect r="-2" b="1332"/>
          <a:stretch/>
        </p:blipFill>
        <p:spPr>
          <a:xfrm>
            <a:off x="714756" y="2024339"/>
            <a:ext cx="5212080" cy="3856948"/>
          </a:xfrm>
          <a:prstGeom prst="rect">
            <a:avLst/>
          </a:prstGeom>
        </p:spPr>
      </p:pic>
      <p:cxnSp>
        <p:nvCxnSpPr>
          <p:cNvPr id="17" name="Straight Connector 10">
            <a:extLst>
              <a:ext uri="{FF2B5EF4-FFF2-40B4-BE49-F238E27FC236}">
                <a16:creationId xmlns:a16="http://schemas.microsoft.com/office/drawing/2014/main" id="{B6375111-306C-49EA-9DD1-79A2ED78FA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3354776"/>
            <a:ext cx="0" cy="21209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96FFF92-A6FB-AAAC-ED62-1FC28677B89B}"/>
              </a:ext>
            </a:extLst>
          </p:cNvPr>
          <p:cNvPicPr>
            <a:picLocks noChangeAspect="1"/>
          </p:cNvPicPr>
          <p:nvPr/>
        </p:nvPicPr>
        <p:blipFill rotWithShape="1">
          <a:blip r:embed="rId3"/>
          <a:srcRect t="1317" r="-2" b="-2"/>
          <a:stretch/>
        </p:blipFill>
        <p:spPr>
          <a:xfrm>
            <a:off x="6475476" y="2023699"/>
            <a:ext cx="5212080" cy="3857568"/>
          </a:xfrm>
          <a:prstGeom prst="rect">
            <a:avLst/>
          </a:prstGeom>
        </p:spPr>
      </p:pic>
      <p:sp>
        <p:nvSpPr>
          <p:cNvPr id="7" name="TextBox 6">
            <a:extLst>
              <a:ext uri="{FF2B5EF4-FFF2-40B4-BE49-F238E27FC236}">
                <a16:creationId xmlns:a16="http://schemas.microsoft.com/office/drawing/2014/main" id="{AE0A62EE-8B76-26B4-C7FD-34DE435BF5DD}"/>
              </a:ext>
            </a:extLst>
          </p:cNvPr>
          <p:cNvSpPr txBox="1"/>
          <p:nvPr/>
        </p:nvSpPr>
        <p:spPr>
          <a:xfrm>
            <a:off x="997527" y="1513185"/>
            <a:ext cx="6750246" cy="369332"/>
          </a:xfrm>
          <a:prstGeom prst="rect">
            <a:avLst/>
          </a:prstGeom>
          <a:noFill/>
        </p:spPr>
        <p:txBody>
          <a:bodyPr wrap="none" rtlCol="0">
            <a:spAutoFit/>
          </a:bodyPr>
          <a:lstStyle/>
          <a:p>
            <a:r>
              <a:rPr lang="en-US" dirty="0"/>
              <a:t>Picture Source: </a:t>
            </a:r>
            <a:r>
              <a:rPr lang="en-US" dirty="0" err="1"/>
              <a:t>Kuei</a:t>
            </a:r>
            <a:r>
              <a:rPr lang="en-US" dirty="0"/>
              <a:t>-Hsien, L; Socio-Ecological Practice Research, 2019</a:t>
            </a:r>
            <a:endParaRPr lang="id-ID" dirty="0"/>
          </a:p>
        </p:txBody>
      </p:sp>
      <p:sp>
        <p:nvSpPr>
          <p:cNvPr id="8" name="TextBox 7">
            <a:extLst>
              <a:ext uri="{FF2B5EF4-FFF2-40B4-BE49-F238E27FC236}">
                <a16:creationId xmlns:a16="http://schemas.microsoft.com/office/drawing/2014/main" id="{E60BFD51-3BC9-1E10-413E-DABB6FB83AA8}"/>
              </a:ext>
            </a:extLst>
          </p:cNvPr>
          <p:cNvSpPr txBox="1"/>
          <p:nvPr/>
        </p:nvSpPr>
        <p:spPr>
          <a:xfrm>
            <a:off x="890649" y="6377049"/>
            <a:ext cx="10832645" cy="369332"/>
          </a:xfrm>
          <a:prstGeom prst="rect">
            <a:avLst/>
          </a:prstGeom>
          <a:noFill/>
        </p:spPr>
        <p:txBody>
          <a:bodyPr wrap="none" rtlCol="0">
            <a:spAutoFit/>
          </a:bodyPr>
          <a:lstStyle/>
          <a:p>
            <a:r>
              <a:rPr lang="en-US" dirty="0"/>
              <a:t>Left: Typical channelized river; Right: Bishan-Ang Mo Kio Park where Kallang River is Naturalized (</a:t>
            </a:r>
            <a:r>
              <a:rPr lang="en-US" dirty="0" err="1"/>
              <a:t>Kuei</a:t>
            </a:r>
            <a:r>
              <a:rPr lang="en-US" dirty="0"/>
              <a:t>-Hsien, 2019)</a:t>
            </a:r>
            <a:endParaRPr lang="id-ID" dirty="0"/>
          </a:p>
        </p:txBody>
      </p:sp>
      <p:sp>
        <p:nvSpPr>
          <p:cNvPr id="3" name="Slide Number Placeholder 2">
            <a:extLst>
              <a:ext uri="{FF2B5EF4-FFF2-40B4-BE49-F238E27FC236}">
                <a16:creationId xmlns:a16="http://schemas.microsoft.com/office/drawing/2014/main" id="{6C85968E-E985-C39F-8ACB-3987B2915E5B}"/>
              </a:ext>
            </a:extLst>
          </p:cNvPr>
          <p:cNvSpPr>
            <a:spLocks noGrp="1"/>
          </p:cNvSpPr>
          <p:nvPr>
            <p:ph type="sldNum" sz="quarter" idx="12"/>
          </p:nvPr>
        </p:nvSpPr>
        <p:spPr/>
        <p:txBody>
          <a:bodyPr/>
          <a:lstStyle/>
          <a:p>
            <a:fld id="{034D1840-9063-42EF-8F02-36D8A707F3AB}" type="slidenum">
              <a:rPr lang="id-ID" smtClean="0"/>
              <a:t>7</a:t>
            </a:fld>
            <a:endParaRPr lang="id-ID"/>
          </a:p>
        </p:txBody>
      </p:sp>
    </p:spTree>
    <p:extLst>
      <p:ext uri="{BB962C8B-B14F-4D97-AF65-F5344CB8AC3E}">
        <p14:creationId xmlns:p14="http://schemas.microsoft.com/office/powerpoint/2010/main" val="356690667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E5BC60-2124-B31B-613D-EB4A755F4035}"/>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a:solidFill>
                  <a:schemeClr val="tx1"/>
                </a:solidFill>
                <a:latin typeface="+mj-lt"/>
                <a:ea typeface="+mj-ea"/>
                <a:cs typeface="+mj-cs"/>
              </a:rPr>
              <a:t>Dutch: Room for the River Projects</a:t>
            </a:r>
          </a:p>
        </p:txBody>
      </p:sp>
      <p:sp>
        <p:nvSpPr>
          <p:cNvPr id="16"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3601540-CE33-3145-1FB9-174CDC4DEBCA}"/>
              </a:ext>
            </a:extLst>
          </p:cNvPr>
          <p:cNvSpPr txBox="1"/>
          <p:nvPr/>
        </p:nvSpPr>
        <p:spPr>
          <a:xfrm>
            <a:off x="630936" y="2807208"/>
            <a:ext cx="3429000" cy="3410712"/>
          </a:xfrm>
          <a:prstGeom prst="rect">
            <a:avLst/>
          </a:prstGeom>
        </p:spPr>
        <p:txBody>
          <a:bodyPr vert="horz" lIns="91440" tIns="45720" rIns="91440" bIns="45720" rtlCol="0" anchor="t">
            <a:normAutofit/>
          </a:bodyPr>
          <a:lstStyle/>
          <a:p>
            <a:pPr>
              <a:lnSpc>
                <a:spcPct val="90000"/>
              </a:lnSpc>
              <a:spcAft>
                <a:spcPts val="600"/>
              </a:spcAft>
            </a:pPr>
            <a:r>
              <a:rPr lang="en-US" sz="2200" dirty="0"/>
              <a:t>(Source: </a:t>
            </a:r>
            <a:r>
              <a:rPr lang="en-US" sz="2200" dirty="0" err="1"/>
              <a:t>Ruimte</a:t>
            </a:r>
            <a:r>
              <a:rPr lang="en-US" sz="2200" dirty="0"/>
              <a:t> </a:t>
            </a:r>
            <a:r>
              <a:rPr lang="en-US" sz="2200" dirty="0" err="1"/>
              <a:t>voor</a:t>
            </a:r>
            <a:r>
              <a:rPr lang="en-US" sz="2200" dirty="0"/>
              <a:t> de </a:t>
            </a:r>
            <a:r>
              <a:rPr lang="en-US" sz="2200" dirty="0" err="1"/>
              <a:t>Rivier</a:t>
            </a:r>
            <a:r>
              <a:rPr lang="en-US" sz="2200" dirty="0"/>
              <a:t>, 2016)</a:t>
            </a:r>
          </a:p>
        </p:txBody>
      </p:sp>
      <p:pic>
        <p:nvPicPr>
          <p:cNvPr id="5" name="Picture 4">
            <a:extLst>
              <a:ext uri="{FF2B5EF4-FFF2-40B4-BE49-F238E27FC236}">
                <a16:creationId xmlns:a16="http://schemas.microsoft.com/office/drawing/2014/main" id="{BB16BADC-AA9C-0301-862C-7F65BCE10854}"/>
              </a:ext>
            </a:extLst>
          </p:cNvPr>
          <p:cNvPicPr>
            <a:picLocks noChangeAspect="1"/>
          </p:cNvPicPr>
          <p:nvPr/>
        </p:nvPicPr>
        <p:blipFill>
          <a:blip r:embed="rId2"/>
          <a:stretch>
            <a:fillRect/>
          </a:stretch>
        </p:blipFill>
        <p:spPr>
          <a:xfrm>
            <a:off x="4654296" y="779698"/>
            <a:ext cx="6903720" cy="5298604"/>
          </a:xfrm>
          <a:prstGeom prst="rect">
            <a:avLst/>
          </a:prstGeom>
        </p:spPr>
      </p:pic>
      <p:sp>
        <p:nvSpPr>
          <p:cNvPr id="3" name="Slide Number Placeholder 2">
            <a:extLst>
              <a:ext uri="{FF2B5EF4-FFF2-40B4-BE49-F238E27FC236}">
                <a16:creationId xmlns:a16="http://schemas.microsoft.com/office/drawing/2014/main" id="{960F392D-7668-FF30-2094-EAB7D4D4B51C}"/>
              </a:ext>
            </a:extLst>
          </p:cNvPr>
          <p:cNvSpPr>
            <a:spLocks noGrp="1"/>
          </p:cNvSpPr>
          <p:nvPr>
            <p:ph type="sldNum" sz="quarter" idx="12"/>
          </p:nvPr>
        </p:nvSpPr>
        <p:spPr/>
        <p:txBody>
          <a:bodyPr/>
          <a:lstStyle/>
          <a:p>
            <a:fld id="{034D1840-9063-42EF-8F02-36D8A707F3AB}" type="slidenum">
              <a:rPr lang="id-ID" smtClean="0"/>
              <a:t>8</a:t>
            </a:fld>
            <a:endParaRPr lang="id-ID"/>
          </a:p>
        </p:txBody>
      </p:sp>
    </p:spTree>
    <p:extLst>
      <p:ext uri="{BB962C8B-B14F-4D97-AF65-F5344CB8AC3E}">
        <p14:creationId xmlns:p14="http://schemas.microsoft.com/office/powerpoint/2010/main" val="328467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7470632-7536-15E6-D0B0-F2DFF1BB388D}"/>
              </a:ext>
            </a:extLst>
          </p:cNvPr>
          <p:cNvPicPr>
            <a:picLocks noChangeAspect="1"/>
          </p:cNvPicPr>
          <p:nvPr/>
        </p:nvPicPr>
        <p:blipFill>
          <a:blip r:embed="rId2"/>
          <a:stretch>
            <a:fillRect/>
          </a:stretch>
        </p:blipFill>
        <p:spPr>
          <a:xfrm>
            <a:off x="6256859" y="522223"/>
            <a:ext cx="2648371" cy="3568653"/>
          </a:xfrm>
          <a:prstGeom prst="rect">
            <a:avLst/>
          </a:prstGeom>
        </p:spPr>
      </p:pic>
      <p:sp>
        <p:nvSpPr>
          <p:cNvPr id="18" name="Rectangle 17">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24BD10-CB42-83D4-6AD5-F0B48E5A1B47}"/>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Scotland: Slowing the flow</a:t>
            </a:r>
          </a:p>
        </p:txBody>
      </p:sp>
      <p:pic>
        <p:nvPicPr>
          <p:cNvPr id="7" name="Picture 6">
            <a:extLst>
              <a:ext uri="{FF2B5EF4-FFF2-40B4-BE49-F238E27FC236}">
                <a16:creationId xmlns:a16="http://schemas.microsoft.com/office/drawing/2014/main" id="{79D83BE6-44BA-DB47-7219-5708E1918582}"/>
              </a:ext>
            </a:extLst>
          </p:cNvPr>
          <p:cNvPicPr>
            <a:picLocks noChangeAspect="1"/>
          </p:cNvPicPr>
          <p:nvPr/>
        </p:nvPicPr>
        <p:blipFill>
          <a:blip r:embed="rId3"/>
          <a:stretch>
            <a:fillRect/>
          </a:stretch>
        </p:blipFill>
        <p:spPr>
          <a:xfrm>
            <a:off x="320041" y="674364"/>
            <a:ext cx="2659472" cy="3264371"/>
          </a:xfrm>
          <a:prstGeom prst="rect">
            <a:avLst/>
          </a:prstGeom>
        </p:spPr>
      </p:pic>
      <p:pic>
        <p:nvPicPr>
          <p:cNvPr id="5" name="Picture 4">
            <a:extLst>
              <a:ext uri="{FF2B5EF4-FFF2-40B4-BE49-F238E27FC236}">
                <a16:creationId xmlns:a16="http://schemas.microsoft.com/office/drawing/2014/main" id="{AD3D468A-1763-97D0-0532-7EAC9AFFC539}"/>
              </a:ext>
            </a:extLst>
          </p:cNvPr>
          <p:cNvPicPr>
            <a:picLocks noChangeAspect="1"/>
          </p:cNvPicPr>
          <p:nvPr/>
        </p:nvPicPr>
        <p:blipFill>
          <a:blip r:embed="rId4"/>
          <a:stretch>
            <a:fillRect/>
          </a:stretch>
        </p:blipFill>
        <p:spPr>
          <a:xfrm>
            <a:off x="3290143" y="407408"/>
            <a:ext cx="2646677" cy="3798283"/>
          </a:xfrm>
          <a:prstGeom prst="rect">
            <a:avLst/>
          </a:prstGeom>
        </p:spPr>
      </p:pic>
      <p:cxnSp>
        <p:nvCxnSpPr>
          <p:cNvPr id="20" name="Straight Connector 19">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EA983C6-5B18-1EAB-C831-A5CB8DB55F69}"/>
              </a:ext>
            </a:extLst>
          </p:cNvPr>
          <p:cNvPicPr>
            <a:picLocks noChangeAspect="1"/>
          </p:cNvPicPr>
          <p:nvPr/>
        </p:nvPicPr>
        <p:blipFill>
          <a:blip r:embed="rId5"/>
          <a:stretch>
            <a:fillRect/>
          </a:stretch>
        </p:blipFill>
        <p:spPr>
          <a:xfrm>
            <a:off x="9225269" y="667241"/>
            <a:ext cx="2648372" cy="3323245"/>
          </a:xfrm>
          <a:prstGeom prst="rect">
            <a:avLst/>
          </a:prstGeom>
        </p:spPr>
      </p:pic>
      <p:cxnSp>
        <p:nvCxnSpPr>
          <p:cNvPr id="24" name="Straight Connector 23">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EF7E3ED-DE30-B184-F8D8-26511D5A4485}"/>
              </a:ext>
            </a:extLst>
          </p:cNvPr>
          <p:cNvSpPr txBox="1"/>
          <p:nvPr/>
        </p:nvSpPr>
        <p:spPr>
          <a:xfrm>
            <a:off x="4421982" y="4230513"/>
            <a:ext cx="3608360" cy="369332"/>
          </a:xfrm>
          <a:prstGeom prst="rect">
            <a:avLst/>
          </a:prstGeom>
          <a:noFill/>
        </p:spPr>
        <p:txBody>
          <a:bodyPr wrap="none" rtlCol="0">
            <a:spAutoFit/>
          </a:bodyPr>
          <a:lstStyle/>
          <a:p>
            <a:r>
              <a:rPr lang="en-US" dirty="0"/>
              <a:t>Picture Source: WWF Scotland, 2016</a:t>
            </a:r>
            <a:endParaRPr lang="id-ID" dirty="0"/>
          </a:p>
        </p:txBody>
      </p:sp>
      <p:sp>
        <p:nvSpPr>
          <p:cNvPr id="3" name="Slide Number Placeholder 2">
            <a:extLst>
              <a:ext uri="{FF2B5EF4-FFF2-40B4-BE49-F238E27FC236}">
                <a16:creationId xmlns:a16="http://schemas.microsoft.com/office/drawing/2014/main" id="{4FC8CD22-5DCC-8FA6-3994-E2789E993008}"/>
              </a:ext>
            </a:extLst>
          </p:cNvPr>
          <p:cNvSpPr>
            <a:spLocks noGrp="1"/>
          </p:cNvSpPr>
          <p:nvPr>
            <p:ph type="sldNum" sz="quarter" idx="12"/>
          </p:nvPr>
        </p:nvSpPr>
        <p:spPr/>
        <p:txBody>
          <a:bodyPr/>
          <a:lstStyle/>
          <a:p>
            <a:fld id="{034D1840-9063-42EF-8F02-36D8A707F3AB}" type="slidenum">
              <a:rPr lang="id-ID" smtClean="0"/>
              <a:t>9</a:t>
            </a:fld>
            <a:endParaRPr lang="id-ID"/>
          </a:p>
        </p:txBody>
      </p:sp>
    </p:spTree>
    <p:extLst>
      <p:ext uri="{BB962C8B-B14F-4D97-AF65-F5344CB8AC3E}">
        <p14:creationId xmlns:p14="http://schemas.microsoft.com/office/powerpoint/2010/main" val="2190642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TotalTime>
  <Words>1844</Words>
  <Application>Microsoft Office PowerPoint</Application>
  <PresentationFormat>Widescreen</PresentationFormat>
  <Paragraphs>106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Amasis MT Pro Medium</vt:lpstr>
      <vt:lpstr>Arial</vt:lpstr>
      <vt:lpstr>Calibri</vt:lpstr>
      <vt:lpstr>Calibri Light</vt:lpstr>
      <vt:lpstr>Office Theme</vt:lpstr>
      <vt:lpstr>Regulation, Implementation and The Potential Role of Islamic Norms in River Restoration in Indonesia   وَجَعَلْنَا مِنَ ٱلْمَآءِ كُلَّ شَىْءٍ حَىٍّ ۖ  And We created from water every living thing (QS Al-Anbiya:30) </vt:lpstr>
      <vt:lpstr>Dry Season Water Stress</vt:lpstr>
      <vt:lpstr>Climate Change &amp; Flooding</vt:lpstr>
      <vt:lpstr>River Pollution and Water Quality Problems</vt:lpstr>
      <vt:lpstr>River Restoration: Conceptual Framework</vt:lpstr>
      <vt:lpstr>PowerPoint Presentation</vt:lpstr>
      <vt:lpstr>Singapore: From Embankment to Naturalisation</vt:lpstr>
      <vt:lpstr>Dutch: Room for the River Projects</vt:lpstr>
      <vt:lpstr>Scotland: Slowing the flow</vt:lpstr>
      <vt:lpstr>Normative Framework for Indonesia </vt:lpstr>
      <vt:lpstr>Naturalisation in Jakarta (Gov Reg 31/2019)</vt:lpstr>
      <vt:lpstr>Normalisasi (“Normalization”)</vt:lpstr>
      <vt:lpstr>Islamic Norms (1): Basic Principles</vt:lpstr>
      <vt:lpstr>Islamic Norms (2): Harim</vt:lpstr>
      <vt:lpstr>Islamic Norms (3): Harim in the Ottoman’s Mecelle</vt:lpstr>
      <vt:lpstr>Conclusions</vt:lpstr>
      <vt:lpstr>Recommendations</vt:lpstr>
      <vt:lpstr>Something to ponder…. and further Research Question</vt:lpstr>
      <vt:lpstr>Thank You.  Wallahu a'lam bishawab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Regulation, Implementation and The Potential Role of Islamic Norms in River Restoration in Indonesia </dc:title>
  <dc:creator>Mohamad Mova AlAfghani</dc:creator>
  <cp:lastModifiedBy>Mohamad Mova AlAfghani</cp:lastModifiedBy>
  <cp:revision>2</cp:revision>
  <dcterms:created xsi:type="dcterms:W3CDTF">2022-10-24T04:44:49Z</dcterms:created>
  <dcterms:modified xsi:type="dcterms:W3CDTF">2022-10-25T05:08:08Z</dcterms:modified>
</cp:coreProperties>
</file>