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7" r:id="rId2"/>
    <p:sldId id="257" r:id="rId3"/>
    <p:sldId id="259" r:id="rId4"/>
    <p:sldId id="288" r:id="rId5"/>
    <p:sldId id="289" r:id="rId6"/>
    <p:sldId id="286" r:id="rId7"/>
    <p:sldId id="294" r:id="rId8"/>
    <p:sldId id="297" r:id="rId9"/>
    <p:sldId id="293" r:id="rId10"/>
    <p:sldId id="290" r:id="rId11"/>
    <p:sldId id="291" r:id="rId12"/>
    <p:sldId id="292" r:id="rId13"/>
    <p:sldId id="260" r:id="rId14"/>
    <p:sldId id="261" r:id="rId15"/>
    <p:sldId id="262" r:id="rId16"/>
    <p:sldId id="263" r:id="rId17"/>
    <p:sldId id="264" r:id="rId18"/>
    <p:sldId id="295" r:id="rId19"/>
    <p:sldId id="296" r:id="rId20"/>
    <p:sldId id="266" r:id="rId21"/>
    <p:sldId id="265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98" r:id="rId40"/>
    <p:sldId id="284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4" autoAdjust="0"/>
    <p:restoredTop sz="90938" autoAdjust="0"/>
  </p:normalViewPr>
  <p:slideViewPr>
    <p:cSldViewPr>
      <p:cViewPr varScale="1">
        <p:scale>
          <a:sx n="66" d="100"/>
          <a:sy n="66" d="100"/>
        </p:scale>
        <p:origin x="6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B4C85-3073-4D75-9BB6-B41923E5DD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770612-C816-4C10-9ACF-C9D5CD2CAA92}">
      <dgm:prSet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rtl="0"/>
          <a:r>
            <a:rPr lang="en-US" sz="1600" b="1" baseline="0" dirty="0">
              <a:solidFill>
                <a:schemeClr val="tx1"/>
              </a:solidFill>
            </a:rPr>
            <a:t>Communities require longer time to understand the demand-driven approach of ProAir as there was a system already in use</a:t>
          </a:r>
          <a:endParaRPr lang="en-US" sz="1600" baseline="0" dirty="0">
            <a:solidFill>
              <a:schemeClr val="tx1"/>
            </a:solidFill>
          </a:endParaRPr>
        </a:p>
      </dgm:t>
    </dgm:pt>
    <dgm:pt modelId="{619D7DB1-FCCE-4B22-ADC5-F31EEDA8A682}" type="parTrans" cxnId="{7C1ABD06-E590-4B0B-8371-F271B05C521C}">
      <dgm:prSet/>
      <dgm:spPr/>
      <dgm:t>
        <a:bodyPr/>
        <a:lstStyle/>
        <a:p>
          <a:endParaRPr lang="en-US"/>
        </a:p>
      </dgm:t>
    </dgm:pt>
    <dgm:pt modelId="{E9900FFF-3EDA-479E-A79D-675CA551986B}" type="sibTrans" cxnId="{7C1ABD06-E590-4B0B-8371-F271B05C521C}">
      <dgm:prSet/>
      <dgm:spPr/>
      <dgm:t>
        <a:bodyPr/>
        <a:lstStyle/>
        <a:p>
          <a:endParaRPr lang="en-US"/>
        </a:p>
      </dgm:t>
    </dgm:pt>
    <dgm:pt modelId="{201CD5DE-68C0-4EA4-9805-10213772F280}">
      <dgm:prSet custT="1"/>
      <dgm:spPr>
        <a:solidFill>
          <a:schemeClr val="accent3">
            <a:alpha val="50000"/>
          </a:schemeClr>
        </a:solidFill>
      </dgm:spPr>
      <dgm:t>
        <a:bodyPr/>
        <a:lstStyle/>
        <a:p>
          <a:pPr rtl="0"/>
          <a:r>
            <a:rPr lang="en-US" sz="1600" b="1" baseline="0" dirty="0">
              <a:solidFill>
                <a:schemeClr val="tx1"/>
              </a:solidFill>
            </a:rPr>
            <a:t>Activities covered 22 villages and not the usual number of 6 to 8 villages per district according to available budget and time</a:t>
          </a:r>
          <a:endParaRPr lang="en-US" sz="1600" baseline="0" dirty="0">
            <a:solidFill>
              <a:schemeClr val="tx1"/>
            </a:solidFill>
          </a:endParaRPr>
        </a:p>
      </dgm:t>
    </dgm:pt>
    <dgm:pt modelId="{42A8CF6D-FA6B-4AB1-92D3-CC89DBD6C556}" type="parTrans" cxnId="{9AF3D75D-C3F7-4F92-8AE4-124414F94B06}">
      <dgm:prSet/>
      <dgm:spPr/>
      <dgm:t>
        <a:bodyPr/>
        <a:lstStyle/>
        <a:p>
          <a:endParaRPr lang="en-US"/>
        </a:p>
      </dgm:t>
    </dgm:pt>
    <dgm:pt modelId="{98C94531-132E-4734-B07E-8E9183C9423C}" type="sibTrans" cxnId="{9AF3D75D-C3F7-4F92-8AE4-124414F94B06}">
      <dgm:prSet/>
      <dgm:spPr/>
      <dgm:t>
        <a:bodyPr/>
        <a:lstStyle/>
        <a:p>
          <a:endParaRPr lang="en-US"/>
        </a:p>
      </dgm:t>
    </dgm:pt>
    <dgm:pt modelId="{0D86F3DC-95CD-4B3C-8452-683F1B94D695}">
      <dgm:prSet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rtl="0"/>
          <a:r>
            <a:rPr lang="en-US" sz="1600" b="1" baseline="0" dirty="0">
              <a:solidFill>
                <a:schemeClr val="tx1"/>
              </a:solidFill>
            </a:rPr>
            <a:t>Selection and training of facilitators and trainers had to start from scratch.  Re-training was considered necessary</a:t>
          </a:r>
          <a:endParaRPr lang="en-US" sz="1600" baseline="0" dirty="0">
            <a:solidFill>
              <a:schemeClr val="tx1"/>
            </a:solidFill>
          </a:endParaRPr>
        </a:p>
      </dgm:t>
    </dgm:pt>
    <dgm:pt modelId="{F820B8C4-E652-4149-AFA1-B90B65E297B1}" type="parTrans" cxnId="{C413AEC3-BC9B-4074-98B2-E5C388FB5A9A}">
      <dgm:prSet/>
      <dgm:spPr/>
      <dgm:t>
        <a:bodyPr/>
        <a:lstStyle/>
        <a:p>
          <a:endParaRPr lang="en-US"/>
        </a:p>
      </dgm:t>
    </dgm:pt>
    <dgm:pt modelId="{9C625FFC-DFA0-4150-A4CB-8D308612960D}" type="sibTrans" cxnId="{C413AEC3-BC9B-4074-98B2-E5C388FB5A9A}">
      <dgm:prSet/>
      <dgm:spPr/>
      <dgm:t>
        <a:bodyPr/>
        <a:lstStyle/>
        <a:p>
          <a:endParaRPr lang="en-US"/>
        </a:p>
      </dgm:t>
    </dgm:pt>
    <dgm:pt modelId="{22C8613F-8BA4-4ECE-9F3B-DB1CA7005884}">
      <dgm:prSet custT="1"/>
      <dgm:spPr>
        <a:solidFill>
          <a:schemeClr val="accent3">
            <a:alpha val="50000"/>
          </a:schemeClr>
        </a:solidFill>
      </dgm:spPr>
      <dgm:t>
        <a:bodyPr/>
        <a:lstStyle/>
        <a:p>
          <a:pPr rtl="0"/>
          <a:r>
            <a:rPr lang="id-ID" sz="1600" b="1" baseline="0" dirty="0">
              <a:solidFill>
                <a:schemeClr val="tx1"/>
              </a:solidFill>
            </a:rPr>
            <a:t>Various type of Proposed Water Sources</a:t>
          </a:r>
          <a:endParaRPr lang="en-US" sz="1600" baseline="0" dirty="0">
            <a:solidFill>
              <a:schemeClr val="tx1"/>
            </a:solidFill>
          </a:endParaRPr>
        </a:p>
      </dgm:t>
    </dgm:pt>
    <dgm:pt modelId="{65AF0580-7BFB-4821-B86F-5ACB0BCEDFC5}" type="parTrans" cxnId="{3C441CCA-B6DA-47E4-B862-FFE5CC063992}">
      <dgm:prSet/>
      <dgm:spPr/>
      <dgm:t>
        <a:bodyPr/>
        <a:lstStyle/>
        <a:p>
          <a:endParaRPr lang="en-US"/>
        </a:p>
      </dgm:t>
    </dgm:pt>
    <dgm:pt modelId="{0F6F251F-7134-4231-A6A1-2F426073A5C4}" type="sibTrans" cxnId="{3C441CCA-B6DA-47E4-B862-FFE5CC063992}">
      <dgm:prSet/>
      <dgm:spPr/>
      <dgm:t>
        <a:bodyPr/>
        <a:lstStyle/>
        <a:p>
          <a:endParaRPr lang="en-US"/>
        </a:p>
      </dgm:t>
    </dgm:pt>
    <dgm:pt modelId="{5B1855A0-B7C0-4CD4-8A26-F4D035344EE5}">
      <dgm:prSet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rtl="0"/>
          <a:r>
            <a:rPr lang="en-US" sz="1600" b="1" baseline="0" dirty="0">
              <a:solidFill>
                <a:schemeClr val="tx1"/>
              </a:solidFill>
            </a:rPr>
            <a:t>Difficult access of project sites</a:t>
          </a:r>
          <a:endParaRPr lang="en-US" sz="1600" baseline="0" dirty="0">
            <a:solidFill>
              <a:schemeClr val="tx1"/>
            </a:solidFill>
          </a:endParaRPr>
        </a:p>
      </dgm:t>
    </dgm:pt>
    <dgm:pt modelId="{A237F6B9-8C42-44AC-A2AB-9D5856B37DB3}" type="sibTrans" cxnId="{4B330BD4-5AB1-44BB-A024-AAEAEEAE418A}">
      <dgm:prSet/>
      <dgm:spPr/>
      <dgm:t>
        <a:bodyPr/>
        <a:lstStyle/>
        <a:p>
          <a:endParaRPr lang="en-US"/>
        </a:p>
      </dgm:t>
    </dgm:pt>
    <dgm:pt modelId="{A176FAC2-177B-4AF1-A2CB-43BFDC692A8C}" type="parTrans" cxnId="{4B330BD4-5AB1-44BB-A024-AAEAEEAE418A}">
      <dgm:prSet/>
      <dgm:spPr/>
      <dgm:t>
        <a:bodyPr/>
        <a:lstStyle/>
        <a:p>
          <a:endParaRPr lang="en-US"/>
        </a:p>
      </dgm:t>
    </dgm:pt>
    <dgm:pt modelId="{17F18ED7-6CF4-4070-AC78-0A6E95F3FFA6}" type="pres">
      <dgm:prSet presAssocID="{5DDB4C85-3073-4D75-9BB6-B41923E5DDEE}" presName="linear" presStyleCnt="0">
        <dgm:presLayoutVars>
          <dgm:animLvl val="lvl"/>
          <dgm:resizeHandles val="exact"/>
        </dgm:presLayoutVars>
      </dgm:prSet>
      <dgm:spPr/>
    </dgm:pt>
    <dgm:pt modelId="{4FDEA365-A7DB-420A-A6DA-F3AB9741B584}" type="pres">
      <dgm:prSet presAssocID="{E3770612-C816-4C10-9ACF-C9D5CD2CAA9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E14D09D-1473-4BB1-8537-83D14DFFEFA0}" type="pres">
      <dgm:prSet presAssocID="{E9900FFF-3EDA-479E-A79D-675CA551986B}" presName="spacer" presStyleCnt="0"/>
      <dgm:spPr/>
    </dgm:pt>
    <dgm:pt modelId="{581F61F1-3E93-4CD3-9E7E-AD414AA14F53}" type="pres">
      <dgm:prSet presAssocID="{201CD5DE-68C0-4EA4-9805-10213772F28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C3D5962-1CFE-45E6-8692-71567A24089D}" type="pres">
      <dgm:prSet presAssocID="{98C94531-132E-4734-B07E-8E9183C9423C}" presName="spacer" presStyleCnt="0"/>
      <dgm:spPr/>
    </dgm:pt>
    <dgm:pt modelId="{D2618269-E4D1-41D9-BB1F-8278EEB95CAE}" type="pres">
      <dgm:prSet presAssocID="{0D86F3DC-95CD-4B3C-8452-683F1B94D69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477876B-4700-49D4-9563-A50089B66EC0}" type="pres">
      <dgm:prSet presAssocID="{9C625FFC-DFA0-4150-A4CB-8D308612960D}" presName="spacer" presStyleCnt="0"/>
      <dgm:spPr/>
    </dgm:pt>
    <dgm:pt modelId="{F5117409-3881-41B6-A5E1-72A4926A9679}" type="pres">
      <dgm:prSet presAssocID="{22C8613F-8BA4-4ECE-9F3B-DB1CA700588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BB96ED3-BC17-4CBF-BD2C-7537DDEBD61F}" type="pres">
      <dgm:prSet presAssocID="{0F6F251F-7134-4231-A6A1-2F426073A5C4}" presName="spacer" presStyleCnt="0"/>
      <dgm:spPr/>
    </dgm:pt>
    <dgm:pt modelId="{26243A8F-574A-40BD-B861-70D803E427D7}" type="pres">
      <dgm:prSet presAssocID="{5B1855A0-B7C0-4CD4-8A26-F4D035344EE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05AB3CD-9B77-49FE-B33B-4F2CF1BCF9E8}" type="presOf" srcId="{0D86F3DC-95CD-4B3C-8452-683F1B94D695}" destId="{D2618269-E4D1-41D9-BB1F-8278EEB95CAE}" srcOrd="0" destOrd="0" presId="urn:microsoft.com/office/officeart/2005/8/layout/vList2"/>
    <dgm:cxn modelId="{9AF3D75D-C3F7-4F92-8AE4-124414F94B06}" srcId="{5DDB4C85-3073-4D75-9BB6-B41923E5DDEE}" destId="{201CD5DE-68C0-4EA4-9805-10213772F280}" srcOrd="1" destOrd="0" parTransId="{42A8CF6D-FA6B-4AB1-92D3-CC89DBD6C556}" sibTransId="{98C94531-132E-4734-B07E-8E9183C9423C}"/>
    <dgm:cxn modelId="{4B330BD4-5AB1-44BB-A024-AAEAEEAE418A}" srcId="{5DDB4C85-3073-4D75-9BB6-B41923E5DDEE}" destId="{5B1855A0-B7C0-4CD4-8A26-F4D035344EE5}" srcOrd="4" destOrd="0" parTransId="{A176FAC2-177B-4AF1-A2CB-43BFDC692A8C}" sibTransId="{A237F6B9-8C42-44AC-A2AB-9D5856B37DB3}"/>
    <dgm:cxn modelId="{47367930-5C1D-40A3-B4EA-2B480E83F6E0}" type="presOf" srcId="{5DDB4C85-3073-4D75-9BB6-B41923E5DDEE}" destId="{17F18ED7-6CF4-4070-AC78-0A6E95F3FFA6}" srcOrd="0" destOrd="0" presId="urn:microsoft.com/office/officeart/2005/8/layout/vList2"/>
    <dgm:cxn modelId="{A4FEC40F-DA1B-43A0-B538-45CC19F21F79}" type="presOf" srcId="{22C8613F-8BA4-4ECE-9F3B-DB1CA7005884}" destId="{F5117409-3881-41B6-A5E1-72A4926A9679}" srcOrd="0" destOrd="0" presId="urn:microsoft.com/office/officeart/2005/8/layout/vList2"/>
    <dgm:cxn modelId="{F2CDB64D-CAE2-410B-9F0D-C891600C9A1C}" type="presOf" srcId="{5B1855A0-B7C0-4CD4-8A26-F4D035344EE5}" destId="{26243A8F-574A-40BD-B861-70D803E427D7}" srcOrd="0" destOrd="0" presId="urn:microsoft.com/office/officeart/2005/8/layout/vList2"/>
    <dgm:cxn modelId="{3C441CCA-B6DA-47E4-B862-FFE5CC063992}" srcId="{5DDB4C85-3073-4D75-9BB6-B41923E5DDEE}" destId="{22C8613F-8BA4-4ECE-9F3B-DB1CA7005884}" srcOrd="3" destOrd="0" parTransId="{65AF0580-7BFB-4821-B86F-5ACB0BCEDFC5}" sibTransId="{0F6F251F-7134-4231-A6A1-2F426073A5C4}"/>
    <dgm:cxn modelId="{802EA29E-7DEB-4F88-A437-69C11DE155B7}" type="presOf" srcId="{E3770612-C816-4C10-9ACF-C9D5CD2CAA92}" destId="{4FDEA365-A7DB-420A-A6DA-F3AB9741B584}" srcOrd="0" destOrd="0" presId="urn:microsoft.com/office/officeart/2005/8/layout/vList2"/>
    <dgm:cxn modelId="{7C1ABD06-E590-4B0B-8371-F271B05C521C}" srcId="{5DDB4C85-3073-4D75-9BB6-B41923E5DDEE}" destId="{E3770612-C816-4C10-9ACF-C9D5CD2CAA92}" srcOrd="0" destOrd="0" parTransId="{619D7DB1-FCCE-4B22-ADC5-F31EEDA8A682}" sibTransId="{E9900FFF-3EDA-479E-A79D-675CA551986B}"/>
    <dgm:cxn modelId="{C413AEC3-BC9B-4074-98B2-E5C388FB5A9A}" srcId="{5DDB4C85-3073-4D75-9BB6-B41923E5DDEE}" destId="{0D86F3DC-95CD-4B3C-8452-683F1B94D695}" srcOrd="2" destOrd="0" parTransId="{F820B8C4-E652-4149-AFA1-B90B65E297B1}" sibTransId="{9C625FFC-DFA0-4150-A4CB-8D308612960D}"/>
    <dgm:cxn modelId="{1118A2B5-4319-4B58-856F-18CB8A9BF0E2}" type="presOf" srcId="{201CD5DE-68C0-4EA4-9805-10213772F280}" destId="{581F61F1-3E93-4CD3-9E7E-AD414AA14F53}" srcOrd="0" destOrd="0" presId="urn:microsoft.com/office/officeart/2005/8/layout/vList2"/>
    <dgm:cxn modelId="{A6F14ED8-DC72-47D5-9ACD-19F3D84E8373}" type="presParOf" srcId="{17F18ED7-6CF4-4070-AC78-0A6E95F3FFA6}" destId="{4FDEA365-A7DB-420A-A6DA-F3AB9741B584}" srcOrd="0" destOrd="0" presId="urn:microsoft.com/office/officeart/2005/8/layout/vList2"/>
    <dgm:cxn modelId="{E784197C-69A0-42A3-B9FB-F2884CEEFE91}" type="presParOf" srcId="{17F18ED7-6CF4-4070-AC78-0A6E95F3FFA6}" destId="{3E14D09D-1473-4BB1-8537-83D14DFFEFA0}" srcOrd="1" destOrd="0" presId="urn:microsoft.com/office/officeart/2005/8/layout/vList2"/>
    <dgm:cxn modelId="{BD8B64D9-3CE7-4446-B0C8-25106A43D527}" type="presParOf" srcId="{17F18ED7-6CF4-4070-AC78-0A6E95F3FFA6}" destId="{581F61F1-3E93-4CD3-9E7E-AD414AA14F53}" srcOrd="2" destOrd="0" presId="urn:microsoft.com/office/officeart/2005/8/layout/vList2"/>
    <dgm:cxn modelId="{F8154B97-D07F-497E-8579-9E6E1C7F1EF7}" type="presParOf" srcId="{17F18ED7-6CF4-4070-AC78-0A6E95F3FFA6}" destId="{EC3D5962-1CFE-45E6-8692-71567A24089D}" srcOrd="3" destOrd="0" presId="urn:microsoft.com/office/officeart/2005/8/layout/vList2"/>
    <dgm:cxn modelId="{15529ABE-EB84-4AD4-B0B9-E256735AE7F0}" type="presParOf" srcId="{17F18ED7-6CF4-4070-AC78-0A6E95F3FFA6}" destId="{D2618269-E4D1-41D9-BB1F-8278EEB95CAE}" srcOrd="4" destOrd="0" presId="urn:microsoft.com/office/officeart/2005/8/layout/vList2"/>
    <dgm:cxn modelId="{E11152BC-0812-43CE-A6EE-A4B55665F238}" type="presParOf" srcId="{17F18ED7-6CF4-4070-AC78-0A6E95F3FFA6}" destId="{0477876B-4700-49D4-9563-A50089B66EC0}" srcOrd="5" destOrd="0" presId="urn:microsoft.com/office/officeart/2005/8/layout/vList2"/>
    <dgm:cxn modelId="{BC2E36FB-3009-491C-9F88-5F1635882904}" type="presParOf" srcId="{17F18ED7-6CF4-4070-AC78-0A6E95F3FFA6}" destId="{F5117409-3881-41B6-A5E1-72A4926A9679}" srcOrd="6" destOrd="0" presId="urn:microsoft.com/office/officeart/2005/8/layout/vList2"/>
    <dgm:cxn modelId="{3E61E732-2370-4A1E-90B1-453AD6256083}" type="presParOf" srcId="{17F18ED7-6CF4-4070-AC78-0A6E95F3FFA6}" destId="{3BB96ED3-BC17-4CBF-BD2C-7537DDEBD61F}" srcOrd="7" destOrd="0" presId="urn:microsoft.com/office/officeart/2005/8/layout/vList2"/>
    <dgm:cxn modelId="{E3EE5A8B-C7D6-48ED-A426-1F45DC897D6E}" type="presParOf" srcId="{17F18ED7-6CF4-4070-AC78-0A6E95F3FFA6}" destId="{26243A8F-574A-40BD-B861-70D803E427D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3EE245-E0F7-4428-87BE-DFA2081596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FBDCDA-F64B-4CE6-9123-5F3529DC479E}">
      <dgm:prSet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rtl="0"/>
          <a:r>
            <a:rPr lang="en-US" sz="1600" b="1" baseline="0" dirty="0" err="1">
              <a:solidFill>
                <a:schemeClr val="tx1"/>
              </a:solidFill>
            </a:rPr>
            <a:t>Masyarakat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perlu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waktu</a:t>
          </a:r>
          <a:r>
            <a:rPr lang="en-US" sz="1600" b="1" baseline="0" dirty="0">
              <a:solidFill>
                <a:schemeClr val="tx1"/>
              </a:solidFill>
            </a:rPr>
            <a:t> lama </a:t>
          </a:r>
          <a:r>
            <a:rPr lang="en-US" sz="1600" b="1" baseline="0" dirty="0" err="1">
              <a:solidFill>
                <a:schemeClr val="tx1"/>
              </a:solidFill>
            </a:rPr>
            <a:t>untuk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memahami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pola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baru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pendekatan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pemberdayaan</a:t>
          </a:r>
          <a:r>
            <a:rPr lang="en-US" sz="1600" b="1" baseline="0" dirty="0">
              <a:solidFill>
                <a:schemeClr val="tx1"/>
              </a:solidFill>
            </a:rPr>
            <a:t> ProAir </a:t>
          </a:r>
          <a:r>
            <a:rPr lang="en-US" sz="1600" b="1" baseline="0" dirty="0" err="1">
              <a:solidFill>
                <a:schemeClr val="tx1"/>
              </a:solidFill>
            </a:rPr>
            <a:t>karena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sudah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ada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sistem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berbeda</a:t>
          </a:r>
          <a:r>
            <a:rPr lang="en-US" sz="1600" b="1" baseline="0" dirty="0">
              <a:solidFill>
                <a:schemeClr val="tx1"/>
              </a:solidFill>
            </a:rPr>
            <a:t> yang </a:t>
          </a:r>
          <a:r>
            <a:rPr lang="en-US" sz="1600" b="1" baseline="0" dirty="0" err="1">
              <a:solidFill>
                <a:schemeClr val="tx1"/>
              </a:solidFill>
            </a:rPr>
            <a:t>dipakai</a:t>
          </a:r>
          <a:endParaRPr lang="en-US" sz="1600" b="1" baseline="0" dirty="0">
            <a:solidFill>
              <a:schemeClr val="tx1"/>
            </a:solidFill>
          </a:endParaRPr>
        </a:p>
      </dgm:t>
    </dgm:pt>
    <dgm:pt modelId="{2F83B03B-EA2B-4796-8808-63E06BB6370F}" type="parTrans" cxnId="{E9A16AFA-7B34-4470-8E57-C1F5EAAE7A7C}">
      <dgm:prSet/>
      <dgm:spPr/>
      <dgm:t>
        <a:bodyPr/>
        <a:lstStyle/>
        <a:p>
          <a:endParaRPr lang="en-US"/>
        </a:p>
      </dgm:t>
    </dgm:pt>
    <dgm:pt modelId="{188B2046-3297-4CB9-9D83-B0F923C035B8}" type="sibTrans" cxnId="{E9A16AFA-7B34-4470-8E57-C1F5EAAE7A7C}">
      <dgm:prSet/>
      <dgm:spPr/>
      <dgm:t>
        <a:bodyPr/>
        <a:lstStyle/>
        <a:p>
          <a:endParaRPr lang="en-US"/>
        </a:p>
      </dgm:t>
    </dgm:pt>
    <dgm:pt modelId="{59AAD06D-0AAF-4814-BB34-02CCFA64B268}">
      <dgm:prSet custT="1"/>
      <dgm:spPr>
        <a:solidFill>
          <a:schemeClr val="accent3">
            <a:alpha val="50000"/>
          </a:schemeClr>
        </a:solidFill>
      </dgm:spPr>
      <dgm:t>
        <a:bodyPr/>
        <a:lstStyle/>
        <a:p>
          <a:pPr rtl="0"/>
          <a:r>
            <a:rPr lang="en-US" sz="1600" b="1" baseline="0" dirty="0" err="1">
              <a:solidFill>
                <a:schemeClr val="tx1"/>
              </a:solidFill>
            </a:rPr>
            <a:t>Aktifitas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serentak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mencakup</a:t>
          </a:r>
          <a:r>
            <a:rPr lang="en-US" sz="1600" b="1" baseline="0" dirty="0">
              <a:solidFill>
                <a:schemeClr val="tx1"/>
              </a:solidFill>
            </a:rPr>
            <a:t> 22 </a:t>
          </a:r>
          <a:r>
            <a:rPr lang="en-US" sz="1600" b="1" baseline="0" dirty="0" err="1">
              <a:solidFill>
                <a:schemeClr val="tx1"/>
              </a:solidFill>
            </a:rPr>
            <a:t>desa</a:t>
          </a:r>
          <a:r>
            <a:rPr lang="en-US" sz="1600" b="1" baseline="0" dirty="0">
              <a:solidFill>
                <a:schemeClr val="tx1"/>
              </a:solidFill>
            </a:rPr>
            <a:t>, </a:t>
          </a:r>
          <a:r>
            <a:rPr lang="en-US" sz="1600" b="1" baseline="0" dirty="0" err="1">
              <a:solidFill>
                <a:schemeClr val="tx1"/>
              </a:solidFill>
            </a:rPr>
            <a:t>tidak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bertahap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dalam</a:t>
          </a:r>
          <a:r>
            <a:rPr lang="en-US" sz="1600" b="1" baseline="0" dirty="0">
              <a:solidFill>
                <a:schemeClr val="tx1"/>
              </a:solidFill>
            </a:rPr>
            <a:t> 6 – 8 </a:t>
          </a:r>
          <a:r>
            <a:rPr lang="en-US" sz="1600" b="1" baseline="0" dirty="0" err="1">
              <a:solidFill>
                <a:schemeClr val="tx1"/>
              </a:solidFill>
            </a:rPr>
            <a:t>desa</a:t>
          </a:r>
          <a:r>
            <a:rPr lang="en-US" sz="1600" b="1" baseline="0" dirty="0">
              <a:solidFill>
                <a:schemeClr val="tx1"/>
              </a:solidFill>
            </a:rPr>
            <a:t> per </a:t>
          </a:r>
          <a:r>
            <a:rPr lang="en-US" sz="1600" b="1" baseline="0" dirty="0" err="1">
              <a:solidFill>
                <a:schemeClr val="tx1"/>
              </a:solidFill>
            </a:rPr>
            <a:t>kabupaten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disesuaikan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ketersediaan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dana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dan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waktu</a:t>
          </a:r>
          <a:endParaRPr lang="en-US" sz="1600" b="1" baseline="0" dirty="0">
            <a:solidFill>
              <a:schemeClr val="tx1"/>
            </a:solidFill>
          </a:endParaRPr>
        </a:p>
      </dgm:t>
    </dgm:pt>
    <dgm:pt modelId="{9D21B98C-CACA-4418-AF2D-6D5EEC1D031A}" type="parTrans" cxnId="{CA70227D-1166-4374-881A-CE909BA08C2F}">
      <dgm:prSet/>
      <dgm:spPr/>
      <dgm:t>
        <a:bodyPr/>
        <a:lstStyle/>
        <a:p>
          <a:endParaRPr lang="en-US"/>
        </a:p>
      </dgm:t>
    </dgm:pt>
    <dgm:pt modelId="{A324BDC9-1920-40B1-98C3-7F7A3BA35053}" type="sibTrans" cxnId="{CA70227D-1166-4374-881A-CE909BA08C2F}">
      <dgm:prSet/>
      <dgm:spPr/>
      <dgm:t>
        <a:bodyPr/>
        <a:lstStyle/>
        <a:p>
          <a:endParaRPr lang="en-US"/>
        </a:p>
      </dgm:t>
    </dgm:pt>
    <dgm:pt modelId="{7B9BD9D6-013B-40F2-AA4A-C642AE6E681C}">
      <dgm:prSet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rtl="0"/>
          <a:r>
            <a:rPr lang="en-US" sz="1600" b="1" baseline="0" dirty="0" err="1">
              <a:solidFill>
                <a:schemeClr val="tx1"/>
              </a:solidFill>
            </a:rPr>
            <a:t>Seleksi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dan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pelatihan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terhadap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fasilitator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harus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dilakukan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dari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dasar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sekali</a:t>
          </a:r>
          <a:r>
            <a:rPr lang="en-US" sz="1600" b="1" baseline="0" dirty="0">
              <a:solidFill>
                <a:schemeClr val="tx1"/>
              </a:solidFill>
            </a:rPr>
            <a:t>. </a:t>
          </a:r>
          <a:r>
            <a:rPr lang="en-US" sz="1600" b="1" baseline="0" dirty="0" err="1">
              <a:solidFill>
                <a:schemeClr val="tx1"/>
              </a:solidFill>
            </a:rPr>
            <a:t>Pelatihan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penyegaran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sangat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diperlukan</a:t>
          </a:r>
          <a:endParaRPr lang="en-US" sz="1600" b="1" baseline="0" dirty="0">
            <a:solidFill>
              <a:schemeClr val="tx1"/>
            </a:solidFill>
          </a:endParaRPr>
        </a:p>
      </dgm:t>
    </dgm:pt>
    <dgm:pt modelId="{A454E4F1-F404-49C4-AE0F-6DACF671DABF}" type="parTrans" cxnId="{2273AC68-C855-49D5-A790-FF559F8F14C0}">
      <dgm:prSet/>
      <dgm:spPr/>
      <dgm:t>
        <a:bodyPr/>
        <a:lstStyle/>
        <a:p>
          <a:endParaRPr lang="en-US"/>
        </a:p>
      </dgm:t>
    </dgm:pt>
    <dgm:pt modelId="{BB7AA945-687D-41E2-8F7F-3E76300F70FE}" type="sibTrans" cxnId="{2273AC68-C855-49D5-A790-FF559F8F14C0}">
      <dgm:prSet/>
      <dgm:spPr/>
      <dgm:t>
        <a:bodyPr/>
        <a:lstStyle/>
        <a:p>
          <a:endParaRPr lang="en-US"/>
        </a:p>
      </dgm:t>
    </dgm:pt>
    <dgm:pt modelId="{D14B6518-268F-4CFD-A25E-08316871A65C}">
      <dgm:prSet custT="1"/>
      <dgm:spPr>
        <a:solidFill>
          <a:schemeClr val="accent3">
            <a:alpha val="50000"/>
          </a:schemeClr>
        </a:solidFill>
      </dgm:spPr>
      <dgm:t>
        <a:bodyPr/>
        <a:lstStyle/>
        <a:p>
          <a:pPr rtl="0"/>
          <a:r>
            <a:rPr lang="id-ID" sz="1600" b="1" baseline="0" dirty="0">
              <a:solidFill>
                <a:schemeClr val="tx1"/>
              </a:solidFill>
            </a:rPr>
            <a:t>Jenis sumber air yang diusulkan bermacam-macam</a:t>
          </a:r>
          <a:endParaRPr lang="en-US" sz="1600" baseline="0" dirty="0">
            <a:solidFill>
              <a:schemeClr val="tx1"/>
            </a:solidFill>
          </a:endParaRPr>
        </a:p>
      </dgm:t>
    </dgm:pt>
    <dgm:pt modelId="{36FE8104-B0E8-4081-A8E7-C36B4C079960}" type="parTrans" cxnId="{09E4A57E-F1FF-4A8E-A249-D9379C15A2C9}">
      <dgm:prSet/>
      <dgm:spPr/>
      <dgm:t>
        <a:bodyPr/>
        <a:lstStyle/>
        <a:p>
          <a:endParaRPr lang="en-US"/>
        </a:p>
      </dgm:t>
    </dgm:pt>
    <dgm:pt modelId="{D6D6DE26-2250-4C56-B4AA-36FECB18428D}" type="sibTrans" cxnId="{09E4A57E-F1FF-4A8E-A249-D9379C15A2C9}">
      <dgm:prSet/>
      <dgm:spPr/>
      <dgm:t>
        <a:bodyPr/>
        <a:lstStyle/>
        <a:p>
          <a:endParaRPr lang="en-US"/>
        </a:p>
      </dgm:t>
    </dgm:pt>
    <dgm:pt modelId="{F5ADB6FB-6409-4F0B-9838-EC4543755623}">
      <dgm:prSet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rtl="0"/>
          <a:r>
            <a:rPr lang="en-US" sz="1600" b="1" baseline="0" dirty="0" err="1">
              <a:solidFill>
                <a:schemeClr val="tx1"/>
              </a:solidFill>
            </a:rPr>
            <a:t>Sulitnya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akses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ke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daerah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kerja</a:t>
          </a:r>
          <a:endParaRPr lang="en-US" sz="1600" baseline="0" dirty="0">
            <a:solidFill>
              <a:schemeClr val="tx1"/>
            </a:solidFill>
          </a:endParaRPr>
        </a:p>
      </dgm:t>
    </dgm:pt>
    <dgm:pt modelId="{26B022B7-B427-4DD1-920E-CCB74BB9CEF0}" type="parTrans" cxnId="{6F90CD27-F508-4DD1-841E-3FB8F2CCF097}">
      <dgm:prSet/>
      <dgm:spPr/>
      <dgm:t>
        <a:bodyPr/>
        <a:lstStyle/>
        <a:p>
          <a:endParaRPr lang="en-US"/>
        </a:p>
      </dgm:t>
    </dgm:pt>
    <dgm:pt modelId="{D97D6FE3-1967-4B71-BB51-E473971E774A}" type="sibTrans" cxnId="{6F90CD27-F508-4DD1-841E-3FB8F2CCF097}">
      <dgm:prSet/>
      <dgm:spPr/>
      <dgm:t>
        <a:bodyPr/>
        <a:lstStyle/>
        <a:p>
          <a:endParaRPr lang="en-US"/>
        </a:p>
      </dgm:t>
    </dgm:pt>
    <dgm:pt modelId="{9732CA97-4BCD-4638-97F5-0B341EDDC470}" type="pres">
      <dgm:prSet presAssocID="{A13EE245-E0F7-4428-87BE-DFA20815966E}" presName="linear" presStyleCnt="0">
        <dgm:presLayoutVars>
          <dgm:animLvl val="lvl"/>
          <dgm:resizeHandles val="exact"/>
        </dgm:presLayoutVars>
      </dgm:prSet>
      <dgm:spPr/>
    </dgm:pt>
    <dgm:pt modelId="{423D02A9-7348-4B85-9482-B47DB87B5E26}" type="pres">
      <dgm:prSet presAssocID="{E5FBDCDA-F64B-4CE6-9123-5F3529DC479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4B8F032-6D0E-4D0E-92D1-725CEF2E8BE3}" type="pres">
      <dgm:prSet presAssocID="{188B2046-3297-4CB9-9D83-B0F923C035B8}" presName="spacer" presStyleCnt="0"/>
      <dgm:spPr/>
    </dgm:pt>
    <dgm:pt modelId="{D454B38A-351B-40FD-9F5E-C4BDDC3196EF}" type="pres">
      <dgm:prSet presAssocID="{59AAD06D-0AAF-4814-BB34-02CCFA64B26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89251C0-B33C-45D7-A5F0-B51D49171418}" type="pres">
      <dgm:prSet presAssocID="{A324BDC9-1920-40B1-98C3-7F7A3BA35053}" presName="spacer" presStyleCnt="0"/>
      <dgm:spPr/>
    </dgm:pt>
    <dgm:pt modelId="{10904EA2-3DE5-46DD-8812-ABA7DE2D0708}" type="pres">
      <dgm:prSet presAssocID="{7B9BD9D6-013B-40F2-AA4A-C642AE6E681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5F0302C-D3B4-4EE1-A91A-AEBF493E2F2B}" type="pres">
      <dgm:prSet presAssocID="{BB7AA945-687D-41E2-8F7F-3E76300F70FE}" presName="spacer" presStyleCnt="0"/>
      <dgm:spPr/>
    </dgm:pt>
    <dgm:pt modelId="{D1B9C3A0-1E19-4C46-8033-69FF507EACF9}" type="pres">
      <dgm:prSet presAssocID="{D14B6518-268F-4CFD-A25E-08316871A65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845783E-9EF6-4247-B00B-E870A7A5EE7F}" type="pres">
      <dgm:prSet presAssocID="{D6D6DE26-2250-4C56-B4AA-36FECB18428D}" presName="spacer" presStyleCnt="0"/>
      <dgm:spPr/>
    </dgm:pt>
    <dgm:pt modelId="{20467CD3-03A8-4596-84D6-2F3C92D726CC}" type="pres">
      <dgm:prSet presAssocID="{F5ADB6FB-6409-4F0B-9838-EC454375562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280DF13-81A7-4E09-B669-97B46FC049B7}" type="presOf" srcId="{A13EE245-E0F7-4428-87BE-DFA20815966E}" destId="{9732CA97-4BCD-4638-97F5-0B341EDDC470}" srcOrd="0" destOrd="0" presId="urn:microsoft.com/office/officeart/2005/8/layout/vList2"/>
    <dgm:cxn modelId="{8C331D85-20CE-473B-929A-14248FDCDE3B}" type="presOf" srcId="{D14B6518-268F-4CFD-A25E-08316871A65C}" destId="{D1B9C3A0-1E19-4C46-8033-69FF507EACF9}" srcOrd="0" destOrd="0" presId="urn:microsoft.com/office/officeart/2005/8/layout/vList2"/>
    <dgm:cxn modelId="{D2E40DB2-474B-415A-ABDF-5BE31FF38598}" type="presOf" srcId="{7B9BD9D6-013B-40F2-AA4A-C642AE6E681C}" destId="{10904EA2-3DE5-46DD-8812-ABA7DE2D0708}" srcOrd="0" destOrd="0" presId="urn:microsoft.com/office/officeart/2005/8/layout/vList2"/>
    <dgm:cxn modelId="{CA70227D-1166-4374-881A-CE909BA08C2F}" srcId="{A13EE245-E0F7-4428-87BE-DFA20815966E}" destId="{59AAD06D-0AAF-4814-BB34-02CCFA64B268}" srcOrd="1" destOrd="0" parTransId="{9D21B98C-CACA-4418-AF2D-6D5EEC1D031A}" sibTransId="{A324BDC9-1920-40B1-98C3-7F7A3BA35053}"/>
    <dgm:cxn modelId="{8223F8F1-711E-42FA-983B-4581F3E1DB33}" type="presOf" srcId="{E5FBDCDA-F64B-4CE6-9123-5F3529DC479E}" destId="{423D02A9-7348-4B85-9482-B47DB87B5E26}" srcOrd="0" destOrd="0" presId="urn:microsoft.com/office/officeart/2005/8/layout/vList2"/>
    <dgm:cxn modelId="{86375C65-5E49-4964-A378-063F871B1F42}" type="presOf" srcId="{59AAD06D-0AAF-4814-BB34-02CCFA64B268}" destId="{D454B38A-351B-40FD-9F5E-C4BDDC3196EF}" srcOrd="0" destOrd="0" presId="urn:microsoft.com/office/officeart/2005/8/layout/vList2"/>
    <dgm:cxn modelId="{1A1CAD24-C8D7-4FB2-842B-C35E6CB2C964}" type="presOf" srcId="{F5ADB6FB-6409-4F0B-9838-EC4543755623}" destId="{20467CD3-03A8-4596-84D6-2F3C92D726CC}" srcOrd="0" destOrd="0" presId="urn:microsoft.com/office/officeart/2005/8/layout/vList2"/>
    <dgm:cxn modelId="{2273AC68-C855-49D5-A790-FF559F8F14C0}" srcId="{A13EE245-E0F7-4428-87BE-DFA20815966E}" destId="{7B9BD9D6-013B-40F2-AA4A-C642AE6E681C}" srcOrd="2" destOrd="0" parTransId="{A454E4F1-F404-49C4-AE0F-6DACF671DABF}" sibTransId="{BB7AA945-687D-41E2-8F7F-3E76300F70FE}"/>
    <dgm:cxn modelId="{09E4A57E-F1FF-4A8E-A249-D9379C15A2C9}" srcId="{A13EE245-E0F7-4428-87BE-DFA20815966E}" destId="{D14B6518-268F-4CFD-A25E-08316871A65C}" srcOrd="3" destOrd="0" parTransId="{36FE8104-B0E8-4081-A8E7-C36B4C079960}" sibTransId="{D6D6DE26-2250-4C56-B4AA-36FECB18428D}"/>
    <dgm:cxn modelId="{6F90CD27-F508-4DD1-841E-3FB8F2CCF097}" srcId="{A13EE245-E0F7-4428-87BE-DFA20815966E}" destId="{F5ADB6FB-6409-4F0B-9838-EC4543755623}" srcOrd="4" destOrd="0" parTransId="{26B022B7-B427-4DD1-920E-CCB74BB9CEF0}" sibTransId="{D97D6FE3-1967-4B71-BB51-E473971E774A}"/>
    <dgm:cxn modelId="{E9A16AFA-7B34-4470-8E57-C1F5EAAE7A7C}" srcId="{A13EE245-E0F7-4428-87BE-DFA20815966E}" destId="{E5FBDCDA-F64B-4CE6-9123-5F3529DC479E}" srcOrd="0" destOrd="0" parTransId="{2F83B03B-EA2B-4796-8808-63E06BB6370F}" sibTransId="{188B2046-3297-4CB9-9D83-B0F923C035B8}"/>
    <dgm:cxn modelId="{0BBEE82B-0E5B-4DC3-87A4-2FACDEFEA9F8}" type="presParOf" srcId="{9732CA97-4BCD-4638-97F5-0B341EDDC470}" destId="{423D02A9-7348-4B85-9482-B47DB87B5E26}" srcOrd="0" destOrd="0" presId="urn:microsoft.com/office/officeart/2005/8/layout/vList2"/>
    <dgm:cxn modelId="{1269246E-C883-4FF0-A656-F4AAC56A6541}" type="presParOf" srcId="{9732CA97-4BCD-4638-97F5-0B341EDDC470}" destId="{C4B8F032-6D0E-4D0E-92D1-725CEF2E8BE3}" srcOrd="1" destOrd="0" presId="urn:microsoft.com/office/officeart/2005/8/layout/vList2"/>
    <dgm:cxn modelId="{AA692BCF-9355-4455-A716-1D38156F2DC6}" type="presParOf" srcId="{9732CA97-4BCD-4638-97F5-0B341EDDC470}" destId="{D454B38A-351B-40FD-9F5E-C4BDDC3196EF}" srcOrd="2" destOrd="0" presId="urn:microsoft.com/office/officeart/2005/8/layout/vList2"/>
    <dgm:cxn modelId="{F25E377B-C1CB-436C-96BA-DD700E6F41C4}" type="presParOf" srcId="{9732CA97-4BCD-4638-97F5-0B341EDDC470}" destId="{789251C0-B33C-45D7-A5F0-B51D49171418}" srcOrd="3" destOrd="0" presId="urn:microsoft.com/office/officeart/2005/8/layout/vList2"/>
    <dgm:cxn modelId="{D45047E3-288C-4EC4-8281-D7FD24A78387}" type="presParOf" srcId="{9732CA97-4BCD-4638-97F5-0B341EDDC470}" destId="{10904EA2-3DE5-46DD-8812-ABA7DE2D0708}" srcOrd="4" destOrd="0" presId="urn:microsoft.com/office/officeart/2005/8/layout/vList2"/>
    <dgm:cxn modelId="{230B4923-FBA5-4558-882A-B599914297DF}" type="presParOf" srcId="{9732CA97-4BCD-4638-97F5-0B341EDDC470}" destId="{E5F0302C-D3B4-4EE1-A91A-AEBF493E2F2B}" srcOrd="5" destOrd="0" presId="urn:microsoft.com/office/officeart/2005/8/layout/vList2"/>
    <dgm:cxn modelId="{EA2C0B4B-1E1B-4601-A06A-EE9DD0DB0DD9}" type="presParOf" srcId="{9732CA97-4BCD-4638-97F5-0B341EDDC470}" destId="{D1B9C3A0-1E19-4C46-8033-69FF507EACF9}" srcOrd="6" destOrd="0" presId="urn:microsoft.com/office/officeart/2005/8/layout/vList2"/>
    <dgm:cxn modelId="{64B488E4-88FA-409A-A8D8-30DFA8B20E08}" type="presParOf" srcId="{9732CA97-4BCD-4638-97F5-0B341EDDC470}" destId="{5845783E-9EF6-4247-B00B-E870A7A5EE7F}" srcOrd="7" destOrd="0" presId="urn:microsoft.com/office/officeart/2005/8/layout/vList2"/>
    <dgm:cxn modelId="{843357BA-3207-4621-8B20-3B15DA5B4227}" type="presParOf" srcId="{9732CA97-4BCD-4638-97F5-0B341EDDC470}" destId="{20467CD3-03A8-4596-84D6-2F3C92D726C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DB4C85-3073-4D75-9BB6-B41923E5DD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FBE9D0-E44E-4C69-AFDA-800C10563A74}">
      <dgm:prSet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rtl="0"/>
          <a:r>
            <a:rPr lang="en-US" sz="1600" b="1" baseline="0" dirty="0">
              <a:solidFill>
                <a:schemeClr val="tx1"/>
              </a:solidFill>
            </a:rPr>
            <a:t>Delays through preparation of basic data and granting of water rights</a:t>
          </a:r>
          <a:endParaRPr lang="en-US" sz="1600" baseline="0" dirty="0">
            <a:solidFill>
              <a:schemeClr val="tx1"/>
            </a:solidFill>
          </a:endParaRPr>
        </a:p>
      </dgm:t>
    </dgm:pt>
    <dgm:pt modelId="{F865032F-5793-4B92-9515-C8BB47FB8A4F}" type="parTrans" cxnId="{C431F44F-E40C-4520-97EE-F5CF9E41B416}">
      <dgm:prSet/>
      <dgm:spPr/>
      <dgm:t>
        <a:bodyPr/>
        <a:lstStyle/>
        <a:p>
          <a:endParaRPr lang="en-US"/>
        </a:p>
      </dgm:t>
    </dgm:pt>
    <dgm:pt modelId="{292747A1-58CB-4B8D-B4C9-FA6932E58410}" type="sibTrans" cxnId="{C431F44F-E40C-4520-97EE-F5CF9E41B416}">
      <dgm:prSet/>
      <dgm:spPr/>
      <dgm:t>
        <a:bodyPr/>
        <a:lstStyle/>
        <a:p>
          <a:endParaRPr lang="en-US"/>
        </a:p>
      </dgm:t>
    </dgm:pt>
    <dgm:pt modelId="{05C3ADF6-011A-4001-80FE-3BE2C4FEA491}">
      <dgm:prSet custT="1"/>
      <dgm:spPr>
        <a:solidFill>
          <a:schemeClr val="accent3">
            <a:alpha val="50000"/>
          </a:schemeClr>
        </a:solidFill>
      </dgm:spPr>
      <dgm:t>
        <a:bodyPr/>
        <a:lstStyle/>
        <a:p>
          <a:pPr rtl="0"/>
          <a:r>
            <a:rPr lang="en-US" sz="1600" b="1" baseline="0" dirty="0">
              <a:solidFill>
                <a:schemeClr val="tx1"/>
              </a:solidFill>
            </a:rPr>
            <a:t>In-cash collection needed much more time as communities are generally poorer than in other districts</a:t>
          </a:r>
          <a:endParaRPr lang="en-US" sz="1600" baseline="0" dirty="0">
            <a:solidFill>
              <a:schemeClr val="tx1"/>
            </a:solidFill>
          </a:endParaRPr>
        </a:p>
      </dgm:t>
    </dgm:pt>
    <dgm:pt modelId="{DF3E54EE-D9A3-476B-B4D1-74E98F8BEFE3}" type="parTrans" cxnId="{DFC2F9B5-A9FA-41E1-B3A3-9E864572F466}">
      <dgm:prSet/>
      <dgm:spPr/>
      <dgm:t>
        <a:bodyPr/>
        <a:lstStyle/>
        <a:p>
          <a:endParaRPr lang="en-US"/>
        </a:p>
      </dgm:t>
    </dgm:pt>
    <dgm:pt modelId="{5089A480-CB4B-4175-BC12-67B22EB3B812}" type="sibTrans" cxnId="{DFC2F9B5-A9FA-41E1-B3A3-9E864572F466}">
      <dgm:prSet/>
      <dgm:spPr/>
      <dgm:t>
        <a:bodyPr/>
        <a:lstStyle/>
        <a:p>
          <a:endParaRPr lang="en-US"/>
        </a:p>
      </dgm:t>
    </dgm:pt>
    <dgm:pt modelId="{BB76AF6A-1B54-4349-A1B0-0A47989F0546}">
      <dgm:prSet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rtl="0"/>
          <a:r>
            <a:rPr lang="en-US" sz="1600" b="1" baseline="0" dirty="0">
              <a:solidFill>
                <a:schemeClr val="tx1"/>
              </a:solidFill>
            </a:rPr>
            <a:t>The rainy season and dense rain forest along transmission pipeline made topographical surveys time consuming</a:t>
          </a:r>
          <a:endParaRPr lang="en-US" sz="1600" baseline="0" dirty="0">
            <a:solidFill>
              <a:schemeClr val="tx1"/>
            </a:solidFill>
          </a:endParaRPr>
        </a:p>
      </dgm:t>
    </dgm:pt>
    <dgm:pt modelId="{4AC8C5B8-6D86-4FC6-B4A3-508F8442907B}" type="parTrans" cxnId="{A6DF96BA-08BF-4742-B45B-0AC84256398B}">
      <dgm:prSet/>
      <dgm:spPr/>
      <dgm:t>
        <a:bodyPr/>
        <a:lstStyle/>
        <a:p>
          <a:endParaRPr lang="en-US"/>
        </a:p>
      </dgm:t>
    </dgm:pt>
    <dgm:pt modelId="{6377AF58-7172-453E-A0A0-AA4FA0AE48EF}" type="sibTrans" cxnId="{A6DF96BA-08BF-4742-B45B-0AC84256398B}">
      <dgm:prSet/>
      <dgm:spPr/>
      <dgm:t>
        <a:bodyPr/>
        <a:lstStyle/>
        <a:p>
          <a:endParaRPr lang="en-US"/>
        </a:p>
      </dgm:t>
    </dgm:pt>
    <dgm:pt modelId="{E625691C-4F1A-4067-B99E-E054C5092986}">
      <dgm:prSet custT="1"/>
      <dgm:spPr>
        <a:solidFill>
          <a:schemeClr val="accent3">
            <a:alpha val="50000"/>
          </a:schemeClr>
        </a:solidFill>
      </dgm:spPr>
      <dgm:t>
        <a:bodyPr/>
        <a:lstStyle/>
        <a:p>
          <a:pPr rtl="0"/>
          <a:r>
            <a:rPr lang="en-US" sz="1600" b="1" baseline="0" dirty="0">
              <a:solidFill>
                <a:schemeClr val="tx1"/>
              </a:solidFill>
            </a:rPr>
            <a:t>The unusual long rainy season caused blockage of roads through landslides. Access to project sites not possible for several weeks.</a:t>
          </a:r>
          <a:endParaRPr lang="en-US" sz="1600" baseline="0" dirty="0">
            <a:solidFill>
              <a:schemeClr val="tx1"/>
            </a:solidFill>
          </a:endParaRPr>
        </a:p>
      </dgm:t>
    </dgm:pt>
    <dgm:pt modelId="{41B5B9C6-389E-4B62-9E77-ED4D8CB1FD1E}" type="parTrans" cxnId="{B838DA32-5ABA-417E-867C-169CC29DD8CF}">
      <dgm:prSet/>
      <dgm:spPr/>
      <dgm:t>
        <a:bodyPr/>
        <a:lstStyle/>
        <a:p>
          <a:endParaRPr lang="en-US"/>
        </a:p>
      </dgm:t>
    </dgm:pt>
    <dgm:pt modelId="{6E2E8D2D-D8DC-4685-A97C-72C5BED03A41}" type="sibTrans" cxnId="{B838DA32-5ABA-417E-867C-169CC29DD8CF}">
      <dgm:prSet/>
      <dgm:spPr/>
      <dgm:t>
        <a:bodyPr/>
        <a:lstStyle/>
        <a:p>
          <a:endParaRPr lang="en-US"/>
        </a:p>
      </dgm:t>
    </dgm:pt>
    <dgm:pt modelId="{5AF77EC1-735A-44C8-AFAB-9BB51969DD8D}">
      <dgm:prSet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rtl="0"/>
          <a:r>
            <a:rPr lang="en-US" sz="1600" b="1" baseline="0" dirty="0">
              <a:solidFill>
                <a:schemeClr val="tx1"/>
              </a:solidFill>
            </a:rPr>
            <a:t>Hiring of qualified and experienced staff was time consuming</a:t>
          </a:r>
          <a:endParaRPr lang="en-US" sz="1600" baseline="0" dirty="0">
            <a:solidFill>
              <a:schemeClr val="tx1"/>
            </a:solidFill>
          </a:endParaRPr>
        </a:p>
      </dgm:t>
    </dgm:pt>
    <dgm:pt modelId="{B0BB0827-30D0-4D70-9463-88C68E4995C5}" type="parTrans" cxnId="{792A051C-908B-4D2D-98E3-E78A52F2CA36}">
      <dgm:prSet/>
      <dgm:spPr/>
      <dgm:t>
        <a:bodyPr/>
        <a:lstStyle/>
        <a:p>
          <a:endParaRPr lang="en-US"/>
        </a:p>
      </dgm:t>
    </dgm:pt>
    <dgm:pt modelId="{862190E1-1321-4EF6-8BC4-DF9B79D4282C}" type="sibTrans" cxnId="{792A051C-908B-4D2D-98E3-E78A52F2CA36}">
      <dgm:prSet/>
      <dgm:spPr/>
      <dgm:t>
        <a:bodyPr/>
        <a:lstStyle/>
        <a:p>
          <a:endParaRPr lang="en-US"/>
        </a:p>
      </dgm:t>
    </dgm:pt>
    <dgm:pt modelId="{5848936D-1845-47E7-9234-0BE3E1725571}">
      <dgm:prSet custT="1"/>
      <dgm:spPr>
        <a:solidFill>
          <a:schemeClr val="accent3">
            <a:alpha val="50000"/>
          </a:schemeClr>
        </a:solidFill>
      </dgm:spPr>
      <dgm:t>
        <a:bodyPr/>
        <a:lstStyle/>
        <a:p>
          <a:pPr rtl="0"/>
          <a:r>
            <a:rPr lang="en-US" sz="1600" b="1" baseline="0" dirty="0">
              <a:solidFill>
                <a:schemeClr val="tx1"/>
              </a:solidFill>
            </a:rPr>
            <a:t>Management of social and technical staff on two separate islands (Alor &amp; Ende) needed more time as originally scheduled</a:t>
          </a:r>
          <a:endParaRPr lang="en-US" sz="1600" baseline="0" dirty="0">
            <a:solidFill>
              <a:schemeClr val="tx1"/>
            </a:solidFill>
          </a:endParaRPr>
        </a:p>
      </dgm:t>
    </dgm:pt>
    <dgm:pt modelId="{3A1E8C69-B675-4195-967B-A6134E8C9BBF}" type="parTrans" cxnId="{8B4C6568-E2C8-4486-8DAD-19BFA8701796}">
      <dgm:prSet/>
      <dgm:spPr/>
      <dgm:t>
        <a:bodyPr/>
        <a:lstStyle/>
        <a:p>
          <a:endParaRPr lang="en-US"/>
        </a:p>
      </dgm:t>
    </dgm:pt>
    <dgm:pt modelId="{5DFA55C9-3F8D-4A10-ACD3-8B7289AD840B}" type="sibTrans" cxnId="{8B4C6568-E2C8-4486-8DAD-19BFA8701796}">
      <dgm:prSet/>
      <dgm:spPr/>
      <dgm:t>
        <a:bodyPr/>
        <a:lstStyle/>
        <a:p>
          <a:endParaRPr lang="en-US"/>
        </a:p>
      </dgm:t>
    </dgm:pt>
    <dgm:pt modelId="{17F18ED7-6CF4-4070-AC78-0A6E95F3FFA6}" type="pres">
      <dgm:prSet presAssocID="{5DDB4C85-3073-4D75-9BB6-B41923E5DDEE}" presName="linear" presStyleCnt="0">
        <dgm:presLayoutVars>
          <dgm:animLvl val="lvl"/>
          <dgm:resizeHandles val="exact"/>
        </dgm:presLayoutVars>
      </dgm:prSet>
      <dgm:spPr/>
    </dgm:pt>
    <dgm:pt modelId="{EBED67C6-3E7C-48D1-A228-38D8476F2586}" type="pres">
      <dgm:prSet presAssocID="{88FBE9D0-E44E-4C69-AFDA-800C10563A7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6D87E24-1857-4EE2-8CAF-CACAC764B1CF}" type="pres">
      <dgm:prSet presAssocID="{292747A1-58CB-4B8D-B4C9-FA6932E58410}" presName="spacer" presStyleCnt="0"/>
      <dgm:spPr/>
    </dgm:pt>
    <dgm:pt modelId="{49578A66-A81E-4DB5-AAC9-608547A0867E}" type="pres">
      <dgm:prSet presAssocID="{05C3ADF6-011A-4001-80FE-3BE2C4FEA49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8FE7F27-80EC-433A-BA48-74FDF5A96D35}" type="pres">
      <dgm:prSet presAssocID="{5089A480-CB4B-4175-BC12-67B22EB3B812}" presName="spacer" presStyleCnt="0"/>
      <dgm:spPr/>
    </dgm:pt>
    <dgm:pt modelId="{ED6B65AC-22D2-42BA-B7AB-2024AEC778D1}" type="pres">
      <dgm:prSet presAssocID="{BB76AF6A-1B54-4349-A1B0-0A47989F054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C64B2A5-3331-4887-AE29-3A7B404EC709}" type="pres">
      <dgm:prSet presAssocID="{6377AF58-7172-453E-A0A0-AA4FA0AE48EF}" presName="spacer" presStyleCnt="0"/>
      <dgm:spPr/>
    </dgm:pt>
    <dgm:pt modelId="{7427E6C1-2E7E-4E3F-A13A-40D034347250}" type="pres">
      <dgm:prSet presAssocID="{E625691C-4F1A-4067-B99E-E054C509298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D514602-DA19-4B94-80FA-BE41F85E9FF4}" type="pres">
      <dgm:prSet presAssocID="{6E2E8D2D-D8DC-4685-A97C-72C5BED03A41}" presName="spacer" presStyleCnt="0"/>
      <dgm:spPr/>
    </dgm:pt>
    <dgm:pt modelId="{0260203C-A034-4719-B24E-852262FC1699}" type="pres">
      <dgm:prSet presAssocID="{5AF77EC1-735A-44C8-AFAB-9BB51969DD8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09C2075-6D6F-4EEE-8363-5557DF3E765A}" type="pres">
      <dgm:prSet presAssocID="{862190E1-1321-4EF6-8BC4-DF9B79D4282C}" presName="spacer" presStyleCnt="0"/>
      <dgm:spPr/>
    </dgm:pt>
    <dgm:pt modelId="{71AAC77F-4055-428B-B451-6553497C48D9}" type="pres">
      <dgm:prSet presAssocID="{5848936D-1845-47E7-9234-0BE3E172557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838DA32-5ABA-417E-867C-169CC29DD8CF}" srcId="{5DDB4C85-3073-4D75-9BB6-B41923E5DDEE}" destId="{E625691C-4F1A-4067-B99E-E054C5092986}" srcOrd="3" destOrd="0" parTransId="{41B5B9C6-389E-4B62-9E77-ED4D8CB1FD1E}" sibTransId="{6E2E8D2D-D8DC-4685-A97C-72C5BED03A41}"/>
    <dgm:cxn modelId="{02575712-3867-46AB-8CD4-8CD09D640796}" type="presOf" srcId="{88FBE9D0-E44E-4C69-AFDA-800C10563A74}" destId="{EBED67C6-3E7C-48D1-A228-38D8476F2586}" srcOrd="0" destOrd="0" presId="urn:microsoft.com/office/officeart/2005/8/layout/vList2"/>
    <dgm:cxn modelId="{DFC2F9B5-A9FA-41E1-B3A3-9E864572F466}" srcId="{5DDB4C85-3073-4D75-9BB6-B41923E5DDEE}" destId="{05C3ADF6-011A-4001-80FE-3BE2C4FEA491}" srcOrd="1" destOrd="0" parTransId="{DF3E54EE-D9A3-476B-B4D1-74E98F8BEFE3}" sibTransId="{5089A480-CB4B-4175-BC12-67B22EB3B812}"/>
    <dgm:cxn modelId="{A6DF96BA-08BF-4742-B45B-0AC84256398B}" srcId="{5DDB4C85-3073-4D75-9BB6-B41923E5DDEE}" destId="{BB76AF6A-1B54-4349-A1B0-0A47989F0546}" srcOrd="2" destOrd="0" parTransId="{4AC8C5B8-6D86-4FC6-B4A3-508F8442907B}" sibTransId="{6377AF58-7172-453E-A0A0-AA4FA0AE48EF}"/>
    <dgm:cxn modelId="{76F38070-AD69-4135-B1B7-7CC999CE3484}" type="presOf" srcId="{BB76AF6A-1B54-4349-A1B0-0A47989F0546}" destId="{ED6B65AC-22D2-42BA-B7AB-2024AEC778D1}" srcOrd="0" destOrd="0" presId="urn:microsoft.com/office/officeart/2005/8/layout/vList2"/>
    <dgm:cxn modelId="{D51DDD9F-9F45-409A-B22C-AC8B74433FB3}" type="presOf" srcId="{E625691C-4F1A-4067-B99E-E054C5092986}" destId="{7427E6C1-2E7E-4E3F-A13A-40D034347250}" srcOrd="0" destOrd="0" presId="urn:microsoft.com/office/officeart/2005/8/layout/vList2"/>
    <dgm:cxn modelId="{E01DE7E2-1D07-4EE4-9DB2-B3874CBE37C4}" type="presOf" srcId="{5848936D-1845-47E7-9234-0BE3E1725571}" destId="{71AAC77F-4055-428B-B451-6553497C48D9}" srcOrd="0" destOrd="0" presId="urn:microsoft.com/office/officeart/2005/8/layout/vList2"/>
    <dgm:cxn modelId="{C431F44F-E40C-4520-97EE-F5CF9E41B416}" srcId="{5DDB4C85-3073-4D75-9BB6-B41923E5DDEE}" destId="{88FBE9D0-E44E-4C69-AFDA-800C10563A74}" srcOrd="0" destOrd="0" parTransId="{F865032F-5793-4B92-9515-C8BB47FB8A4F}" sibTransId="{292747A1-58CB-4B8D-B4C9-FA6932E58410}"/>
    <dgm:cxn modelId="{441D6134-EBFC-4C76-BDF0-61B4DEC1BD87}" type="presOf" srcId="{05C3ADF6-011A-4001-80FE-3BE2C4FEA491}" destId="{49578A66-A81E-4DB5-AAC9-608547A0867E}" srcOrd="0" destOrd="0" presId="urn:microsoft.com/office/officeart/2005/8/layout/vList2"/>
    <dgm:cxn modelId="{8AD8F4F6-8265-4715-B53D-287283247AFD}" type="presOf" srcId="{5AF77EC1-735A-44C8-AFAB-9BB51969DD8D}" destId="{0260203C-A034-4719-B24E-852262FC1699}" srcOrd="0" destOrd="0" presId="urn:microsoft.com/office/officeart/2005/8/layout/vList2"/>
    <dgm:cxn modelId="{792A051C-908B-4D2D-98E3-E78A52F2CA36}" srcId="{5DDB4C85-3073-4D75-9BB6-B41923E5DDEE}" destId="{5AF77EC1-735A-44C8-AFAB-9BB51969DD8D}" srcOrd="4" destOrd="0" parTransId="{B0BB0827-30D0-4D70-9463-88C68E4995C5}" sibTransId="{862190E1-1321-4EF6-8BC4-DF9B79D4282C}"/>
    <dgm:cxn modelId="{9C68741B-4239-4D83-8A09-3FE854A5A53C}" type="presOf" srcId="{5DDB4C85-3073-4D75-9BB6-B41923E5DDEE}" destId="{17F18ED7-6CF4-4070-AC78-0A6E95F3FFA6}" srcOrd="0" destOrd="0" presId="urn:microsoft.com/office/officeart/2005/8/layout/vList2"/>
    <dgm:cxn modelId="{8B4C6568-E2C8-4486-8DAD-19BFA8701796}" srcId="{5DDB4C85-3073-4D75-9BB6-B41923E5DDEE}" destId="{5848936D-1845-47E7-9234-0BE3E1725571}" srcOrd="5" destOrd="0" parTransId="{3A1E8C69-B675-4195-967B-A6134E8C9BBF}" sibTransId="{5DFA55C9-3F8D-4A10-ACD3-8B7289AD840B}"/>
    <dgm:cxn modelId="{153A2E8C-CBA9-4A09-A83B-6416428AA83E}" type="presParOf" srcId="{17F18ED7-6CF4-4070-AC78-0A6E95F3FFA6}" destId="{EBED67C6-3E7C-48D1-A228-38D8476F2586}" srcOrd="0" destOrd="0" presId="urn:microsoft.com/office/officeart/2005/8/layout/vList2"/>
    <dgm:cxn modelId="{1958EE71-DE26-434C-ACE0-D6FC42AE5AF9}" type="presParOf" srcId="{17F18ED7-6CF4-4070-AC78-0A6E95F3FFA6}" destId="{E6D87E24-1857-4EE2-8CAF-CACAC764B1CF}" srcOrd="1" destOrd="0" presId="urn:microsoft.com/office/officeart/2005/8/layout/vList2"/>
    <dgm:cxn modelId="{E7923F0D-6788-4BBB-A780-FE1C659DC9EC}" type="presParOf" srcId="{17F18ED7-6CF4-4070-AC78-0A6E95F3FFA6}" destId="{49578A66-A81E-4DB5-AAC9-608547A0867E}" srcOrd="2" destOrd="0" presId="urn:microsoft.com/office/officeart/2005/8/layout/vList2"/>
    <dgm:cxn modelId="{6C0CBF6D-146E-47C0-A3ED-1A28E632B05E}" type="presParOf" srcId="{17F18ED7-6CF4-4070-AC78-0A6E95F3FFA6}" destId="{F8FE7F27-80EC-433A-BA48-74FDF5A96D35}" srcOrd="3" destOrd="0" presId="urn:microsoft.com/office/officeart/2005/8/layout/vList2"/>
    <dgm:cxn modelId="{2378DE37-22B5-4217-8E35-5642D4C4074A}" type="presParOf" srcId="{17F18ED7-6CF4-4070-AC78-0A6E95F3FFA6}" destId="{ED6B65AC-22D2-42BA-B7AB-2024AEC778D1}" srcOrd="4" destOrd="0" presId="urn:microsoft.com/office/officeart/2005/8/layout/vList2"/>
    <dgm:cxn modelId="{40A4697A-107D-4009-B396-0E772B7CA74E}" type="presParOf" srcId="{17F18ED7-6CF4-4070-AC78-0A6E95F3FFA6}" destId="{1C64B2A5-3331-4887-AE29-3A7B404EC709}" srcOrd="5" destOrd="0" presId="urn:microsoft.com/office/officeart/2005/8/layout/vList2"/>
    <dgm:cxn modelId="{3D86FF0C-A2AD-42D4-8569-0E94429A9F2B}" type="presParOf" srcId="{17F18ED7-6CF4-4070-AC78-0A6E95F3FFA6}" destId="{7427E6C1-2E7E-4E3F-A13A-40D034347250}" srcOrd="6" destOrd="0" presId="urn:microsoft.com/office/officeart/2005/8/layout/vList2"/>
    <dgm:cxn modelId="{C67FC0E1-9043-46F9-A0B1-11C0AE2D9042}" type="presParOf" srcId="{17F18ED7-6CF4-4070-AC78-0A6E95F3FFA6}" destId="{FD514602-DA19-4B94-80FA-BE41F85E9FF4}" srcOrd="7" destOrd="0" presId="urn:microsoft.com/office/officeart/2005/8/layout/vList2"/>
    <dgm:cxn modelId="{AD8FB83F-9CF5-456D-A242-FF161EF69DA0}" type="presParOf" srcId="{17F18ED7-6CF4-4070-AC78-0A6E95F3FFA6}" destId="{0260203C-A034-4719-B24E-852262FC1699}" srcOrd="8" destOrd="0" presId="urn:microsoft.com/office/officeart/2005/8/layout/vList2"/>
    <dgm:cxn modelId="{BA85C1C0-5407-463C-AEE1-57AA459B2C9F}" type="presParOf" srcId="{17F18ED7-6CF4-4070-AC78-0A6E95F3FFA6}" destId="{B09C2075-6D6F-4EEE-8363-5557DF3E765A}" srcOrd="9" destOrd="0" presId="urn:microsoft.com/office/officeart/2005/8/layout/vList2"/>
    <dgm:cxn modelId="{F23218CB-3FB2-4DD9-A0A7-29C1757DC549}" type="presParOf" srcId="{17F18ED7-6CF4-4070-AC78-0A6E95F3FFA6}" destId="{71AAC77F-4055-428B-B451-6553497C48D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3EE245-E0F7-4428-87BE-DFA2081596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AEFE46-C735-42FC-A5E7-7A53488735C0}">
      <dgm:prSet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rtl="0"/>
          <a:r>
            <a:rPr lang="en-US" sz="1600" b="1" baseline="0" dirty="0" err="1">
              <a:solidFill>
                <a:schemeClr val="tx1"/>
              </a:solidFill>
            </a:rPr>
            <a:t>Hambatan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dalam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pengumpulan</a:t>
          </a:r>
          <a:r>
            <a:rPr lang="en-US" sz="1600" b="1" baseline="0" dirty="0">
              <a:solidFill>
                <a:schemeClr val="tx1"/>
              </a:solidFill>
            </a:rPr>
            <a:t> data </a:t>
          </a:r>
          <a:r>
            <a:rPr lang="en-US" sz="1600" b="1" baseline="0" dirty="0" err="1">
              <a:solidFill>
                <a:schemeClr val="tx1"/>
              </a:solidFill>
            </a:rPr>
            <a:t>dasar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dan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lamanya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proses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pengalihan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hak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pakai</a:t>
          </a:r>
          <a:r>
            <a:rPr lang="en-US" sz="1600" b="1" baseline="0" dirty="0">
              <a:solidFill>
                <a:schemeClr val="tx1"/>
              </a:solidFill>
            </a:rPr>
            <a:t> Mata Air</a:t>
          </a:r>
          <a:endParaRPr lang="en-US" sz="1600" baseline="0" dirty="0">
            <a:solidFill>
              <a:schemeClr val="tx1"/>
            </a:solidFill>
          </a:endParaRPr>
        </a:p>
      </dgm:t>
    </dgm:pt>
    <dgm:pt modelId="{DECC99E7-6F25-4CE7-B061-9F142F2DD39C}" type="parTrans" cxnId="{78B0E607-6806-4509-84BC-8B4AAE1B2387}">
      <dgm:prSet/>
      <dgm:spPr/>
      <dgm:t>
        <a:bodyPr/>
        <a:lstStyle/>
        <a:p>
          <a:endParaRPr lang="en-US"/>
        </a:p>
      </dgm:t>
    </dgm:pt>
    <dgm:pt modelId="{89CDE955-8DA7-41EC-BE9F-01E4163DECAB}" type="sibTrans" cxnId="{78B0E607-6806-4509-84BC-8B4AAE1B2387}">
      <dgm:prSet/>
      <dgm:spPr/>
      <dgm:t>
        <a:bodyPr/>
        <a:lstStyle/>
        <a:p>
          <a:endParaRPr lang="en-US"/>
        </a:p>
      </dgm:t>
    </dgm:pt>
    <dgm:pt modelId="{9710AAD2-A129-42B3-B024-8278275851AF}">
      <dgm:prSet custT="1"/>
      <dgm:spPr>
        <a:solidFill>
          <a:schemeClr val="accent3">
            <a:alpha val="50000"/>
          </a:schemeClr>
        </a:solidFill>
      </dgm:spPr>
      <dgm:t>
        <a:bodyPr/>
        <a:lstStyle/>
        <a:p>
          <a:pPr rtl="0"/>
          <a:r>
            <a:rPr lang="en-US" sz="1600" b="1" baseline="0" dirty="0" err="1">
              <a:solidFill>
                <a:schemeClr val="tx1"/>
              </a:solidFill>
            </a:rPr>
            <a:t>Pengumpulan</a:t>
          </a:r>
          <a:r>
            <a:rPr lang="en-US" sz="1600" b="1" baseline="0" dirty="0">
              <a:solidFill>
                <a:schemeClr val="tx1"/>
              </a:solidFill>
            </a:rPr>
            <a:t> Tabungan </a:t>
          </a:r>
          <a:r>
            <a:rPr lang="en-US" sz="1600" b="1" baseline="0" dirty="0" err="1">
              <a:solidFill>
                <a:schemeClr val="tx1"/>
              </a:solidFill>
            </a:rPr>
            <a:t>Pemeliharaan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lebih</a:t>
          </a:r>
          <a:r>
            <a:rPr lang="en-US" sz="1600" b="1" baseline="0" dirty="0">
              <a:solidFill>
                <a:schemeClr val="tx1"/>
              </a:solidFill>
            </a:rPr>
            <a:t> lama </a:t>
          </a:r>
          <a:r>
            <a:rPr lang="en-US" sz="1600" b="1" baseline="0" dirty="0" err="1">
              <a:solidFill>
                <a:schemeClr val="tx1"/>
              </a:solidFill>
            </a:rPr>
            <a:t>karena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secara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umum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masyarakat</a:t>
          </a:r>
          <a:r>
            <a:rPr lang="en-US" sz="1600" b="1" baseline="0" dirty="0">
              <a:solidFill>
                <a:schemeClr val="tx1"/>
              </a:solidFill>
            </a:rPr>
            <a:t> target </a:t>
          </a:r>
          <a:r>
            <a:rPr lang="en-US" sz="1600" b="1" baseline="0" dirty="0" err="1">
              <a:solidFill>
                <a:schemeClr val="tx1"/>
              </a:solidFill>
            </a:rPr>
            <a:t>lebih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miskin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dibandingkan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di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kabupaten</a:t>
          </a:r>
          <a:r>
            <a:rPr lang="en-US" sz="1600" b="1" baseline="0" dirty="0">
              <a:solidFill>
                <a:schemeClr val="tx1"/>
              </a:solidFill>
            </a:rPr>
            <a:t> lain</a:t>
          </a:r>
          <a:endParaRPr lang="en-US" sz="1600" baseline="0" dirty="0">
            <a:solidFill>
              <a:schemeClr val="tx1"/>
            </a:solidFill>
          </a:endParaRPr>
        </a:p>
      </dgm:t>
    </dgm:pt>
    <dgm:pt modelId="{1ED7A0DB-4C42-456B-A6A9-AFA0195470B6}" type="parTrans" cxnId="{61353D2D-0A75-4E96-890E-1A726837D4CF}">
      <dgm:prSet/>
      <dgm:spPr/>
      <dgm:t>
        <a:bodyPr/>
        <a:lstStyle/>
        <a:p>
          <a:endParaRPr lang="en-US"/>
        </a:p>
      </dgm:t>
    </dgm:pt>
    <dgm:pt modelId="{1D64A505-D10D-4B9B-B1C1-EA155A5F99D9}" type="sibTrans" cxnId="{61353D2D-0A75-4E96-890E-1A726837D4CF}">
      <dgm:prSet/>
      <dgm:spPr/>
      <dgm:t>
        <a:bodyPr/>
        <a:lstStyle/>
        <a:p>
          <a:endParaRPr lang="en-US"/>
        </a:p>
      </dgm:t>
    </dgm:pt>
    <dgm:pt modelId="{CA2433D4-3070-4730-B954-4C65EAD2D3EA}">
      <dgm:prSet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rtl="0"/>
          <a:r>
            <a:rPr lang="en-US" sz="1600" b="1" baseline="0" dirty="0" err="1">
              <a:solidFill>
                <a:schemeClr val="tx1"/>
              </a:solidFill>
            </a:rPr>
            <a:t>Musim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hujan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dan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rapatnya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hutan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sepanjang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jalur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pipa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transmisi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membuat</a:t>
          </a:r>
          <a:r>
            <a:rPr lang="en-US" sz="1600" b="1" baseline="0" dirty="0">
              <a:solidFill>
                <a:schemeClr val="tx1"/>
              </a:solidFill>
            </a:rPr>
            <a:t> survey </a:t>
          </a:r>
          <a:r>
            <a:rPr lang="en-US" sz="1600" b="1" baseline="0" dirty="0" err="1">
              <a:solidFill>
                <a:schemeClr val="tx1"/>
              </a:solidFill>
            </a:rPr>
            <a:t>topografi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lebih</a:t>
          </a:r>
          <a:r>
            <a:rPr lang="en-US" sz="1600" b="1" baseline="0" dirty="0">
              <a:solidFill>
                <a:schemeClr val="tx1"/>
              </a:solidFill>
            </a:rPr>
            <a:t> lama</a:t>
          </a:r>
          <a:endParaRPr lang="en-US" sz="1600" baseline="0" dirty="0">
            <a:solidFill>
              <a:schemeClr val="tx1"/>
            </a:solidFill>
          </a:endParaRPr>
        </a:p>
      </dgm:t>
    </dgm:pt>
    <dgm:pt modelId="{39798354-0146-4D2B-B7E0-3ADA01E3CA5A}" type="parTrans" cxnId="{B6E0C444-2B94-4A26-B2DD-45F7BAB425B4}">
      <dgm:prSet/>
      <dgm:spPr/>
      <dgm:t>
        <a:bodyPr/>
        <a:lstStyle/>
        <a:p>
          <a:endParaRPr lang="en-US"/>
        </a:p>
      </dgm:t>
    </dgm:pt>
    <dgm:pt modelId="{7AE1E4F3-E24A-4F49-B43A-3C12A5EE757C}" type="sibTrans" cxnId="{B6E0C444-2B94-4A26-B2DD-45F7BAB425B4}">
      <dgm:prSet/>
      <dgm:spPr/>
      <dgm:t>
        <a:bodyPr/>
        <a:lstStyle/>
        <a:p>
          <a:endParaRPr lang="en-US"/>
        </a:p>
      </dgm:t>
    </dgm:pt>
    <dgm:pt modelId="{CCDC6A62-0D1D-49D8-B063-B11DCFFDD8C3}">
      <dgm:prSet custT="1"/>
      <dgm:spPr>
        <a:solidFill>
          <a:schemeClr val="accent3">
            <a:alpha val="50000"/>
          </a:schemeClr>
        </a:solidFill>
      </dgm:spPr>
      <dgm:t>
        <a:bodyPr/>
        <a:lstStyle/>
        <a:p>
          <a:pPr rtl="0"/>
          <a:r>
            <a:rPr lang="en-US" sz="1600" b="1" baseline="0" dirty="0" err="1">
              <a:solidFill>
                <a:schemeClr val="tx1"/>
              </a:solidFill>
            </a:rPr>
            <a:t>Musim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hujan</a:t>
          </a:r>
          <a:r>
            <a:rPr lang="en-US" sz="1600" b="1" baseline="0" dirty="0">
              <a:solidFill>
                <a:schemeClr val="tx1"/>
              </a:solidFill>
            </a:rPr>
            <a:t> yang </a:t>
          </a:r>
          <a:r>
            <a:rPr lang="en-US" sz="1600" b="1" baseline="0" dirty="0" err="1">
              <a:solidFill>
                <a:schemeClr val="tx1"/>
              </a:solidFill>
            </a:rPr>
            <a:t>tidak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menentu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menyebabkan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longsor</a:t>
          </a:r>
          <a:r>
            <a:rPr lang="en-US" sz="1600" b="1" baseline="0" dirty="0">
              <a:solidFill>
                <a:schemeClr val="tx1"/>
              </a:solidFill>
            </a:rPr>
            <a:t> yang </a:t>
          </a:r>
          <a:r>
            <a:rPr lang="en-US" sz="1600" b="1" baseline="0" dirty="0" err="1">
              <a:solidFill>
                <a:schemeClr val="tx1"/>
              </a:solidFill>
            </a:rPr>
            <a:t>menghambat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akses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ke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lokasi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selama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beberapa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minggu</a:t>
          </a:r>
          <a:endParaRPr lang="en-US" sz="1600" baseline="0" dirty="0">
            <a:solidFill>
              <a:schemeClr val="tx1"/>
            </a:solidFill>
          </a:endParaRPr>
        </a:p>
      </dgm:t>
    </dgm:pt>
    <dgm:pt modelId="{50F202E0-2286-4930-B3FC-EC77991F8122}" type="parTrans" cxnId="{3ECF5F32-A4CB-4BEE-B667-997CF4E1EBF4}">
      <dgm:prSet/>
      <dgm:spPr/>
      <dgm:t>
        <a:bodyPr/>
        <a:lstStyle/>
        <a:p>
          <a:endParaRPr lang="en-US"/>
        </a:p>
      </dgm:t>
    </dgm:pt>
    <dgm:pt modelId="{DB3FC5B8-8A7D-4F10-A13D-F5BB7CC22BFD}" type="sibTrans" cxnId="{3ECF5F32-A4CB-4BEE-B667-997CF4E1EBF4}">
      <dgm:prSet/>
      <dgm:spPr/>
      <dgm:t>
        <a:bodyPr/>
        <a:lstStyle/>
        <a:p>
          <a:endParaRPr lang="en-US"/>
        </a:p>
      </dgm:t>
    </dgm:pt>
    <dgm:pt modelId="{18C0C57F-FACF-443C-B21B-594773926A2A}">
      <dgm:prSet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rtl="0"/>
          <a:r>
            <a:rPr lang="en-US" sz="1600" b="1" baseline="0" dirty="0" err="1">
              <a:solidFill>
                <a:schemeClr val="tx1"/>
              </a:solidFill>
            </a:rPr>
            <a:t>Sulitnya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mendapatkan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staf</a:t>
          </a:r>
          <a:r>
            <a:rPr lang="en-US" sz="1600" b="1" baseline="0" dirty="0">
              <a:solidFill>
                <a:schemeClr val="tx1"/>
              </a:solidFill>
            </a:rPr>
            <a:t> yang </a:t>
          </a:r>
          <a:r>
            <a:rPr lang="en-US" sz="1600" b="1" baseline="0" dirty="0" err="1">
              <a:solidFill>
                <a:schemeClr val="tx1"/>
              </a:solidFill>
            </a:rPr>
            <a:t>mampu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dan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berpengalaman</a:t>
          </a:r>
          <a:endParaRPr lang="en-US" sz="1600" b="1" baseline="0" dirty="0">
            <a:solidFill>
              <a:schemeClr val="tx1"/>
            </a:solidFill>
          </a:endParaRPr>
        </a:p>
      </dgm:t>
    </dgm:pt>
    <dgm:pt modelId="{4252CBA3-5B68-4031-B46B-0517809EDF50}" type="parTrans" cxnId="{4BDE4060-EAE1-455A-A185-8DEAE6CAB7A6}">
      <dgm:prSet/>
      <dgm:spPr/>
      <dgm:t>
        <a:bodyPr/>
        <a:lstStyle/>
        <a:p>
          <a:endParaRPr lang="en-US"/>
        </a:p>
      </dgm:t>
    </dgm:pt>
    <dgm:pt modelId="{687A7C17-C7BE-4933-9004-7F27EEB6274F}" type="sibTrans" cxnId="{4BDE4060-EAE1-455A-A185-8DEAE6CAB7A6}">
      <dgm:prSet/>
      <dgm:spPr/>
      <dgm:t>
        <a:bodyPr/>
        <a:lstStyle/>
        <a:p>
          <a:endParaRPr lang="en-US"/>
        </a:p>
      </dgm:t>
    </dgm:pt>
    <dgm:pt modelId="{6548361A-72E6-4387-B2FE-F1487ACB525E}">
      <dgm:prSet custT="1"/>
      <dgm:spPr>
        <a:solidFill>
          <a:schemeClr val="accent3">
            <a:alpha val="50000"/>
          </a:schemeClr>
        </a:solidFill>
      </dgm:spPr>
      <dgm:t>
        <a:bodyPr/>
        <a:lstStyle/>
        <a:p>
          <a:pPr rtl="0"/>
          <a:r>
            <a:rPr lang="en-US" sz="1600" b="1" baseline="0" dirty="0" err="1">
              <a:solidFill>
                <a:schemeClr val="tx1"/>
              </a:solidFill>
            </a:rPr>
            <a:t>Pengelolaan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staf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sosial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dan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teknis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di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dua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pulau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terpisah</a:t>
          </a:r>
          <a:r>
            <a:rPr lang="en-US" sz="1600" b="1" baseline="0" dirty="0">
              <a:solidFill>
                <a:schemeClr val="tx1"/>
              </a:solidFill>
            </a:rPr>
            <a:t> (Alor &amp; Ende) </a:t>
          </a:r>
          <a:r>
            <a:rPr lang="en-US" sz="1600" b="1" baseline="0" dirty="0" err="1">
              <a:solidFill>
                <a:schemeClr val="tx1"/>
              </a:solidFill>
            </a:rPr>
            <a:t>membutuhkan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waktu</a:t>
          </a:r>
          <a:r>
            <a:rPr lang="en-US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 err="1">
              <a:solidFill>
                <a:schemeClr val="tx1"/>
              </a:solidFill>
            </a:rPr>
            <a:t>lebih</a:t>
          </a:r>
          <a:r>
            <a:rPr lang="en-US" sz="1600" b="1" baseline="0" dirty="0">
              <a:solidFill>
                <a:schemeClr val="tx1"/>
              </a:solidFill>
            </a:rPr>
            <a:t> lama </a:t>
          </a:r>
          <a:r>
            <a:rPr lang="en-US" sz="1600" b="1" baseline="0" dirty="0" err="1">
              <a:solidFill>
                <a:schemeClr val="tx1"/>
              </a:solidFill>
            </a:rPr>
            <a:t>dari</a:t>
          </a:r>
          <a:r>
            <a:rPr lang="en-US" sz="1600" b="1" baseline="0" dirty="0">
              <a:solidFill>
                <a:schemeClr val="tx1"/>
              </a:solidFill>
            </a:rPr>
            <a:t> yang </a:t>
          </a:r>
          <a:r>
            <a:rPr lang="en-US" sz="1600" b="1" baseline="0" dirty="0" err="1">
              <a:solidFill>
                <a:schemeClr val="tx1"/>
              </a:solidFill>
            </a:rPr>
            <a:t>direncanakan</a:t>
          </a:r>
          <a:endParaRPr lang="en-US" sz="1600" b="1" baseline="0" dirty="0">
            <a:solidFill>
              <a:schemeClr val="tx1"/>
            </a:solidFill>
          </a:endParaRPr>
        </a:p>
      </dgm:t>
    </dgm:pt>
    <dgm:pt modelId="{6A88B841-CD8B-40D9-8699-870B421E6BE5}" type="parTrans" cxnId="{6A3B29A2-3FE2-41FD-8650-B4D666B7076A}">
      <dgm:prSet/>
      <dgm:spPr/>
      <dgm:t>
        <a:bodyPr/>
        <a:lstStyle/>
        <a:p>
          <a:endParaRPr lang="en-US"/>
        </a:p>
      </dgm:t>
    </dgm:pt>
    <dgm:pt modelId="{1845F686-65B7-453C-A136-3F2A81EE1068}" type="sibTrans" cxnId="{6A3B29A2-3FE2-41FD-8650-B4D666B7076A}">
      <dgm:prSet/>
      <dgm:spPr/>
      <dgm:t>
        <a:bodyPr/>
        <a:lstStyle/>
        <a:p>
          <a:endParaRPr lang="en-US"/>
        </a:p>
      </dgm:t>
    </dgm:pt>
    <dgm:pt modelId="{9732CA97-4BCD-4638-97F5-0B341EDDC470}" type="pres">
      <dgm:prSet presAssocID="{A13EE245-E0F7-4428-87BE-DFA20815966E}" presName="linear" presStyleCnt="0">
        <dgm:presLayoutVars>
          <dgm:animLvl val="lvl"/>
          <dgm:resizeHandles val="exact"/>
        </dgm:presLayoutVars>
      </dgm:prSet>
      <dgm:spPr/>
    </dgm:pt>
    <dgm:pt modelId="{88FF31DA-6FB2-4F62-9620-4FFCC12D77C3}" type="pres">
      <dgm:prSet presAssocID="{2DAEFE46-C735-42FC-A5E7-7A53488735C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3831F1A-0098-42AE-9BBA-89D36B4D612C}" type="pres">
      <dgm:prSet presAssocID="{89CDE955-8DA7-41EC-BE9F-01E4163DECAB}" presName="spacer" presStyleCnt="0"/>
      <dgm:spPr/>
    </dgm:pt>
    <dgm:pt modelId="{CA46BECE-6CF7-4D5D-A77B-05DFFEDCEDDD}" type="pres">
      <dgm:prSet presAssocID="{9710AAD2-A129-42B3-B024-8278275851A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CD0715C-17EF-480A-9922-9CF357F30B29}" type="pres">
      <dgm:prSet presAssocID="{1D64A505-D10D-4B9B-B1C1-EA155A5F99D9}" presName="spacer" presStyleCnt="0"/>
      <dgm:spPr/>
    </dgm:pt>
    <dgm:pt modelId="{8DD45400-DA55-4462-92AB-12E0DBC85205}" type="pres">
      <dgm:prSet presAssocID="{CA2433D4-3070-4730-B954-4C65EAD2D3E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3818372-1768-4124-816A-6910166E8257}" type="pres">
      <dgm:prSet presAssocID="{7AE1E4F3-E24A-4F49-B43A-3C12A5EE757C}" presName="spacer" presStyleCnt="0"/>
      <dgm:spPr/>
    </dgm:pt>
    <dgm:pt modelId="{B0D61F3D-FC84-49C0-B931-5C17090A6702}" type="pres">
      <dgm:prSet presAssocID="{CCDC6A62-0D1D-49D8-B063-B11DCFFDD8C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FF0CD65-7A14-4EC8-9F6A-379293CC901C}" type="pres">
      <dgm:prSet presAssocID="{DB3FC5B8-8A7D-4F10-A13D-F5BB7CC22BFD}" presName="spacer" presStyleCnt="0"/>
      <dgm:spPr/>
    </dgm:pt>
    <dgm:pt modelId="{3A3C4C01-7B95-442F-BEDF-F15E81D53AF6}" type="pres">
      <dgm:prSet presAssocID="{18C0C57F-FACF-443C-B21B-594773926A2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1294F77-9117-4C0A-AD11-CCFA54384BEB}" type="pres">
      <dgm:prSet presAssocID="{687A7C17-C7BE-4933-9004-7F27EEB6274F}" presName="spacer" presStyleCnt="0"/>
      <dgm:spPr/>
    </dgm:pt>
    <dgm:pt modelId="{D2BD7521-B3E6-42C4-B8CA-6C0EDF8A93BB}" type="pres">
      <dgm:prSet presAssocID="{6548361A-72E6-4387-B2FE-F1487ACB525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20F37AB-EE16-4147-855B-0CCBD8915F09}" type="presOf" srcId="{18C0C57F-FACF-443C-B21B-594773926A2A}" destId="{3A3C4C01-7B95-442F-BEDF-F15E81D53AF6}" srcOrd="0" destOrd="0" presId="urn:microsoft.com/office/officeart/2005/8/layout/vList2"/>
    <dgm:cxn modelId="{B2A3EA76-EA23-4917-AD1A-A957E1F246A3}" type="presOf" srcId="{6548361A-72E6-4387-B2FE-F1487ACB525E}" destId="{D2BD7521-B3E6-42C4-B8CA-6C0EDF8A93BB}" srcOrd="0" destOrd="0" presId="urn:microsoft.com/office/officeart/2005/8/layout/vList2"/>
    <dgm:cxn modelId="{6A3B29A2-3FE2-41FD-8650-B4D666B7076A}" srcId="{A13EE245-E0F7-4428-87BE-DFA20815966E}" destId="{6548361A-72E6-4387-B2FE-F1487ACB525E}" srcOrd="5" destOrd="0" parTransId="{6A88B841-CD8B-40D9-8699-870B421E6BE5}" sibTransId="{1845F686-65B7-453C-A136-3F2A81EE1068}"/>
    <dgm:cxn modelId="{61353D2D-0A75-4E96-890E-1A726837D4CF}" srcId="{A13EE245-E0F7-4428-87BE-DFA20815966E}" destId="{9710AAD2-A129-42B3-B024-8278275851AF}" srcOrd="1" destOrd="0" parTransId="{1ED7A0DB-4C42-456B-A6A9-AFA0195470B6}" sibTransId="{1D64A505-D10D-4B9B-B1C1-EA155A5F99D9}"/>
    <dgm:cxn modelId="{3ECF5F32-A4CB-4BEE-B667-997CF4E1EBF4}" srcId="{A13EE245-E0F7-4428-87BE-DFA20815966E}" destId="{CCDC6A62-0D1D-49D8-B063-B11DCFFDD8C3}" srcOrd="3" destOrd="0" parTransId="{50F202E0-2286-4930-B3FC-EC77991F8122}" sibTransId="{DB3FC5B8-8A7D-4F10-A13D-F5BB7CC22BFD}"/>
    <dgm:cxn modelId="{78B0E607-6806-4509-84BC-8B4AAE1B2387}" srcId="{A13EE245-E0F7-4428-87BE-DFA20815966E}" destId="{2DAEFE46-C735-42FC-A5E7-7A53488735C0}" srcOrd="0" destOrd="0" parTransId="{DECC99E7-6F25-4CE7-B061-9F142F2DD39C}" sibTransId="{89CDE955-8DA7-41EC-BE9F-01E4163DECAB}"/>
    <dgm:cxn modelId="{4D50B4CF-27E9-4EAA-8E6F-F2B2B63EB7C5}" type="presOf" srcId="{2DAEFE46-C735-42FC-A5E7-7A53488735C0}" destId="{88FF31DA-6FB2-4F62-9620-4FFCC12D77C3}" srcOrd="0" destOrd="0" presId="urn:microsoft.com/office/officeart/2005/8/layout/vList2"/>
    <dgm:cxn modelId="{6F76C6F6-AC6C-4F09-8053-63C60DE3E69A}" type="presOf" srcId="{9710AAD2-A129-42B3-B024-8278275851AF}" destId="{CA46BECE-6CF7-4D5D-A77B-05DFFEDCEDDD}" srcOrd="0" destOrd="0" presId="urn:microsoft.com/office/officeart/2005/8/layout/vList2"/>
    <dgm:cxn modelId="{4BDE4060-EAE1-455A-A185-8DEAE6CAB7A6}" srcId="{A13EE245-E0F7-4428-87BE-DFA20815966E}" destId="{18C0C57F-FACF-443C-B21B-594773926A2A}" srcOrd="4" destOrd="0" parTransId="{4252CBA3-5B68-4031-B46B-0517809EDF50}" sibTransId="{687A7C17-C7BE-4933-9004-7F27EEB6274F}"/>
    <dgm:cxn modelId="{D3CDB159-FF73-4A8B-83AF-8FDFD437B22E}" type="presOf" srcId="{CA2433D4-3070-4730-B954-4C65EAD2D3EA}" destId="{8DD45400-DA55-4462-92AB-12E0DBC85205}" srcOrd="0" destOrd="0" presId="urn:microsoft.com/office/officeart/2005/8/layout/vList2"/>
    <dgm:cxn modelId="{91050689-8D1A-4EED-8CCA-A6987393A8FD}" type="presOf" srcId="{CCDC6A62-0D1D-49D8-B063-B11DCFFDD8C3}" destId="{B0D61F3D-FC84-49C0-B931-5C17090A6702}" srcOrd="0" destOrd="0" presId="urn:microsoft.com/office/officeart/2005/8/layout/vList2"/>
    <dgm:cxn modelId="{07704C63-1ED3-4047-9653-929C4CFE10B4}" type="presOf" srcId="{A13EE245-E0F7-4428-87BE-DFA20815966E}" destId="{9732CA97-4BCD-4638-97F5-0B341EDDC470}" srcOrd="0" destOrd="0" presId="urn:microsoft.com/office/officeart/2005/8/layout/vList2"/>
    <dgm:cxn modelId="{B6E0C444-2B94-4A26-B2DD-45F7BAB425B4}" srcId="{A13EE245-E0F7-4428-87BE-DFA20815966E}" destId="{CA2433D4-3070-4730-B954-4C65EAD2D3EA}" srcOrd="2" destOrd="0" parTransId="{39798354-0146-4D2B-B7E0-3ADA01E3CA5A}" sibTransId="{7AE1E4F3-E24A-4F49-B43A-3C12A5EE757C}"/>
    <dgm:cxn modelId="{9E40CED3-F87A-4809-815F-DBEE8176FDC5}" type="presParOf" srcId="{9732CA97-4BCD-4638-97F5-0B341EDDC470}" destId="{88FF31DA-6FB2-4F62-9620-4FFCC12D77C3}" srcOrd="0" destOrd="0" presId="urn:microsoft.com/office/officeart/2005/8/layout/vList2"/>
    <dgm:cxn modelId="{A4A0CF8C-8345-4590-BADF-9793465CCE39}" type="presParOf" srcId="{9732CA97-4BCD-4638-97F5-0B341EDDC470}" destId="{43831F1A-0098-42AE-9BBA-89D36B4D612C}" srcOrd="1" destOrd="0" presId="urn:microsoft.com/office/officeart/2005/8/layout/vList2"/>
    <dgm:cxn modelId="{27A194CC-A78C-43BB-9282-2B797546C2D8}" type="presParOf" srcId="{9732CA97-4BCD-4638-97F5-0B341EDDC470}" destId="{CA46BECE-6CF7-4D5D-A77B-05DFFEDCEDDD}" srcOrd="2" destOrd="0" presId="urn:microsoft.com/office/officeart/2005/8/layout/vList2"/>
    <dgm:cxn modelId="{D90D0DC2-1874-4B4B-B666-87493DA14327}" type="presParOf" srcId="{9732CA97-4BCD-4638-97F5-0B341EDDC470}" destId="{2CD0715C-17EF-480A-9922-9CF357F30B29}" srcOrd="3" destOrd="0" presId="urn:microsoft.com/office/officeart/2005/8/layout/vList2"/>
    <dgm:cxn modelId="{3EF3C4E1-75CF-4AB6-ADB9-E247CFBE97A6}" type="presParOf" srcId="{9732CA97-4BCD-4638-97F5-0B341EDDC470}" destId="{8DD45400-DA55-4462-92AB-12E0DBC85205}" srcOrd="4" destOrd="0" presId="urn:microsoft.com/office/officeart/2005/8/layout/vList2"/>
    <dgm:cxn modelId="{C73F1E10-0D7E-4F3F-BE36-D503AA9DA28D}" type="presParOf" srcId="{9732CA97-4BCD-4638-97F5-0B341EDDC470}" destId="{03818372-1768-4124-816A-6910166E8257}" srcOrd="5" destOrd="0" presId="urn:microsoft.com/office/officeart/2005/8/layout/vList2"/>
    <dgm:cxn modelId="{6EBE4CD7-66F7-4D78-A2F4-3423305F6532}" type="presParOf" srcId="{9732CA97-4BCD-4638-97F5-0B341EDDC470}" destId="{B0D61F3D-FC84-49C0-B931-5C17090A6702}" srcOrd="6" destOrd="0" presId="urn:microsoft.com/office/officeart/2005/8/layout/vList2"/>
    <dgm:cxn modelId="{899A8B44-417E-4251-AF30-766D7D5A0512}" type="presParOf" srcId="{9732CA97-4BCD-4638-97F5-0B341EDDC470}" destId="{6FF0CD65-7A14-4EC8-9F6A-379293CC901C}" srcOrd="7" destOrd="0" presId="urn:microsoft.com/office/officeart/2005/8/layout/vList2"/>
    <dgm:cxn modelId="{616DF214-3384-4A14-A830-C8D3397B7318}" type="presParOf" srcId="{9732CA97-4BCD-4638-97F5-0B341EDDC470}" destId="{3A3C4C01-7B95-442F-BEDF-F15E81D53AF6}" srcOrd="8" destOrd="0" presId="urn:microsoft.com/office/officeart/2005/8/layout/vList2"/>
    <dgm:cxn modelId="{0FBAF4C1-A53A-4FFF-A6D5-EF43EBD74BA5}" type="presParOf" srcId="{9732CA97-4BCD-4638-97F5-0B341EDDC470}" destId="{31294F77-9117-4C0A-AD11-CCFA54384BEB}" srcOrd="9" destOrd="0" presId="urn:microsoft.com/office/officeart/2005/8/layout/vList2"/>
    <dgm:cxn modelId="{929998B3-1389-4C07-8CFB-0B8B85ED882E}" type="presParOf" srcId="{9732CA97-4BCD-4638-97F5-0B341EDDC470}" destId="{D2BD7521-B3E6-42C4-B8CA-6C0EDF8A93B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EA365-A7DB-420A-A6DA-F3AB9741B584}">
      <dsp:nvSpPr>
        <dsp:cNvPr id="0" name=""/>
        <dsp:cNvSpPr/>
      </dsp:nvSpPr>
      <dsp:spPr>
        <a:xfrm>
          <a:off x="0" y="10080"/>
          <a:ext cx="434340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chemeClr val="tx1"/>
              </a:solidFill>
            </a:rPr>
            <a:t>Communities require longer time to understand the demand-driven approach of ProAir as there was a system already in use</a:t>
          </a:r>
          <a:endParaRPr lang="en-US" sz="1600" kern="1200" baseline="0" dirty="0">
            <a:solidFill>
              <a:schemeClr val="tx1"/>
            </a:solidFill>
          </a:endParaRPr>
        </a:p>
      </dsp:txBody>
      <dsp:txXfrm>
        <a:off x="0" y="10080"/>
        <a:ext cx="4343400" cy="973440"/>
      </dsp:txXfrm>
    </dsp:sp>
    <dsp:sp modelId="{581F61F1-3E93-4CD3-9E7E-AD414AA14F53}">
      <dsp:nvSpPr>
        <dsp:cNvPr id="0" name=""/>
        <dsp:cNvSpPr/>
      </dsp:nvSpPr>
      <dsp:spPr>
        <a:xfrm>
          <a:off x="0" y="1133280"/>
          <a:ext cx="4343400" cy="973440"/>
        </a:xfrm>
        <a:prstGeom prst="roundRect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chemeClr val="tx1"/>
              </a:solidFill>
            </a:rPr>
            <a:t>Activities covered 22 villages and not the usual number of 6 to 8 villages per district according to available budget and time</a:t>
          </a:r>
          <a:endParaRPr lang="en-US" sz="1600" kern="1200" baseline="0" dirty="0">
            <a:solidFill>
              <a:schemeClr val="tx1"/>
            </a:solidFill>
          </a:endParaRPr>
        </a:p>
      </dsp:txBody>
      <dsp:txXfrm>
        <a:off x="0" y="1133280"/>
        <a:ext cx="4343400" cy="973440"/>
      </dsp:txXfrm>
    </dsp:sp>
    <dsp:sp modelId="{D2618269-E4D1-41D9-BB1F-8278EEB95CAE}">
      <dsp:nvSpPr>
        <dsp:cNvPr id="0" name=""/>
        <dsp:cNvSpPr/>
      </dsp:nvSpPr>
      <dsp:spPr>
        <a:xfrm>
          <a:off x="0" y="2256480"/>
          <a:ext cx="434340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chemeClr val="tx1"/>
              </a:solidFill>
            </a:rPr>
            <a:t>Selection and training of facilitators and trainers had to start from scratch.  Re-training was considered necessary</a:t>
          </a:r>
          <a:endParaRPr lang="en-US" sz="1600" kern="1200" baseline="0" dirty="0">
            <a:solidFill>
              <a:schemeClr val="tx1"/>
            </a:solidFill>
          </a:endParaRPr>
        </a:p>
      </dsp:txBody>
      <dsp:txXfrm>
        <a:off x="0" y="2256480"/>
        <a:ext cx="4343400" cy="973440"/>
      </dsp:txXfrm>
    </dsp:sp>
    <dsp:sp modelId="{F5117409-3881-41B6-A5E1-72A4926A9679}">
      <dsp:nvSpPr>
        <dsp:cNvPr id="0" name=""/>
        <dsp:cNvSpPr/>
      </dsp:nvSpPr>
      <dsp:spPr>
        <a:xfrm>
          <a:off x="0" y="3379680"/>
          <a:ext cx="4343400" cy="973440"/>
        </a:xfrm>
        <a:prstGeom prst="roundRect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kern="1200" baseline="0" dirty="0">
              <a:solidFill>
                <a:schemeClr val="tx1"/>
              </a:solidFill>
            </a:rPr>
            <a:t>Various type of Proposed Water Sources</a:t>
          </a:r>
          <a:endParaRPr lang="en-US" sz="1600" kern="1200" baseline="0" dirty="0">
            <a:solidFill>
              <a:schemeClr val="tx1"/>
            </a:solidFill>
          </a:endParaRPr>
        </a:p>
      </dsp:txBody>
      <dsp:txXfrm>
        <a:off x="0" y="3379680"/>
        <a:ext cx="4343400" cy="973440"/>
      </dsp:txXfrm>
    </dsp:sp>
    <dsp:sp modelId="{26243A8F-574A-40BD-B861-70D803E427D7}">
      <dsp:nvSpPr>
        <dsp:cNvPr id="0" name=""/>
        <dsp:cNvSpPr/>
      </dsp:nvSpPr>
      <dsp:spPr>
        <a:xfrm>
          <a:off x="0" y="4502880"/>
          <a:ext cx="434340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chemeClr val="tx1"/>
              </a:solidFill>
            </a:rPr>
            <a:t>Difficult access of project sites</a:t>
          </a:r>
          <a:endParaRPr lang="en-US" sz="1600" kern="1200" baseline="0" dirty="0">
            <a:solidFill>
              <a:schemeClr val="tx1"/>
            </a:solidFill>
          </a:endParaRPr>
        </a:p>
      </dsp:txBody>
      <dsp:txXfrm>
        <a:off x="0" y="4502880"/>
        <a:ext cx="4343400" cy="973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D02A9-7348-4B85-9482-B47DB87B5E26}">
      <dsp:nvSpPr>
        <dsp:cNvPr id="0" name=""/>
        <dsp:cNvSpPr/>
      </dsp:nvSpPr>
      <dsp:spPr>
        <a:xfrm>
          <a:off x="0" y="10080"/>
          <a:ext cx="434340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 err="1">
              <a:solidFill>
                <a:schemeClr val="tx1"/>
              </a:solidFill>
            </a:rPr>
            <a:t>Masyarakat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perlu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waktu</a:t>
          </a:r>
          <a:r>
            <a:rPr lang="en-US" sz="1600" b="1" kern="1200" baseline="0" dirty="0">
              <a:solidFill>
                <a:schemeClr val="tx1"/>
              </a:solidFill>
            </a:rPr>
            <a:t> lama </a:t>
          </a:r>
          <a:r>
            <a:rPr lang="en-US" sz="1600" b="1" kern="1200" baseline="0" dirty="0" err="1">
              <a:solidFill>
                <a:schemeClr val="tx1"/>
              </a:solidFill>
            </a:rPr>
            <a:t>untuk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memahami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pola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baru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pendekatan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pemberdayaan</a:t>
          </a:r>
          <a:r>
            <a:rPr lang="en-US" sz="1600" b="1" kern="1200" baseline="0" dirty="0">
              <a:solidFill>
                <a:schemeClr val="tx1"/>
              </a:solidFill>
            </a:rPr>
            <a:t> ProAir </a:t>
          </a:r>
          <a:r>
            <a:rPr lang="en-US" sz="1600" b="1" kern="1200" baseline="0" dirty="0" err="1">
              <a:solidFill>
                <a:schemeClr val="tx1"/>
              </a:solidFill>
            </a:rPr>
            <a:t>karena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sudah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ada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sistem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berbeda</a:t>
          </a:r>
          <a:r>
            <a:rPr lang="en-US" sz="1600" b="1" kern="1200" baseline="0" dirty="0">
              <a:solidFill>
                <a:schemeClr val="tx1"/>
              </a:solidFill>
            </a:rPr>
            <a:t> yang </a:t>
          </a:r>
          <a:r>
            <a:rPr lang="en-US" sz="1600" b="1" kern="1200" baseline="0" dirty="0" err="1">
              <a:solidFill>
                <a:schemeClr val="tx1"/>
              </a:solidFill>
            </a:rPr>
            <a:t>dipakai</a:t>
          </a:r>
          <a:endParaRPr lang="en-US" sz="1600" b="1" kern="1200" baseline="0" dirty="0">
            <a:solidFill>
              <a:schemeClr val="tx1"/>
            </a:solidFill>
          </a:endParaRPr>
        </a:p>
      </dsp:txBody>
      <dsp:txXfrm>
        <a:off x="0" y="10080"/>
        <a:ext cx="4343400" cy="973440"/>
      </dsp:txXfrm>
    </dsp:sp>
    <dsp:sp modelId="{D454B38A-351B-40FD-9F5E-C4BDDC3196EF}">
      <dsp:nvSpPr>
        <dsp:cNvPr id="0" name=""/>
        <dsp:cNvSpPr/>
      </dsp:nvSpPr>
      <dsp:spPr>
        <a:xfrm>
          <a:off x="0" y="1133280"/>
          <a:ext cx="4343400" cy="973440"/>
        </a:xfrm>
        <a:prstGeom prst="roundRect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 err="1">
              <a:solidFill>
                <a:schemeClr val="tx1"/>
              </a:solidFill>
            </a:rPr>
            <a:t>Aktifitas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serentak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mencakup</a:t>
          </a:r>
          <a:r>
            <a:rPr lang="en-US" sz="1600" b="1" kern="1200" baseline="0" dirty="0">
              <a:solidFill>
                <a:schemeClr val="tx1"/>
              </a:solidFill>
            </a:rPr>
            <a:t> 22 </a:t>
          </a:r>
          <a:r>
            <a:rPr lang="en-US" sz="1600" b="1" kern="1200" baseline="0" dirty="0" err="1">
              <a:solidFill>
                <a:schemeClr val="tx1"/>
              </a:solidFill>
            </a:rPr>
            <a:t>desa</a:t>
          </a:r>
          <a:r>
            <a:rPr lang="en-US" sz="1600" b="1" kern="1200" baseline="0" dirty="0">
              <a:solidFill>
                <a:schemeClr val="tx1"/>
              </a:solidFill>
            </a:rPr>
            <a:t>, </a:t>
          </a:r>
          <a:r>
            <a:rPr lang="en-US" sz="1600" b="1" kern="1200" baseline="0" dirty="0" err="1">
              <a:solidFill>
                <a:schemeClr val="tx1"/>
              </a:solidFill>
            </a:rPr>
            <a:t>tidak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bertahap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dalam</a:t>
          </a:r>
          <a:r>
            <a:rPr lang="en-US" sz="1600" b="1" kern="1200" baseline="0" dirty="0">
              <a:solidFill>
                <a:schemeClr val="tx1"/>
              </a:solidFill>
            </a:rPr>
            <a:t> 6 – 8 </a:t>
          </a:r>
          <a:r>
            <a:rPr lang="en-US" sz="1600" b="1" kern="1200" baseline="0" dirty="0" err="1">
              <a:solidFill>
                <a:schemeClr val="tx1"/>
              </a:solidFill>
            </a:rPr>
            <a:t>desa</a:t>
          </a:r>
          <a:r>
            <a:rPr lang="en-US" sz="1600" b="1" kern="1200" baseline="0" dirty="0">
              <a:solidFill>
                <a:schemeClr val="tx1"/>
              </a:solidFill>
            </a:rPr>
            <a:t> per </a:t>
          </a:r>
          <a:r>
            <a:rPr lang="en-US" sz="1600" b="1" kern="1200" baseline="0" dirty="0" err="1">
              <a:solidFill>
                <a:schemeClr val="tx1"/>
              </a:solidFill>
            </a:rPr>
            <a:t>kabupaten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disesuaikan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ketersediaan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dana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dan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waktu</a:t>
          </a:r>
          <a:endParaRPr lang="en-US" sz="1600" b="1" kern="1200" baseline="0" dirty="0">
            <a:solidFill>
              <a:schemeClr val="tx1"/>
            </a:solidFill>
          </a:endParaRPr>
        </a:p>
      </dsp:txBody>
      <dsp:txXfrm>
        <a:off x="0" y="1133280"/>
        <a:ext cx="4343400" cy="973440"/>
      </dsp:txXfrm>
    </dsp:sp>
    <dsp:sp modelId="{10904EA2-3DE5-46DD-8812-ABA7DE2D0708}">
      <dsp:nvSpPr>
        <dsp:cNvPr id="0" name=""/>
        <dsp:cNvSpPr/>
      </dsp:nvSpPr>
      <dsp:spPr>
        <a:xfrm>
          <a:off x="0" y="2256480"/>
          <a:ext cx="434340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 err="1">
              <a:solidFill>
                <a:schemeClr val="tx1"/>
              </a:solidFill>
            </a:rPr>
            <a:t>Seleksi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dan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pelatihan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terhadap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fasilitator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harus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dilakukan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dari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dasar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sekali</a:t>
          </a:r>
          <a:r>
            <a:rPr lang="en-US" sz="1600" b="1" kern="1200" baseline="0" dirty="0">
              <a:solidFill>
                <a:schemeClr val="tx1"/>
              </a:solidFill>
            </a:rPr>
            <a:t>. </a:t>
          </a:r>
          <a:r>
            <a:rPr lang="en-US" sz="1600" b="1" kern="1200" baseline="0" dirty="0" err="1">
              <a:solidFill>
                <a:schemeClr val="tx1"/>
              </a:solidFill>
            </a:rPr>
            <a:t>Pelatihan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penyegaran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sangat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diperlukan</a:t>
          </a:r>
          <a:endParaRPr lang="en-US" sz="1600" b="1" kern="1200" baseline="0" dirty="0">
            <a:solidFill>
              <a:schemeClr val="tx1"/>
            </a:solidFill>
          </a:endParaRPr>
        </a:p>
      </dsp:txBody>
      <dsp:txXfrm>
        <a:off x="0" y="2256480"/>
        <a:ext cx="4343400" cy="973440"/>
      </dsp:txXfrm>
    </dsp:sp>
    <dsp:sp modelId="{D1B9C3A0-1E19-4C46-8033-69FF507EACF9}">
      <dsp:nvSpPr>
        <dsp:cNvPr id="0" name=""/>
        <dsp:cNvSpPr/>
      </dsp:nvSpPr>
      <dsp:spPr>
        <a:xfrm>
          <a:off x="0" y="3379680"/>
          <a:ext cx="4343400" cy="973440"/>
        </a:xfrm>
        <a:prstGeom prst="roundRect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kern="1200" baseline="0" dirty="0">
              <a:solidFill>
                <a:schemeClr val="tx1"/>
              </a:solidFill>
            </a:rPr>
            <a:t>Jenis sumber air yang diusulkan bermacam-macam</a:t>
          </a:r>
          <a:endParaRPr lang="en-US" sz="1600" kern="1200" baseline="0" dirty="0">
            <a:solidFill>
              <a:schemeClr val="tx1"/>
            </a:solidFill>
          </a:endParaRPr>
        </a:p>
      </dsp:txBody>
      <dsp:txXfrm>
        <a:off x="0" y="3379680"/>
        <a:ext cx="4343400" cy="973440"/>
      </dsp:txXfrm>
    </dsp:sp>
    <dsp:sp modelId="{20467CD3-03A8-4596-84D6-2F3C92D726CC}">
      <dsp:nvSpPr>
        <dsp:cNvPr id="0" name=""/>
        <dsp:cNvSpPr/>
      </dsp:nvSpPr>
      <dsp:spPr>
        <a:xfrm>
          <a:off x="0" y="4502880"/>
          <a:ext cx="434340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 err="1">
              <a:solidFill>
                <a:schemeClr val="tx1"/>
              </a:solidFill>
            </a:rPr>
            <a:t>Sulitnya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akses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ke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daerah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kerja</a:t>
          </a:r>
          <a:endParaRPr lang="en-US" sz="1600" kern="1200" baseline="0" dirty="0">
            <a:solidFill>
              <a:schemeClr val="tx1"/>
            </a:solidFill>
          </a:endParaRPr>
        </a:p>
      </dsp:txBody>
      <dsp:txXfrm>
        <a:off x="0" y="4502880"/>
        <a:ext cx="4343400" cy="973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D67C6-3E7C-48D1-A228-38D8476F2586}">
      <dsp:nvSpPr>
        <dsp:cNvPr id="0" name=""/>
        <dsp:cNvSpPr/>
      </dsp:nvSpPr>
      <dsp:spPr>
        <a:xfrm>
          <a:off x="0" y="7267"/>
          <a:ext cx="4343400" cy="878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chemeClr val="tx1"/>
              </a:solidFill>
            </a:rPr>
            <a:t>Delays through preparation of basic data and granting of water rights</a:t>
          </a:r>
          <a:endParaRPr lang="en-US" sz="1600" kern="1200" baseline="0" dirty="0">
            <a:solidFill>
              <a:schemeClr val="tx1"/>
            </a:solidFill>
          </a:endParaRPr>
        </a:p>
      </dsp:txBody>
      <dsp:txXfrm>
        <a:off x="0" y="7267"/>
        <a:ext cx="4343400" cy="878377"/>
      </dsp:txXfrm>
    </dsp:sp>
    <dsp:sp modelId="{49578A66-A81E-4DB5-AAC9-608547A0867E}">
      <dsp:nvSpPr>
        <dsp:cNvPr id="0" name=""/>
        <dsp:cNvSpPr/>
      </dsp:nvSpPr>
      <dsp:spPr>
        <a:xfrm>
          <a:off x="0" y="925965"/>
          <a:ext cx="4343400" cy="878377"/>
        </a:xfrm>
        <a:prstGeom prst="roundRect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chemeClr val="tx1"/>
              </a:solidFill>
            </a:rPr>
            <a:t>In-cash collection needed much more time as communities are generally poorer than in other districts</a:t>
          </a:r>
          <a:endParaRPr lang="en-US" sz="1600" kern="1200" baseline="0" dirty="0">
            <a:solidFill>
              <a:schemeClr val="tx1"/>
            </a:solidFill>
          </a:endParaRPr>
        </a:p>
      </dsp:txBody>
      <dsp:txXfrm>
        <a:off x="0" y="925965"/>
        <a:ext cx="4343400" cy="878377"/>
      </dsp:txXfrm>
    </dsp:sp>
    <dsp:sp modelId="{ED6B65AC-22D2-42BA-B7AB-2024AEC778D1}">
      <dsp:nvSpPr>
        <dsp:cNvPr id="0" name=""/>
        <dsp:cNvSpPr/>
      </dsp:nvSpPr>
      <dsp:spPr>
        <a:xfrm>
          <a:off x="0" y="1844662"/>
          <a:ext cx="4343400" cy="878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chemeClr val="tx1"/>
              </a:solidFill>
            </a:rPr>
            <a:t>The rainy season and dense rain forest along transmission pipeline made topographical surveys time consuming</a:t>
          </a:r>
          <a:endParaRPr lang="en-US" sz="1600" kern="1200" baseline="0" dirty="0">
            <a:solidFill>
              <a:schemeClr val="tx1"/>
            </a:solidFill>
          </a:endParaRPr>
        </a:p>
      </dsp:txBody>
      <dsp:txXfrm>
        <a:off x="0" y="1844662"/>
        <a:ext cx="4343400" cy="878377"/>
      </dsp:txXfrm>
    </dsp:sp>
    <dsp:sp modelId="{7427E6C1-2E7E-4E3F-A13A-40D034347250}">
      <dsp:nvSpPr>
        <dsp:cNvPr id="0" name=""/>
        <dsp:cNvSpPr/>
      </dsp:nvSpPr>
      <dsp:spPr>
        <a:xfrm>
          <a:off x="0" y="2763360"/>
          <a:ext cx="4343400" cy="878377"/>
        </a:xfrm>
        <a:prstGeom prst="roundRect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chemeClr val="tx1"/>
              </a:solidFill>
            </a:rPr>
            <a:t>The unusual long rainy season caused blockage of roads through landslides. Access to project sites not possible for several weeks.</a:t>
          </a:r>
          <a:endParaRPr lang="en-US" sz="1600" kern="1200" baseline="0" dirty="0">
            <a:solidFill>
              <a:schemeClr val="tx1"/>
            </a:solidFill>
          </a:endParaRPr>
        </a:p>
      </dsp:txBody>
      <dsp:txXfrm>
        <a:off x="0" y="2763360"/>
        <a:ext cx="4343400" cy="878377"/>
      </dsp:txXfrm>
    </dsp:sp>
    <dsp:sp modelId="{0260203C-A034-4719-B24E-852262FC1699}">
      <dsp:nvSpPr>
        <dsp:cNvPr id="0" name=""/>
        <dsp:cNvSpPr/>
      </dsp:nvSpPr>
      <dsp:spPr>
        <a:xfrm>
          <a:off x="0" y="3682057"/>
          <a:ext cx="4343400" cy="878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chemeClr val="tx1"/>
              </a:solidFill>
            </a:rPr>
            <a:t>Hiring of qualified and experienced staff was time consuming</a:t>
          </a:r>
          <a:endParaRPr lang="en-US" sz="1600" kern="1200" baseline="0" dirty="0">
            <a:solidFill>
              <a:schemeClr val="tx1"/>
            </a:solidFill>
          </a:endParaRPr>
        </a:p>
      </dsp:txBody>
      <dsp:txXfrm>
        <a:off x="0" y="3682057"/>
        <a:ext cx="4343400" cy="878377"/>
      </dsp:txXfrm>
    </dsp:sp>
    <dsp:sp modelId="{71AAC77F-4055-428B-B451-6553497C48D9}">
      <dsp:nvSpPr>
        <dsp:cNvPr id="0" name=""/>
        <dsp:cNvSpPr/>
      </dsp:nvSpPr>
      <dsp:spPr>
        <a:xfrm>
          <a:off x="0" y="4600755"/>
          <a:ext cx="4343400" cy="878377"/>
        </a:xfrm>
        <a:prstGeom prst="roundRect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chemeClr val="tx1"/>
              </a:solidFill>
            </a:rPr>
            <a:t>Management of social and technical staff on two separate islands (Alor &amp; Ende) needed more time as originally scheduled</a:t>
          </a:r>
          <a:endParaRPr lang="en-US" sz="1600" kern="1200" baseline="0" dirty="0">
            <a:solidFill>
              <a:schemeClr val="tx1"/>
            </a:solidFill>
          </a:endParaRPr>
        </a:p>
      </dsp:txBody>
      <dsp:txXfrm>
        <a:off x="0" y="4600755"/>
        <a:ext cx="4343400" cy="878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F31DA-6FB2-4F62-9620-4FFCC12D77C3}">
      <dsp:nvSpPr>
        <dsp:cNvPr id="0" name=""/>
        <dsp:cNvSpPr/>
      </dsp:nvSpPr>
      <dsp:spPr>
        <a:xfrm>
          <a:off x="0" y="7267"/>
          <a:ext cx="4343400" cy="878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 err="1">
              <a:solidFill>
                <a:schemeClr val="tx1"/>
              </a:solidFill>
            </a:rPr>
            <a:t>Hambatan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dalam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pengumpulan</a:t>
          </a:r>
          <a:r>
            <a:rPr lang="en-US" sz="1600" b="1" kern="1200" baseline="0" dirty="0">
              <a:solidFill>
                <a:schemeClr val="tx1"/>
              </a:solidFill>
            </a:rPr>
            <a:t> data </a:t>
          </a:r>
          <a:r>
            <a:rPr lang="en-US" sz="1600" b="1" kern="1200" baseline="0" dirty="0" err="1">
              <a:solidFill>
                <a:schemeClr val="tx1"/>
              </a:solidFill>
            </a:rPr>
            <a:t>dasar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dan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lamanya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proses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pengalihan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hak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pakai</a:t>
          </a:r>
          <a:r>
            <a:rPr lang="en-US" sz="1600" b="1" kern="1200" baseline="0" dirty="0">
              <a:solidFill>
                <a:schemeClr val="tx1"/>
              </a:solidFill>
            </a:rPr>
            <a:t> Mata Air</a:t>
          </a:r>
          <a:endParaRPr lang="en-US" sz="1600" kern="1200" baseline="0" dirty="0">
            <a:solidFill>
              <a:schemeClr val="tx1"/>
            </a:solidFill>
          </a:endParaRPr>
        </a:p>
      </dsp:txBody>
      <dsp:txXfrm>
        <a:off x="0" y="7267"/>
        <a:ext cx="4343400" cy="878377"/>
      </dsp:txXfrm>
    </dsp:sp>
    <dsp:sp modelId="{CA46BECE-6CF7-4D5D-A77B-05DFFEDCEDDD}">
      <dsp:nvSpPr>
        <dsp:cNvPr id="0" name=""/>
        <dsp:cNvSpPr/>
      </dsp:nvSpPr>
      <dsp:spPr>
        <a:xfrm>
          <a:off x="0" y="925965"/>
          <a:ext cx="4343400" cy="878377"/>
        </a:xfrm>
        <a:prstGeom prst="roundRect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 err="1">
              <a:solidFill>
                <a:schemeClr val="tx1"/>
              </a:solidFill>
            </a:rPr>
            <a:t>Pengumpulan</a:t>
          </a:r>
          <a:r>
            <a:rPr lang="en-US" sz="1600" b="1" kern="1200" baseline="0" dirty="0">
              <a:solidFill>
                <a:schemeClr val="tx1"/>
              </a:solidFill>
            </a:rPr>
            <a:t> Tabungan </a:t>
          </a:r>
          <a:r>
            <a:rPr lang="en-US" sz="1600" b="1" kern="1200" baseline="0" dirty="0" err="1">
              <a:solidFill>
                <a:schemeClr val="tx1"/>
              </a:solidFill>
            </a:rPr>
            <a:t>Pemeliharaan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lebih</a:t>
          </a:r>
          <a:r>
            <a:rPr lang="en-US" sz="1600" b="1" kern="1200" baseline="0" dirty="0">
              <a:solidFill>
                <a:schemeClr val="tx1"/>
              </a:solidFill>
            </a:rPr>
            <a:t> lama </a:t>
          </a:r>
          <a:r>
            <a:rPr lang="en-US" sz="1600" b="1" kern="1200" baseline="0" dirty="0" err="1">
              <a:solidFill>
                <a:schemeClr val="tx1"/>
              </a:solidFill>
            </a:rPr>
            <a:t>karena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secara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umum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masyarakat</a:t>
          </a:r>
          <a:r>
            <a:rPr lang="en-US" sz="1600" b="1" kern="1200" baseline="0" dirty="0">
              <a:solidFill>
                <a:schemeClr val="tx1"/>
              </a:solidFill>
            </a:rPr>
            <a:t> target </a:t>
          </a:r>
          <a:r>
            <a:rPr lang="en-US" sz="1600" b="1" kern="1200" baseline="0" dirty="0" err="1">
              <a:solidFill>
                <a:schemeClr val="tx1"/>
              </a:solidFill>
            </a:rPr>
            <a:t>lebih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miskin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dibandingkan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di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kabupaten</a:t>
          </a:r>
          <a:r>
            <a:rPr lang="en-US" sz="1600" b="1" kern="1200" baseline="0" dirty="0">
              <a:solidFill>
                <a:schemeClr val="tx1"/>
              </a:solidFill>
            </a:rPr>
            <a:t> lain</a:t>
          </a:r>
          <a:endParaRPr lang="en-US" sz="1600" kern="1200" baseline="0" dirty="0">
            <a:solidFill>
              <a:schemeClr val="tx1"/>
            </a:solidFill>
          </a:endParaRPr>
        </a:p>
      </dsp:txBody>
      <dsp:txXfrm>
        <a:off x="0" y="925965"/>
        <a:ext cx="4343400" cy="878377"/>
      </dsp:txXfrm>
    </dsp:sp>
    <dsp:sp modelId="{8DD45400-DA55-4462-92AB-12E0DBC85205}">
      <dsp:nvSpPr>
        <dsp:cNvPr id="0" name=""/>
        <dsp:cNvSpPr/>
      </dsp:nvSpPr>
      <dsp:spPr>
        <a:xfrm>
          <a:off x="0" y="1844662"/>
          <a:ext cx="4343400" cy="878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 err="1">
              <a:solidFill>
                <a:schemeClr val="tx1"/>
              </a:solidFill>
            </a:rPr>
            <a:t>Musim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hujan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dan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rapatnya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hutan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sepanjang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jalur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pipa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transmisi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membuat</a:t>
          </a:r>
          <a:r>
            <a:rPr lang="en-US" sz="1600" b="1" kern="1200" baseline="0" dirty="0">
              <a:solidFill>
                <a:schemeClr val="tx1"/>
              </a:solidFill>
            </a:rPr>
            <a:t> survey </a:t>
          </a:r>
          <a:r>
            <a:rPr lang="en-US" sz="1600" b="1" kern="1200" baseline="0" dirty="0" err="1">
              <a:solidFill>
                <a:schemeClr val="tx1"/>
              </a:solidFill>
            </a:rPr>
            <a:t>topografi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lebih</a:t>
          </a:r>
          <a:r>
            <a:rPr lang="en-US" sz="1600" b="1" kern="1200" baseline="0" dirty="0">
              <a:solidFill>
                <a:schemeClr val="tx1"/>
              </a:solidFill>
            </a:rPr>
            <a:t> lama</a:t>
          </a:r>
          <a:endParaRPr lang="en-US" sz="1600" kern="1200" baseline="0" dirty="0">
            <a:solidFill>
              <a:schemeClr val="tx1"/>
            </a:solidFill>
          </a:endParaRPr>
        </a:p>
      </dsp:txBody>
      <dsp:txXfrm>
        <a:off x="0" y="1844662"/>
        <a:ext cx="4343400" cy="878377"/>
      </dsp:txXfrm>
    </dsp:sp>
    <dsp:sp modelId="{B0D61F3D-FC84-49C0-B931-5C17090A6702}">
      <dsp:nvSpPr>
        <dsp:cNvPr id="0" name=""/>
        <dsp:cNvSpPr/>
      </dsp:nvSpPr>
      <dsp:spPr>
        <a:xfrm>
          <a:off x="0" y="2763360"/>
          <a:ext cx="4343400" cy="878377"/>
        </a:xfrm>
        <a:prstGeom prst="roundRect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 err="1">
              <a:solidFill>
                <a:schemeClr val="tx1"/>
              </a:solidFill>
            </a:rPr>
            <a:t>Musim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hujan</a:t>
          </a:r>
          <a:r>
            <a:rPr lang="en-US" sz="1600" b="1" kern="1200" baseline="0" dirty="0">
              <a:solidFill>
                <a:schemeClr val="tx1"/>
              </a:solidFill>
            </a:rPr>
            <a:t> yang </a:t>
          </a:r>
          <a:r>
            <a:rPr lang="en-US" sz="1600" b="1" kern="1200" baseline="0" dirty="0" err="1">
              <a:solidFill>
                <a:schemeClr val="tx1"/>
              </a:solidFill>
            </a:rPr>
            <a:t>tidak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menentu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menyebabkan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longsor</a:t>
          </a:r>
          <a:r>
            <a:rPr lang="en-US" sz="1600" b="1" kern="1200" baseline="0" dirty="0">
              <a:solidFill>
                <a:schemeClr val="tx1"/>
              </a:solidFill>
            </a:rPr>
            <a:t> yang </a:t>
          </a:r>
          <a:r>
            <a:rPr lang="en-US" sz="1600" b="1" kern="1200" baseline="0" dirty="0" err="1">
              <a:solidFill>
                <a:schemeClr val="tx1"/>
              </a:solidFill>
            </a:rPr>
            <a:t>menghambat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akses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ke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lokasi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selama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beberapa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minggu</a:t>
          </a:r>
          <a:endParaRPr lang="en-US" sz="1600" kern="1200" baseline="0" dirty="0">
            <a:solidFill>
              <a:schemeClr val="tx1"/>
            </a:solidFill>
          </a:endParaRPr>
        </a:p>
      </dsp:txBody>
      <dsp:txXfrm>
        <a:off x="0" y="2763360"/>
        <a:ext cx="4343400" cy="878377"/>
      </dsp:txXfrm>
    </dsp:sp>
    <dsp:sp modelId="{3A3C4C01-7B95-442F-BEDF-F15E81D53AF6}">
      <dsp:nvSpPr>
        <dsp:cNvPr id="0" name=""/>
        <dsp:cNvSpPr/>
      </dsp:nvSpPr>
      <dsp:spPr>
        <a:xfrm>
          <a:off x="0" y="3682057"/>
          <a:ext cx="4343400" cy="878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 err="1">
              <a:solidFill>
                <a:schemeClr val="tx1"/>
              </a:solidFill>
            </a:rPr>
            <a:t>Sulitnya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mendapatkan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staf</a:t>
          </a:r>
          <a:r>
            <a:rPr lang="en-US" sz="1600" b="1" kern="1200" baseline="0" dirty="0">
              <a:solidFill>
                <a:schemeClr val="tx1"/>
              </a:solidFill>
            </a:rPr>
            <a:t> yang </a:t>
          </a:r>
          <a:r>
            <a:rPr lang="en-US" sz="1600" b="1" kern="1200" baseline="0" dirty="0" err="1">
              <a:solidFill>
                <a:schemeClr val="tx1"/>
              </a:solidFill>
            </a:rPr>
            <a:t>mampu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dan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berpengalaman</a:t>
          </a:r>
          <a:endParaRPr lang="en-US" sz="1600" b="1" kern="1200" baseline="0" dirty="0">
            <a:solidFill>
              <a:schemeClr val="tx1"/>
            </a:solidFill>
          </a:endParaRPr>
        </a:p>
      </dsp:txBody>
      <dsp:txXfrm>
        <a:off x="0" y="3682057"/>
        <a:ext cx="4343400" cy="878377"/>
      </dsp:txXfrm>
    </dsp:sp>
    <dsp:sp modelId="{D2BD7521-B3E6-42C4-B8CA-6C0EDF8A93BB}">
      <dsp:nvSpPr>
        <dsp:cNvPr id="0" name=""/>
        <dsp:cNvSpPr/>
      </dsp:nvSpPr>
      <dsp:spPr>
        <a:xfrm>
          <a:off x="0" y="4600755"/>
          <a:ext cx="4343400" cy="878377"/>
        </a:xfrm>
        <a:prstGeom prst="roundRect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 err="1">
              <a:solidFill>
                <a:schemeClr val="tx1"/>
              </a:solidFill>
            </a:rPr>
            <a:t>Pengelolaan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staf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sosial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dan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teknis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di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dua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pulau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terpisah</a:t>
          </a:r>
          <a:r>
            <a:rPr lang="en-US" sz="1600" b="1" kern="1200" baseline="0" dirty="0">
              <a:solidFill>
                <a:schemeClr val="tx1"/>
              </a:solidFill>
            </a:rPr>
            <a:t> (Alor &amp; Ende) </a:t>
          </a:r>
          <a:r>
            <a:rPr lang="en-US" sz="1600" b="1" kern="1200" baseline="0" dirty="0" err="1">
              <a:solidFill>
                <a:schemeClr val="tx1"/>
              </a:solidFill>
            </a:rPr>
            <a:t>membutuhkan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waktu</a:t>
          </a:r>
          <a:r>
            <a:rPr lang="en-US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 err="1">
              <a:solidFill>
                <a:schemeClr val="tx1"/>
              </a:solidFill>
            </a:rPr>
            <a:t>lebih</a:t>
          </a:r>
          <a:r>
            <a:rPr lang="en-US" sz="1600" b="1" kern="1200" baseline="0" dirty="0">
              <a:solidFill>
                <a:schemeClr val="tx1"/>
              </a:solidFill>
            </a:rPr>
            <a:t> lama </a:t>
          </a:r>
          <a:r>
            <a:rPr lang="en-US" sz="1600" b="1" kern="1200" baseline="0" dirty="0" err="1">
              <a:solidFill>
                <a:schemeClr val="tx1"/>
              </a:solidFill>
            </a:rPr>
            <a:t>dari</a:t>
          </a:r>
          <a:r>
            <a:rPr lang="en-US" sz="1600" b="1" kern="1200" baseline="0" dirty="0">
              <a:solidFill>
                <a:schemeClr val="tx1"/>
              </a:solidFill>
            </a:rPr>
            <a:t> yang </a:t>
          </a:r>
          <a:r>
            <a:rPr lang="en-US" sz="1600" b="1" kern="1200" baseline="0" dirty="0" err="1">
              <a:solidFill>
                <a:schemeClr val="tx1"/>
              </a:solidFill>
            </a:rPr>
            <a:t>direncanakan</a:t>
          </a:r>
          <a:endParaRPr lang="en-US" sz="1600" b="1" kern="1200" baseline="0" dirty="0">
            <a:solidFill>
              <a:schemeClr val="tx1"/>
            </a:solidFill>
          </a:endParaRPr>
        </a:p>
      </dsp:txBody>
      <dsp:txXfrm>
        <a:off x="0" y="4600755"/>
        <a:ext cx="4343400" cy="878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687B37-13AC-496C-B049-3C8CDBC2F3AB}" type="datetimeFigureOut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204603-3C84-4214-93E4-43FF67F79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B806-09AB-4ABF-ADA2-F6F12E2DD76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Object rect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" name="Rect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29200" cy="4103688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0" tIns="0" rIns="0" bIns="0" anchor="t"/>
          <a:lstStyle/>
          <a:p>
            <a:pPr marL="0" indent="0" algn="l" defTabSz="50800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18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Object rect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" name="Rect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29200" cy="4103688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0" tIns="0" rIns="0" bIns="0" anchor="t"/>
          <a:lstStyle/>
          <a:p>
            <a:pPr marL="0" indent="0" algn="l" defTabSz="50800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  <a:p>
            <a:pPr marL="0" indent="0" algn="l" defTabSz="50800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>
                <a:solidFill>
                  <a:srgbClr val="000000"/>
                </a:solidFill>
                <a:latin typeface="Times New Roman" charset="0"/>
              </a:rPr>
              <a:t>Pekerjaan dilaksanakan seluruhnya oleh Konsultan Teknis Rodeco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B806-09AB-4ABF-ADA2-F6F12E2DD76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B806-09AB-4ABF-ADA2-F6F12E2DD76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077347-C5ED-439C-B2BB-6C422B865B6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F7559-6895-4B9D-ABE0-8AE29F643F7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52622-0472-42B0-9EBC-AD3A9392D0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D8E902-55BE-457C-B337-2009AE257C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 descr="Wasses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3380"/>
            </a:avLst>
          </a:prstGeom>
          <a:blipFill dpi="0" rotWithShape="0">
            <a:blip r:embed="rId2" cstate="screen"/>
            <a:srcRect/>
            <a:stretch>
              <a:fillRect/>
            </a:stretch>
          </a:blip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2400">
              <a:latin typeface="Times" pitchFamily="18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1A23-BBCA-44F8-9341-7DB1F858D145}" type="datetimeFigureOut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9F9C9-1D1D-411F-869E-55145763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B7F92-C775-4D5F-937B-48E96B46F05A}" type="datetimeFigureOut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A46D-F715-47FA-BCA3-4355A984C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C66F-43D2-4589-B86F-7128F25C9B06}" type="datetimeFigureOut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2F8C7-F132-4B8E-8969-0ADD180AB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0AEE9-67CC-4943-9F53-BFC9FF39C0B3}" type="datetimeFigureOut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97AA3-27ED-4E5A-929F-D22A1C5FA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5E04-3DB1-45DF-9C48-E8D2B685CBFC}" type="datetimeFigureOut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6B37A-DBB8-4E69-B7A0-A376FFBED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68BD-A55E-40F3-B3FD-49EA87CD497B}" type="datetimeFigureOut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519E8-CF24-414B-B230-F9598BD0B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2019-6748-43B5-AEDC-68D529575C29}" type="datetimeFigureOut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C6301-392A-4F57-9DE8-615896958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61853-EF89-49B6-BC13-3EA0CE1307CD}" type="datetimeFigureOut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70F9-A3E8-4094-A310-2D27E207A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B3A55-980A-48E5-8AE2-9E57EA49493A}" type="datetimeFigureOut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041E-9610-4BF1-BE49-FEB0E9891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5FD3-DD09-46BA-979B-9B1A620F834C}" type="datetimeFigureOut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1C658-4866-4574-B3CC-32258DFCF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5931F-21E8-4C19-8FCC-2DF566798DD7}" type="datetimeFigureOut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B4D61-D399-4112-A563-089882E35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 descr="Wasses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3380"/>
            </a:avLst>
          </a:prstGeom>
          <a:blipFill dpi="0" rotWithShape="0">
            <a:blip r:embed="rId13" cstate="screen"/>
            <a:srcRect/>
            <a:stretch>
              <a:fillRect/>
            </a:stretch>
          </a:blip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2400">
              <a:latin typeface="Times" pitchFamily="18" charset="0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2CEA88-0872-4732-B1B6-000E02BF185D}" type="datetimeFigureOut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ProAir - Ende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2A8289-F015-4823-BE60-D4E9DE0E4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8" descr="ProAir Logo.pn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772400" y="152400"/>
            <a:ext cx="12446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ukaro-South.jpg" TargetMode="External"/><Relationship Id="rId2" Type="http://schemas.openxmlformats.org/officeDocument/2006/relationships/hyperlink" Target="ProAir%20Ende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Kesepakatan%20In-kind%20Koja%20Aje%20-%20Maukaro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IMG7437.JPG" TargetMode="External"/><Relationship Id="rId2" Type="http://schemas.openxmlformats.org/officeDocument/2006/relationships/hyperlink" Target="sistem%20perpipaan%20160x60cm_v0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IMG7428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Lamaran%20I/Kesepakatan%20Mengijinkan%20Lahan%20Pribadi%20Untuk%20Pembangunan%20Sarana%20SAB.pdf" TargetMode="External"/><Relationship Id="rId3" Type="http://schemas.openxmlformats.org/officeDocument/2006/relationships/hyperlink" Target="Lamaran%20I/Kesepakatan,Dana%20Pemelihr.SAB.pdf" TargetMode="External"/><Relationship Id="rId7" Type="http://schemas.openxmlformats.org/officeDocument/2006/relationships/hyperlink" Target="Lamaran%20I/Kesepakatan%20Membayar%20Iuran%20Pengoperasian%20Dan%20Pemeliharaan%20SAB.pdf" TargetMode="External"/><Relationship Id="rId2" Type="http://schemas.openxmlformats.org/officeDocument/2006/relationships/hyperlink" Target="Lamaran%20I/Surat%20Lamara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Lamaran%20I/Kesepakatan%20membebaskan%20Sumber%20Mata%20Air%20Dari%20Kepemilikan.pdf" TargetMode="External"/><Relationship Id="rId11" Type="http://schemas.openxmlformats.org/officeDocument/2006/relationships/hyperlink" Target="Lamaran%20I/Struktur.pdf" TargetMode="External"/><Relationship Id="rId5" Type="http://schemas.openxmlformats.org/officeDocument/2006/relationships/hyperlink" Target="Lamaran%20I/Kesepakatan%20Menyediakan%20Bahan%20Lokal%20Dan%20Tenaga%20Kerja.pdf" TargetMode="External"/><Relationship Id="rId10" Type="http://schemas.openxmlformats.org/officeDocument/2006/relationships/hyperlink" Target="Lamaran%20I/Jumlah%20Cakupan%20Masyarkat.pdf" TargetMode="External"/><Relationship Id="rId4" Type="http://schemas.openxmlformats.org/officeDocument/2006/relationships/hyperlink" Target="Lamaran%20I/Melunasi%20Tabungan%20Pemeliharaan.pdf" TargetMode="External"/><Relationship Id="rId9" Type="http://schemas.openxmlformats.org/officeDocument/2006/relationships/hyperlink" Target="Lamaran%20I/Sejarah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 anchor="b">
            <a:noAutofit/>
          </a:bodyPr>
          <a:lstStyle/>
          <a:p>
            <a:pPr fontAlgn="b"/>
            <a:r>
              <a:rPr lang="en-US" sz="2800" b="1" noProof="0" dirty="0">
                <a:solidFill>
                  <a:srgbClr val="000000"/>
                </a:solidFill>
                <a:latin typeface="Arial"/>
              </a:rPr>
              <a:t>Rural Water Supply and Sanitation Project Nusa Tenggara Timur, Indonesia</a:t>
            </a:r>
            <a:br>
              <a:rPr lang="en-US" sz="2800" b="1" noProof="0" dirty="0">
                <a:solidFill>
                  <a:srgbClr val="000000"/>
                </a:solidFill>
                <a:latin typeface="Arial"/>
              </a:rPr>
            </a:br>
            <a:r>
              <a:rPr lang="en-US" sz="2800" b="1" noProof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noProof="0" dirty="0">
                <a:solidFill>
                  <a:srgbClr val="000000"/>
                </a:solidFill>
                <a:latin typeface="Arial"/>
              </a:rPr>
              <a:t>KfW Project No.: 2001 65 134</a:t>
            </a:r>
            <a:endParaRPr lang="en-US" sz="2800" noProof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38200" y="3124200"/>
            <a:ext cx="7467600" cy="1066800"/>
          </a:xfrm>
          <a:ln>
            <a:noFill/>
          </a:ln>
        </p:spPr>
        <p:txBody>
          <a:bodyPr anchor="t">
            <a:normAutofit/>
          </a:bodyPr>
          <a:lstStyle/>
          <a:p>
            <a:r>
              <a:rPr lang="en-US" noProof="0" dirty="0"/>
              <a:t>ProAir Alor-Ende</a:t>
            </a:r>
            <a:br>
              <a:rPr lang="en-US" noProof="0" dirty="0"/>
            </a:br>
            <a:r>
              <a:rPr lang="en-US" noProof="0" dirty="0"/>
              <a:t>Ende District; 2007 - 2010</a:t>
            </a:r>
          </a:p>
        </p:txBody>
      </p:sp>
      <p:pic>
        <p:nvPicPr>
          <p:cNvPr id="4" name="Picture 1" descr="C:\Documents and Settings\Bambang Suryokusumo\Desktop\KfW\Ende Final\Photo Collection\Kamubheka\[1] Desktop, 100CASIO, 7 images, CIMG3054 - CIMG3060 - 10842x2162 - SCUL-Smartblen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76200" y="51137"/>
            <a:ext cx="8001000" cy="1015663"/>
            <a:chOff x="76200" y="51137"/>
            <a:chExt cx="8001000" cy="1015663"/>
          </a:xfrm>
        </p:grpSpPr>
        <p:sp>
          <p:nvSpPr>
            <p:cNvPr id="7" name="Rounded Rectangle 6"/>
            <p:cNvSpPr/>
            <p:nvPr/>
          </p:nvSpPr>
          <p:spPr>
            <a:xfrm>
              <a:off x="76200" y="76200"/>
              <a:ext cx="8001000" cy="914400"/>
            </a:xfrm>
            <a:prstGeom prst="roundRect">
              <a:avLst/>
            </a:prstGeom>
            <a:gradFill flip="none" rotWithShape="1">
              <a:gsLst>
                <a:gs pos="10000">
                  <a:srgbClr val="5E9EFF"/>
                </a:gs>
                <a:gs pos="2500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44475" y="51137"/>
              <a:ext cx="7604125" cy="1015663"/>
              <a:chOff x="1219200" y="76200"/>
              <a:chExt cx="7604125" cy="1015663"/>
            </a:xfrm>
          </p:grpSpPr>
          <p:pic>
            <p:nvPicPr>
              <p:cNvPr id="9" name="Picture 62" descr="Depkes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19200" y="152400"/>
                <a:ext cx="650875" cy="792163"/>
              </a:xfrm>
              <a:prstGeom prst="rect">
                <a:avLst/>
              </a:prstGeom>
              <a:noFill/>
            </p:spPr>
          </p:pic>
          <p:pic>
            <p:nvPicPr>
              <p:cNvPr id="10" name="Picture 5" descr="C:\Documents and Settings\Bambang Suryokusumo\My Documents\My Pictures\ProAir Logo\Kfw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91400" y="152400"/>
                <a:ext cx="1431925" cy="742950"/>
              </a:xfrm>
              <a:prstGeom prst="rect">
                <a:avLst/>
              </a:prstGeom>
              <a:noFill/>
            </p:spPr>
          </p:pic>
          <p:grpSp>
            <p:nvGrpSpPr>
              <p:cNvPr id="11" name="Group 37"/>
              <p:cNvGrpSpPr/>
              <p:nvPr/>
            </p:nvGrpSpPr>
            <p:grpSpPr>
              <a:xfrm>
                <a:off x="1676399" y="76200"/>
                <a:ext cx="6019801" cy="1015663"/>
                <a:chOff x="838199" y="76200"/>
                <a:chExt cx="6019801" cy="1015663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838199" y="76200"/>
                  <a:ext cx="6019801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d-ID" sz="1800" b="1" dirty="0">
                      <a:latin typeface="+mn-lt"/>
                    </a:rPr>
                    <a:t>Indonesian – German Development Cooperation</a:t>
                  </a:r>
                  <a:endParaRPr lang="en-US" sz="1800" dirty="0">
                    <a:latin typeface="+mn-lt"/>
                  </a:endParaRPr>
                </a:p>
                <a:p>
                  <a:pPr algn="ctr"/>
                  <a:r>
                    <a:rPr lang="id-ID" sz="1400" b="1" dirty="0">
                      <a:latin typeface="+mn-lt"/>
                    </a:rPr>
                    <a:t>Rural Water Supply and Sanitation Program Nusa Tenggara Timur</a:t>
                  </a:r>
                  <a:endParaRPr lang="en-US" sz="1800" b="1" dirty="0">
                    <a:latin typeface="+mn-lt"/>
                  </a:endParaRPr>
                </a:p>
                <a:p>
                  <a:pPr algn="ctr"/>
                  <a:r>
                    <a:rPr lang="en-US" sz="2800" b="1" dirty="0">
                      <a:latin typeface="+mn-lt"/>
                    </a:rPr>
                    <a:t>ProAir</a:t>
                  </a:r>
                  <a:endParaRPr lang="en-US" sz="1400" dirty="0">
                    <a:latin typeface="+mn-lt"/>
                  </a:endParaRPr>
                </a:p>
              </p:txBody>
            </p:sp>
            <p:pic>
              <p:nvPicPr>
                <p:cNvPr id="13" name="Picture 6" descr="C:\Documents and Settings\Bambang Suryokusumo\My Documents\My Pictures\ProAir Logo\ProAir drop.png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089790" y="609600"/>
                  <a:ext cx="101210" cy="164964"/>
                </a:xfrm>
                <a:prstGeom prst="rect">
                  <a:avLst/>
                </a:prstGeom>
                <a:noFill/>
              </p:spPr>
            </p:pic>
          </p:grpSp>
        </p:grpSp>
      </p:grpSp>
      <p:pic>
        <p:nvPicPr>
          <p:cNvPr id="15" name="Picture 6" descr="ProAir Logo.tif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207542" y="76200"/>
            <a:ext cx="86025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62000" y="4191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Presented for </a:t>
            </a:r>
            <a:r>
              <a:rPr lang="en-GB" dirty="0"/>
              <a:t>CRPG</a:t>
            </a:r>
            <a:r>
              <a:rPr lang="id-ID" dirty="0"/>
              <a:t> </a:t>
            </a:r>
            <a:r>
              <a:rPr lang="en-GB"/>
              <a:t>AIIRA Workshop</a:t>
            </a:r>
            <a:r>
              <a:rPr lang="id-ID" dirty="0"/>
              <a:t>; Novotel Bogor, 8 February 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14313" y="1357313"/>
            <a:ext cx="3138487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Water Springs Ae Oja &amp; Lowondoko</a:t>
            </a:r>
            <a:endParaRPr lang="en-US" sz="1400" b="1"/>
          </a:p>
          <a:p>
            <a:endParaRPr lang="en-US"/>
          </a:p>
          <a:p>
            <a:r>
              <a:rPr lang="en-US" u="sng"/>
              <a:t>Feasible Service Area </a:t>
            </a:r>
            <a:r>
              <a:rPr lang="en-US" sz="1100"/>
              <a:t>(calculated after field measurement using GPS and drawn on official map)</a:t>
            </a:r>
            <a:endParaRPr lang="en-US"/>
          </a:p>
          <a:p>
            <a:pPr>
              <a:buFontTx/>
              <a:buChar char="-"/>
            </a:pPr>
            <a:r>
              <a:rPr lang="en-US"/>
              <a:t> Desa Watunggere</a:t>
            </a:r>
          </a:p>
          <a:p>
            <a:pPr>
              <a:buFontTx/>
              <a:buChar char="-"/>
            </a:pPr>
            <a:r>
              <a:rPr lang="en-US"/>
              <a:t> Desa Nida</a:t>
            </a:r>
          </a:p>
          <a:p>
            <a:pPr>
              <a:buFontTx/>
              <a:buChar char="-"/>
            </a:pPr>
            <a:r>
              <a:rPr lang="en-US"/>
              <a:t> Dusun Bengepau (Unggu)</a:t>
            </a:r>
          </a:p>
          <a:p>
            <a:pPr>
              <a:buFontTx/>
              <a:buChar char="-"/>
            </a:pPr>
            <a:r>
              <a:rPr lang="en-US"/>
              <a:t> Dusun Lewagare (Unggu)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590800" y="1524000"/>
            <a:ext cx="6019800" cy="5114925"/>
            <a:chOff x="2514600" y="1600200"/>
            <a:chExt cx="6095999" cy="5114925"/>
          </a:xfrm>
        </p:grpSpPr>
        <p:pic>
          <p:nvPicPr>
            <p:cNvPr id="17414" name="Picture 2" descr="D:\ProAir\Field Data\Feasibility Study\Feasibility Study Detukeli\Watunggere-Unggu-Nida\M.A. Lowondoko &amp; Ae Oja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73827" y="1600200"/>
              <a:ext cx="4336772" cy="511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514600" y="1828800"/>
              <a:ext cx="5617715" cy="3988457"/>
              <a:chOff x="2514600" y="1828800"/>
              <a:chExt cx="5617715" cy="3988457"/>
            </a:xfrm>
          </p:grpSpPr>
          <p:sp>
            <p:nvSpPr>
              <p:cNvPr id="6" name="Freeform 5"/>
              <p:cNvSpPr/>
              <p:nvPr/>
            </p:nvSpPr>
            <p:spPr bwMode="auto">
              <a:xfrm>
                <a:off x="5517587" y="2846388"/>
                <a:ext cx="2613949" cy="2970212"/>
              </a:xfrm>
              <a:custGeom>
                <a:avLst/>
                <a:gdLst>
                  <a:gd name="connsiteX0" fmla="*/ 2152540 w 2208199"/>
                  <a:gd name="connsiteY0" fmla="*/ 675861 h 1423283"/>
                  <a:gd name="connsiteX1" fmla="*/ 2176394 w 2208199"/>
                  <a:gd name="connsiteY1" fmla="*/ 604299 h 1423283"/>
                  <a:gd name="connsiteX2" fmla="*/ 2200248 w 2208199"/>
                  <a:gd name="connsiteY2" fmla="*/ 540689 h 1423283"/>
                  <a:gd name="connsiteX3" fmla="*/ 2208199 w 2208199"/>
                  <a:gd name="connsiteY3" fmla="*/ 500932 h 1423283"/>
                  <a:gd name="connsiteX4" fmla="*/ 2192297 w 2208199"/>
                  <a:gd name="connsiteY4" fmla="*/ 286247 h 1423283"/>
                  <a:gd name="connsiteX5" fmla="*/ 2152540 w 2208199"/>
                  <a:gd name="connsiteY5" fmla="*/ 246490 h 1423283"/>
                  <a:gd name="connsiteX6" fmla="*/ 2128686 w 2208199"/>
                  <a:gd name="connsiteY6" fmla="*/ 214685 h 1423283"/>
                  <a:gd name="connsiteX7" fmla="*/ 2065076 w 2208199"/>
                  <a:gd name="connsiteY7" fmla="*/ 166977 h 1423283"/>
                  <a:gd name="connsiteX8" fmla="*/ 2001466 w 2208199"/>
                  <a:gd name="connsiteY8" fmla="*/ 111318 h 1423283"/>
                  <a:gd name="connsiteX9" fmla="*/ 1969660 w 2208199"/>
                  <a:gd name="connsiteY9" fmla="*/ 95416 h 1423283"/>
                  <a:gd name="connsiteX10" fmla="*/ 1914001 w 2208199"/>
                  <a:gd name="connsiteY10" fmla="*/ 55659 h 1423283"/>
                  <a:gd name="connsiteX11" fmla="*/ 1890147 w 2208199"/>
                  <a:gd name="connsiteY11" fmla="*/ 31805 h 1423283"/>
                  <a:gd name="connsiteX12" fmla="*/ 1842439 w 2208199"/>
                  <a:gd name="connsiteY12" fmla="*/ 15903 h 1423283"/>
                  <a:gd name="connsiteX13" fmla="*/ 1802683 w 2208199"/>
                  <a:gd name="connsiteY13" fmla="*/ 0 h 1423283"/>
                  <a:gd name="connsiteX14" fmla="*/ 1635706 w 2208199"/>
                  <a:gd name="connsiteY14" fmla="*/ 7951 h 1423283"/>
                  <a:gd name="connsiteX15" fmla="*/ 1603900 w 2208199"/>
                  <a:gd name="connsiteY15" fmla="*/ 23854 h 1423283"/>
                  <a:gd name="connsiteX16" fmla="*/ 1564144 w 2208199"/>
                  <a:gd name="connsiteY16" fmla="*/ 39756 h 1423283"/>
                  <a:gd name="connsiteX17" fmla="*/ 1532339 w 2208199"/>
                  <a:gd name="connsiteY17" fmla="*/ 55659 h 1423283"/>
                  <a:gd name="connsiteX18" fmla="*/ 1500533 w 2208199"/>
                  <a:gd name="connsiteY18" fmla="*/ 63610 h 1423283"/>
                  <a:gd name="connsiteX19" fmla="*/ 1373312 w 2208199"/>
                  <a:gd name="connsiteY19" fmla="*/ 95416 h 1423283"/>
                  <a:gd name="connsiteX20" fmla="*/ 1349459 w 2208199"/>
                  <a:gd name="connsiteY20" fmla="*/ 103367 h 1423283"/>
                  <a:gd name="connsiteX21" fmla="*/ 1055260 w 2208199"/>
                  <a:gd name="connsiteY21" fmla="*/ 87464 h 1423283"/>
                  <a:gd name="connsiteX22" fmla="*/ 1031406 w 2208199"/>
                  <a:gd name="connsiteY22" fmla="*/ 71562 h 1423283"/>
                  <a:gd name="connsiteX23" fmla="*/ 967796 w 2208199"/>
                  <a:gd name="connsiteY23" fmla="*/ 39756 h 1423283"/>
                  <a:gd name="connsiteX24" fmla="*/ 920088 w 2208199"/>
                  <a:gd name="connsiteY24" fmla="*/ 15903 h 1423283"/>
                  <a:gd name="connsiteX25" fmla="*/ 363497 w 2208199"/>
                  <a:gd name="connsiteY25" fmla="*/ 23854 h 1423283"/>
                  <a:gd name="connsiteX26" fmla="*/ 196519 w 2208199"/>
                  <a:gd name="connsiteY26" fmla="*/ 39756 h 1423283"/>
                  <a:gd name="connsiteX27" fmla="*/ 172666 w 2208199"/>
                  <a:gd name="connsiteY27" fmla="*/ 47708 h 1423283"/>
                  <a:gd name="connsiteX28" fmla="*/ 93152 w 2208199"/>
                  <a:gd name="connsiteY28" fmla="*/ 95416 h 1423283"/>
                  <a:gd name="connsiteX29" fmla="*/ 61347 w 2208199"/>
                  <a:gd name="connsiteY29" fmla="*/ 143123 h 1423283"/>
                  <a:gd name="connsiteX30" fmla="*/ 29542 w 2208199"/>
                  <a:gd name="connsiteY30" fmla="*/ 198783 h 1423283"/>
                  <a:gd name="connsiteX31" fmla="*/ 29542 w 2208199"/>
                  <a:gd name="connsiteY31" fmla="*/ 286247 h 1423283"/>
                  <a:gd name="connsiteX32" fmla="*/ 45445 w 2208199"/>
                  <a:gd name="connsiteY32" fmla="*/ 310101 h 1423283"/>
                  <a:gd name="connsiteX33" fmla="*/ 101104 w 2208199"/>
                  <a:gd name="connsiteY33" fmla="*/ 397565 h 1423283"/>
                  <a:gd name="connsiteX34" fmla="*/ 132909 w 2208199"/>
                  <a:gd name="connsiteY34" fmla="*/ 445273 h 1423283"/>
                  <a:gd name="connsiteX35" fmla="*/ 156763 w 2208199"/>
                  <a:gd name="connsiteY35" fmla="*/ 477078 h 1423283"/>
                  <a:gd name="connsiteX36" fmla="*/ 204471 w 2208199"/>
                  <a:gd name="connsiteY36" fmla="*/ 508883 h 1423283"/>
                  <a:gd name="connsiteX37" fmla="*/ 268081 w 2208199"/>
                  <a:gd name="connsiteY37" fmla="*/ 564543 h 1423283"/>
                  <a:gd name="connsiteX38" fmla="*/ 291935 w 2208199"/>
                  <a:gd name="connsiteY38" fmla="*/ 588396 h 1423283"/>
                  <a:gd name="connsiteX39" fmla="*/ 395302 w 2208199"/>
                  <a:gd name="connsiteY39" fmla="*/ 652007 h 1423283"/>
                  <a:gd name="connsiteX40" fmla="*/ 419156 w 2208199"/>
                  <a:gd name="connsiteY40" fmla="*/ 659958 h 1423283"/>
                  <a:gd name="connsiteX41" fmla="*/ 482766 w 2208199"/>
                  <a:gd name="connsiteY41" fmla="*/ 699715 h 1423283"/>
                  <a:gd name="connsiteX42" fmla="*/ 522523 w 2208199"/>
                  <a:gd name="connsiteY42" fmla="*/ 707666 h 1423283"/>
                  <a:gd name="connsiteX43" fmla="*/ 546377 w 2208199"/>
                  <a:gd name="connsiteY43" fmla="*/ 715617 h 1423283"/>
                  <a:gd name="connsiteX44" fmla="*/ 578182 w 2208199"/>
                  <a:gd name="connsiteY44" fmla="*/ 723569 h 1423283"/>
                  <a:gd name="connsiteX45" fmla="*/ 617939 w 2208199"/>
                  <a:gd name="connsiteY45" fmla="*/ 763325 h 1423283"/>
                  <a:gd name="connsiteX46" fmla="*/ 625890 w 2208199"/>
                  <a:gd name="connsiteY46" fmla="*/ 795130 h 1423283"/>
                  <a:gd name="connsiteX47" fmla="*/ 641792 w 2208199"/>
                  <a:gd name="connsiteY47" fmla="*/ 818984 h 1423283"/>
                  <a:gd name="connsiteX48" fmla="*/ 649744 w 2208199"/>
                  <a:gd name="connsiteY48" fmla="*/ 842838 h 1423283"/>
                  <a:gd name="connsiteX49" fmla="*/ 633841 w 2208199"/>
                  <a:gd name="connsiteY49" fmla="*/ 898497 h 1423283"/>
                  <a:gd name="connsiteX50" fmla="*/ 617939 w 2208199"/>
                  <a:gd name="connsiteY50" fmla="*/ 946205 h 1423283"/>
                  <a:gd name="connsiteX51" fmla="*/ 594085 w 2208199"/>
                  <a:gd name="connsiteY51" fmla="*/ 954156 h 1423283"/>
                  <a:gd name="connsiteX52" fmla="*/ 546377 w 2208199"/>
                  <a:gd name="connsiteY52" fmla="*/ 985962 h 1423283"/>
                  <a:gd name="connsiteX53" fmla="*/ 522523 w 2208199"/>
                  <a:gd name="connsiteY53" fmla="*/ 1001864 h 1423283"/>
                  <a:gd name="connsiteX54" fmla="*/ 498669 w 2208199"/>
                  <a:gd name="connsiteY54" fmla="*/ 1009816 h 1423283"/>
                  <a:gd name="connsiteX55" fmla="*/ 443010 w 2208199"/>
                  <a:gd name="connsiteY55" fmla="*/ 1049572 h 1423283"/>
                  <a:gd name="connsiteX56" fmla="*/ 435059 w 2208199"/>
                  <a:gd name="connsiteY56" fmla="*/ 1073426 h 1423283"/>
                  <a:gd name="connsiteX57" fmla="*/ 403253 w 2208199"/>
                  <a:gd name="connsiteY57" fmla="*/ 1121134 h 1423283"/>
                  <a:gd name="connsiteX58" fmla="*/ 411205 w 2208199"/>
                  <a:gd name="connsiteY58" fmla="*/ 1184744 h 1423283"/>
                  <a:gd name="connsiteX59" fmla="*/ 458912 w 2208199"/>
                  <a:gd name="connsiteY59" fmla="*/ 1232452 h 1423283"/>
                  <a:gd name="connsiteX60" fmla="*/ 554328 w 2208199"/>
                  <a:gd name="connsiteY60" fmla="*/ 1335819 h 1423283"/>
                  <a:gd name="connsiteX61" fmla="*/ 594085 w 2208199"/>
                  <a:gd name="connsiteY61" fmla="*/ 1375576 h 1423283"/>
                  <a:gd name="connsiteX62" fmla="*/ 609987 w 2208199"/>
                  <a:gd name="connsiteY62" fmla="*/ 1407381 h 1423283"/>
                  <a:gd name="connsiteX63" fmla="*/ 641792 w 2208199"/>
                  <a:gd name="connsiteY63" fmla="*/ 1415332 h 1423283"/>
                  <a:gd name="connsiteX64" fmla="*/ 665646 w 2208199"/>
                  <a:gd name="connsiteY64" fmla="*/ 1423283 h 1423283"/>
                  <a:gd name="connsiteX65" fmla="*/ 880332 w 2208199"/>
                  <a:gd name="connsiteY65" fmla="*/ 1415332 h 1423283"/>
                  <a:gd name="connsiteX66" fmla="*/ 904186 w 2208199"/>
                  <a:gd name="connsiteY66" fmla="*/ 1407381 h 1423283"/>
                  <a:gd name="connsiteX67" fmla="*/ 928039 w 2208199"/>
                  <a:gd name="connsiteY67" fmla="*/ 1391478 h 1423283"/>
                  <a:gd name="connsiteX68" fmla="*/ 959845 w 2208199"/>
                  <a:gd name="connsiteY68" fmla="*/ 1367624 h 1423283"/>
                  <a:gd name="connsiteX69" fmla="*/ 1007552 w 2208199"/>
                  <a:gd name="connsiteY69" fmla="*/ 1351722 h 1423283"/>
                  <a:gd name="connsiteX70" fmla="*/ 1031406 w 2208199"/>
                  <a:gd name="connsiteY70" fmla="*/ 1327868 h 1423283"/>
                  <a:gd name="connsiteX71" fmla="*/ 1079114 w 2208199"/>
                  <a:gd name="connsiteY71" fmla="*/ 1311965 h 1423283"/>
                  <a:gd name="connsiteX72" fmla="*/ 1277897 w 2208199"/>
                  <a:gd name="connsiteY72" fmla="*/ 1319916 h 1423283"/>
                  <a:gd name="connsiteX73" fmla="*/ 1508485 w 2208199"/>
                  <a:gd name="connsiteY73" fmla="*/ 1327868 h 1423283"/>
                  <a:gd name="connsiteX74" fmla="*/ 1548241 w 2208199"/>
                  <a:gd name="connsiteY74" fmla="*/ 1335819 h 1423283"/>
                  <a:gd name="connsiteX75" fmla="*/ 1659559 w 2208199"/>
                  <a:gd name="connsiteY75" fmla="*/ 1351722 h 1423283"/>
                  <a:gd name="connsiteX76" fmla="*/ 1914001 w 2208199"/>
                  <a:gd name="connsiteY76" fmla="*/ 1335819 h 1423283"/>
                  <a:gd name="connsiteX77" fmla="*/ 1937855 w 2208199"/>
                  <a:gd name="connsiteY77" fmla="*/ 1327868 h 1423283"/>
                  <a:gd name="connsiteX78" fmla="*/ 1961709 w 2208199"/>
                  <a:gd name="connsiteY78" fmla="*/ 1296063 h 1423283"/>
                  <a:gd name="connsiteX79" fmla="*/ 1985563 w 2208199"/>
                  <a:gd name="connsiteY79" fmla="*/ 1272209 h 1423283"/>
                  <a:gd name="connsiteX80" fmla="*/ 1993514 w 2208199"/>
                  <a:gd name="connsiteY80" fmla="*/ 1232452 h 1423283"/>
                  <a:gd name="connsiteX81" fmla="*/ 2017368 w 2208199"/>
                  <a:gd name="connsiteY81" fmla="*/ 1041621 h 1423283"/>
                  <a:gd name="connsiteX82" fmla="*/ 2049173 w 2208199"/>
                  <a:gd name="connsiteY82" fmla="*/ 993913 h 1423283"/>
                  <a:gd name="connsiteX83" fmla="*/ 2073027 w 2208199"/>
                  <a:gd name="connsiteY83" fmla="*/ 985962 h 1423283"/>
                  <a:gd name="connsiteX84" fmla="*/ 2088930 w 2208199"/>
                  <a:gd name="connsiteY84" fmla="*/ 954156 h 1423283"/>
                  <a:gd name="connsiteX85" fmla="*/ 2112784 w 2208199"/>
                  <a:gd name="connsiteY85" fmla="*/ 739471 h 1423283"/>
                  <a:gd name="connsiteX86" fmla="*/ 2120735 w 2208199"/>
                  <a:gd name="connsiteY86" fmla="*/ 715617 h 1423283"/>
                  <a:gd name="connsiteX87" fmla="*/ 2152540 w 2208199"/>
                  <a:gd name="connsiteY87" fmla="*/ 675861 h 1423283"/>
                  <a:gd name="connsiteX0" fmla="*/ 2152540 w 2208199"/>
                  <a:gd name="connsiteY0" fmla="*/ 826275 h 1573697"/>
                  <a:gd name="connsiteX1" fmla="*/ 2176394 w 2208199"/>
                  <a:gd name="connsiteY1" fmla="*/ 754713 h 1573697"/>
                  <a:gd name="connsiteX2" fmla="*/ 2200248 w 2208199"/>
                  <a:gd name="connsiteY2" fmla="*/ 691103 h 1573697"/>
                  <a:gd name="connsiteX3" fmla="*/ 2208199 w 2208199"/>
                  <a:gd name="connsiteY3" fmla="*/ 651346 h 1573697"/>
                  <a:gd name="connsiteX4" fmla="*/ 2192297 w 2208199"/>
                  <a:gd name="connsiteY4" fmla="*/ 436661 h 1573697"/>
                  <a:gd name="connsiteX5" fmla="*/ 2152540 w 2208199"/>
                  <a:gd name="connsiteY5" fmla="*/ 396904 h 1573697"/>
                  <a:gd name="connsiteX6" fmla="*/ 2128686 w 2208199"/>
                  <a:gd name="connsiteY6" fmla="*/ 365099 h 1573697"/>
                  <a:gd name="connsiteX7" fmla="*/ 2065076 w 2208199"/>
                  <a:gd name="connsiteY7" fmla="*/ 317391 h 1573697"/>
                  <a:gd name="connsiteX8" fmla="*/ 2001466 w 2208199"/>
                  <a:gd name="connsiteY8" fmla="*/ 261732 h 1573697"/>
                  <a:gd name="connsiteX9" fmla="*/ 1969660 w 2208199"/>
                  <a:gd name="connsiteY9" fmla="*/ 245830 h 1573697"/>
                  <a:gd name="connsiteX10" fmla="*/ 1914001 w 2208199"/>
                  <a:gd name="connsiteY10" fmla="*/ 206073 h 1573697"/>
                  <a:gd name="connsiteX11" fmla="*/ 1890147 w 2208199"/>
                  <a:gd name="connsiteY11" fmla="*/ 182219 h 1573697"/>
                  <a:gd name="connsiteX12" fmla="*/ 1842439 w 2208199"/>
                  <a:gd name="connsiteY12" fmla="*/ 166317 h 1573697"/>
                  <a:gd name="connsiteX13" fmla="*/ 1802683 w 2208199"/>
                  <a:gd name="connsiteY13" fmla="*/ 150414 h 1573697"/>
                  <a:gd name="connsiteX14" fmla="*/ 1635706 w 2208199"/>
                  <a:gd name="connsiteY14" fmla="*/ 158365 h 1573697"/>
                  <a:gd name="connsiteX15" fmla="*/ 1603900 w 2208199"/>
                  <a:gd name="connsiteY15" fmla="*/ 174268 h 1573697"/>
                  <a:gd name="connsiteX16" fmla="*/ 1564144 w 2208199"/>
                  <a:gd name="connsiteY16" fmla="*/ 190170 h 1573697"/>
                  <a:gd name="connsiteX17" fmla="*/ 1532339 w 2208199"/>
                  <a:gd name="connsiteY17" fmla="*/ 206073 h 1573697"/>
                  <a:gd name="connsiteX18" fmla="*/ 1500533 w 2208199"/>
                  <a:gd name="connsiteY18" fmla="*/ 214024 h 1573697"/>
                  <a:gd name="connsiteX19" fmla="*/ 1373312 w 2208199"/>
                  <a:gd name="connsiteY19" fmla="*/ 245830 h 1573697"/>
                  <a:gd name="connsiteX20" fmla="*/ 1349459 w 2208199"/>
                  <a:gd name="connsiteY20" fmla="*/ 253781 h 1573697"/>
                  <a:gd name="connsiteX21" fmla="*/ 1055260 w 2208199"/>
                  <a:gd name="connsiteY21" fmla="*/ 237878 h 1573697"/>
                  <a:gd name="connsiteX22" fmla="*/ 1031406 w 2208199"/>
                  <a:gd name="connsiteY22" fmla="*/ 221976 h 1573697"/>
                  <a:gd name="connsiteX23" fmla="*/ 967796 w 2208199"/>
                  <a:gd name="connsiteY23" fmla="*/ 190170 h 1573697"/>
                  <a:gd name="connsiteX24" fmla="*/ 920088 w 2208199"/>
                  <a:gd name="connsiteY24" fmla="*/ 166317 h 1573697"/>
                  <a:gd name="connsiteX25" fmla="*/ 363497 w 2208199"/>
                  <a:gd name="connsiteY25" fmla="*/ 174268 h 1573697"/>
                  <a:gd name="connsiteX26" fmla="*/ 520334 w 2208199"/>
                  <a:gd name="connsiteY26" fmla="*/ 2650 h 1573697"/>
                  <a:gd name="connsiteX27" fmla="*/ 196519 w 2208199"/>
                  <a:gd name="connsiteY27" fmla="*/ 190170 h 1573697"/>
                  <a:gd name="connsiteX28" fmla="*/ 172666 w 2208199"/>
                  <a:gd name="connsiteY28" fmla="*/ 198122 h 1573697"/>
                  <a:gd name="connsiteX29" fmla="*/ 93152 w 2208199"/>
                  <a:gd name="connsiteY29" fmla="*/ 245830 h 1573697"/>
                  <a:gd name="connsiteX30" fmla="*/ 61347 w 2208199"/>
                  <a:gd name="connsiteY30" fmla="*/ 293537 h 1573697"/>
                  <a:gd name="connsiteX31" fmla="*/ 29542 w 2208199"/>
                  <a:gd name="connsiteY31" fmla="*/ 349197 h 1573697"/>
                  <a:gd name="connsiteX32" fmla="*/ 29542 w 2208199"/>
                  <a:gd name="connsiteY32" fmla="*/ 436661 h 1573697"/>
                  <a:gd name="connsiteX33" fmla="*/ 45445 w 2208199"/>
                  <a:gd name="connsiteY33" fmla="*/ 460515 h 1573697"/>
                  <a:gd name="connsiteX34" fmla="*/ 101104 w 2208199"/>
                  <a:gd name="connsiteY34" fmla="*/ 547979 h 1573697"/>
                  <a:gd name="connsiteX35" fmla="*/ 132909 w 2208199"/>
                  <a:gd name="connsiteY35" fmla="*/ 595687 h 1573697"/>
                  <a:gd name="connsiteX36" fmla="*/ 156763 w 2208199"/>
                  <a:gd name="connsiteY36" fmla="*/ 627492 h 1573697"/>
                  <a:gd name="connsiteX37" fmla="*/ 204471 w 2208199"/>
                  <a:gd name="connsiteY37" fmla="*/ 659297 h 1573697"/>
                  <a:gd name="connsiteX38" fmla="*/ 268081 w 2208199"/>
                  <a:gd name="connsiteY38" fmla="*/ 714957 h 1573697"/>
                  <a:gd name="connsiteX39" fmla="*/ 291935 w 2208199"/>
                  <a:gd name="connsiteY39" fmla="*/ 738810 h 1573697"/>
                  <a:gd name="connsiteX40" fmla="*/ 395302 w 2208199"/>
                  <a:gd name="connsiteY40" fmla="*/ 802421 h 1573697"/>
                  <a:gd name="connsiteX41" fmla="*/ 419156 w 2208199"/>
                  <a:gd name="connsiteY41" fmla="*/ 810372 h 1573697"/>
                  <a:gd name="connsiteX42" fmla="*/ 482766 w 2208199"/>
                  <a:gd name="connsiteY42" fmla="*/ 850129 h 1573697"/>
                  <a:gd name="connsiteX43" fmla="*/ 522523 w 2208199"/>
                  <a:gd name="connsiteY43" fmla="*/ 858080 h 1573697"/>
                  <a:gd name="connsiteX44" fmla="*/ 546377 w 2208199"/>
                  <a:gd name="connsiteY44" fmla="*/ 866031 h 1573697"/>
                  <a:gd name="connsiteX45" fmla="*/ 578182 w 2208199"/>
                  <a:gd name="connsiteY45" fmla="*/ 873983 h 1573697"/>
                  <a:gd name="connsiteX46" fmla="*/ 617939 w 2208199"/>
                  <a:gd name="connsiteY46" fmla="*/ 913739 h 1573697"/>
                  <a:gd name="connsiteX47" fmla="*/ 625890 w 2208199"/>
                  <a:gd name="connsiteY47" fmla="*/ 945544 h 1573697"/>
                  <a:gd name="connsiteX48" fmla="*/ 641792 w 2208199"/>
                  <a:gd name="connsiteY48" fmla="*/ 969398 h 1573697"/>
                  <a:gd name="connsiteX49" fmla="*/ 649744 w 2208199"/>
                  <a:gd name="connsiteY49" fmla="*/ 993252 h 1573697"/>
                  <a:gd name="connsiteX50" fmla="*/ 633841 w 2208199"/>
                  <a:gd name="connsiteY50" fmla="*/ 1048911 h 1573697"/>
                  <a:gd name="connsiteX51" fmla="*/ 617939 w 2208199"/>
                  <a:gd name="connsiteY51" fmla="*/ 1096619 h 1573697"/>
                  <a:gd name="connsiteX52" fmla="*/ 594085 w 2208199"/>
                  <a:gd name="connsiteY52" fmla="*/ 1104570 h 1573697"/>
                  <a:gd name="connsiteX53" fmla="*/ 546377 w 2208199"/>
                  <a:gd name="connsiteY53" fmla="*/ 1136376 h 1573697"/>
                  <a:gd name="connsiteX54" fmla="*/ 522523 w 2208199"/>
                  <a:gd name="connsiteY54" fmla="*/ 1152278 h 1573697"/>
                  <a:gd name="connsiteX55" fmla="*/ 498669 w 2208199"/>
                  <a:gd name="connsiteY55" fmla="*/ 1160230 h 1573697"/>
                  <a:gd name="connsiteX56" fmla="*/ 443010 w 2208199"/>
                  <a:gd name="connsiteY56" fmla="*/ 1199986 h 1573697"/>
                  <a:gd name="connsiteX57" fmla="*/ 435059 w 2208199"/>
                  <a:gd name="connsiteY57" fmla="*/ 1223840 h 1573697"/>
                  <a:gd name="connsiteX58" fmla="*/ 403253 w 2208199"/>
                  <a:gd name="connsiteY58" fmla="*/ 1271548 h 1573697"/>
                  <a:gd name="connsiteX59" fmla="*/ 411205 w 2208199"/>
                  <a:gd name="connsiteY59" fmla="*/ 1335158 h 1573697"/>
                  <a:gd name="connsiteX60" fmla="*/ 458912 w 2208199"/>
                  <a:gd name="connsiteY60" fmla="*/ 1382866 h 1573697"/>
                  <a:gd name="connsiteX61" fmla="*/ 554328 w 2208199"/>
                  <a:gd name="connsiteY61" fmla="*/ 1486233 h 1573697"/>
                  <a:gd name="connsiteX62" fmla="*/ 594085 w 2208199"/>
                  <a:gd name="connsiteY62" fmla="*/ 1525990 h 1573697"/>
                  <a:gd name="connsiteX63" fmla="*/ 609987 w 2208199"/>
                  <a:gd name="connsiteY63" fmla="*/ 1557795 h 1573697"/>
                  <a:gd name="connsiteX64" fmla="*/ 641792 w 2208199"/>
                  <a:gd name="connsiteY64" fmla="*/ 1565746 h 1573697"/>
                  <a:gd name="connsiteX65" fmla="*/ 665646 w 2208199"/>
                  <a:gd name="connsiteY65" fmla="*/ 1573697 h 1573697"/>
                  <a:gd name="connsiteX66" fmla="*/ 880332 w 2208199"/>
                  <a:gd name="connsiteY66" fmla="*/ 1565746 h 1573697"/>
                  <a:gd name="connsiteX67" fmla="*/ 904186 w 2208199"/>
                  <a:gd name="connsiteY67" fmla="*/ 1557795 h 1573697"/>
                  <a:gd name="connsiteX68" fmla="*/ 928039 w 2208199"/>
                  <a:gd name="connsiteY68" fmla="*/ 1541892 h 1573697"/>
                  <a:gd name="connsiteX69" fmla="*/ 959845 w 2208199"/>
                  <a:gd name="connsiteY69" fmla="*/ 1518038 h 1573697"/>
                  <a:gd name="connsiteX70" fmla="*/ 1007552 w 2208199"/>
                  <a:gd name="connsiteY70" fmla="*/ 1502136 h 1573697"/>
                  <a:gd name="connsiteX71" fmla="*/ 1031406 w 2208199"/>
                  <a:gd name="connsiteY71" fmla="*/ 1478282 h 1573697"/>
                  <a:gd name="connsiteX72" fmla="*/ 1079114 w 2208199"/>
                  <a:gd name="connsiteY72" fmla="*/ 1462379 h 1573697"/>
                  <a:gd name="connsiteX73" fmla="*/ 1277897 w 2208199"/>
                  <a:gd name="connsiteY73" fmla="*/ 1470330 h 1573697"/>
                  <a:gd name="connsiteX74" fmla="*/ 1508485 w 2208199"/>
                  <a:gd name="connsiteY74" fmla="*/ 1478282 h 1573697"/>
                  <a:gd name="connsiteX75" fmla="*/ 1548241 w 2208199"/>
                  <a:gd name="connsiteY75" fmla="*/ 1486233 h 1573697"/>
                  <a:gd name="connsiteX76" fmla="*/ 1659559 w 2208199"/>
                  <a:gd name="connsiteY76" fmla="*/ 1502136 h 1573697"/>
                  <a:gd name="connsiteX77" fmla="*/ 1914001 w 2208199"/>
                  <a:gd name="connsiteY77" fmla="*/ 1486233 h 1573697"/>
                  <a:gd name="connsiteX78" fmla="*/ 1937855 w 2208199"/>
                  <a:gd name="connsiteY78" fmla="*/ 1478282 h 1573697"/>
                  <a:gd name="connsiteX79" fmla="*/ 1961709 w 2208199"/>
                  <a:gd name="connsiteY79" fmla="*/ 1446477 h 1573697"/>
                  <a:gd name="connsiteX80" fmla="*/ 1985563 w 2208199"/>
                  <a:gd name="connsiteY80" fmla="*/ 1422623 h 1573697"/>
                  <a:gd name="connsiteX81" fmla="*/ 1993514 w 2208199"/>
                  <a:gd name="connsiteY81" fmla="*/ 1382866 h 1573697"/>
                  <a:gd name="connsiteX82" fmla="*/ 2017368 w 2208199"/>
                  <a:gd name="connsiteY82" fmla="*/ 1192035 h 1573697"/>
                  <a:gd name="connsiteX83" fmla="*/ 2049173 w 2208199"/>
                  <a:gd name="connsiteY83" fmla="*/ 1144327 h 1573697"/>
                  <a:gd name="connsiteX84" fmla="*/ 2073027 w 2208199"/>
                  <a:gd name="connsiteY84" fmla="*/ 1136376 h 1573697"/>
                  <a:gd name="connsiteX85" fmla="*/ 2088930 w 2208199"/>
                  <a:gd name="connsiteY85" fmla="*/ 1104570 h 1573697"/>
                  <a:gd name="connsiteX86" fmla="*/ 2112784 w 2208199"/>
                  <a:gd name="connsiteY86" fmla="*/ 889885 h 1573697"/>
                  <a:gd name="connsiteX87" fmla="*/ 2120735 w 2208199"/>
                  <a:gd name="connsiteY87" fmla="*/ 866031 h 1573697"/>
                  <a:gd name="connsiteX88" fmla="*/ 2152540 w 2208199"/>
                  <a:gd name="connsiteY88" fmla="*/ 826275 h 1573697"/>
                  <a:gd name="connsiteX0" fmla="*/ 2152540 w 2208199"/>
                  <a:gd name="connsiteY0" fmla="*/ 856422 h 1603844"/>
                  <a:gd name="connsiteX1" fmla="*/ 2176394 w 2208199"/>
                  <a:gd name="connsiteY1" fmla="*/ 784860 h 1603844"/>
                  <a:gd name="connsiteX2" fmla="*/ 2200248 w 2208199"/>
                  <a:gd name="connsiteY2" fmla="*/ 721250 h 1603844"/>
                  <a:gd name="connsiteX3" fmla="*/ 2208199 w 2208199"/>
                  <a:gd name="connsiteY3" fmla="*/ 681493 h 1603844"/>
                  <a:gd name="connsiteX4" fmla="*/ 2192297 w 2208199"/>
                  <a:gd name="connsiteY4" fmla="*/ 466808 h 1603844"/>
                  <a:gd name="connsiteX5" fmla="*/ 2152540 w 2208199"/>
                  <a:gd name="connsiteY5" fmla="*/ 427051 h 1603844"/>
                  <a:gd name="connsiteX6" fmla="*/ 2128686 w 2208199"/>
                  <a:gd name="connsiteY6" fmla="*/ 395246 h 1603844"/>
                  <a:gd name="connsiteX7" fmla="*/ 2065076 w 2208199"/>
                  <a:gd name="connsiteY7" fmla="*/ 347538 h 1603844"/>
                  <a:gd name="connsiteX8" fmla="*/ 2001466 w 2208199"/>
                  <a:gd name="connsiteY8" fmla="*/ 291879 h 1603844"/>
                  <a:gd name="connsiteX9" fmla="*/ 1969660 w 2208199"/>
                  <a:gd name="connsiteY9" fmla="*/ 275977 h 1603844"/>
                  <a:gd name="connsiteX10" fmla="*/ 1914001 w 2208199"/>
                  <a:gd name="connsiteY10" fmla="*/ 236220 h 1603844"/>
                  <a:gd name="connsiteX11" fmla="*/ 1890147 w 2208199"/>
                  <a:gd name="connsiteY11" fmla="*/ 212366 h 1603844"/>
                  <a:gd name="connsiteX12" fmla="*/ 1842439 w 2208199"/>
                  <a:gd name="connsiteY12" fmla="*/ 196464 h 1603844"/>
                  <a:gd name="connsiteX13" fmla="*/ 1802683 w 2208199"/>
                  <a:gd name="connsiteY13" fmla="*/ 180561 h 1603844"/>
                  <a:gd name="connsiteX14" fmla="*/ 1635706 w 2208199"/>
                  <a:gd name="connsiteY14" fmla="*/ 188512 h 1603844"/>
                  <a:gd name="connsiteX15" fmla="*/ 1603900 w 2208199"/>
                  <a:gd name="connsiteY15" fmla="*/ 204415 h 1603844"/>
                  <a:gd name="connsiteX16" fmla="*/ 1564144 w 2208199"/>
                  <a:gd name="connsiteY16" fmla="*/ 220317 h 1603844"/>
                  <a:gd name="connsiteX17" fmla="*/ 1532339 w 2208199"/>
                  <a:gd name="connsiteY17" fmla="*/ 236220 h 1603844"/>
                  <a:gd name="connsiteX18" fmla="*/ 1500533 w 2208199"/>
                  <a:gd name="connsiteY18" fmla="*/ 244171 h 1603844"/>
                  <a:gd name="connsiteX19" fmla="*/ 1373312 w 2208199"/>
                  <a:gd name="connsiteY19" fmla="*/ 275977 h 1603844"/>
                  <a:gd name="connsiteX20" fmla="*/ 1349459 w 2208199"/>
                  <a:gd name="connsiteY20" fmla="*/ 283928 h 1603844"/>
                  <a:gd name="connsiteX21" fmla="*/ 1055260 w 2208199"/>
                  <a:gd name="connsiteY21" fmla="*/ 268025 h 1603844"/>
                  <a:gd name="connsiteX22" fmla="*/ 1031406 w 2208199"/>
                  <a:gd name="connsiteY22" fmla="*/ 252123 h 1603844"/>
                  <a:gd name="connsiteX23" fmla="*/ 967796 w 2208199"/>
                  <a:gd name="connsiteY23" fmla="*/ 220317 h 1603844"/>
                  <a:gd name="connsiteX24" fmla="*/ 920088 w 2208199"/>
                  <a:gd name="connsiteY24" fmla="*/ 196464 h 1603844"/>
                  <a:gd name="connsiteX25" fmla="*/ 704911 w 2208199"/>
                  <a:gd name="connsiteY25" fmla="*/ 23535 h 1603844"/>
                  <a:gd name="connsiteX26" fmla="*/ 520334 w 2208199"/>
                  <a:gd name="connsiteY26" fmla="*/ 32797 h 1603844"/>
                  <a:gd name="connsiteX27" fmla="*/ 196519 w 2208199"/>
                  <a:gd name="connsiteY27" fmla="*/ 220317 h 1603844"/>
                  <a:gd name="connsiteX28" fmla="*/ 172666 w 2208199"/>
                  <a:gd name="connsiteY28" fmla="*/ 228269 h 1603844"/>
                  <a:gd name="connsiteX29" fmla="*/ 93152 w 2208199"/>
                  <a:gd name="connsiteY29" fmla="*/ 275977 h 1603844"/>
                  <a:gd name="connsiteX30" fmla="*/ 61347 w 2208199"/>
                  <a:gd name="connsiteY30" fmla="*/ 323684 h 1603844"/>
                  <a:gd name="connsiteX31" fmla="*/ 29542 w 2208199"/>
                  <a:gd name="connsiteY31" fmla="*/ 379344 h 1603844"/>
                  <a:gd name="connsiteX32" fmla="*/ 29542 w 2208199"/>
                  <a:gd name="connsiteY32" fmla="*/ 466808 h 1603844"/>
                  <a:gd name="connsiteX33" fmla="*/ 45445 w 2208199"/>
                  <a:gd name="connsiteY33" fmla="*/ 490662 h 1603844"/>
                  <a:gd name="connsiteX34" fmla="*/ 101104 w 2208199"/>
                  <a:gd name="connsiteY34" fmla="*/ 578126 h 1603844"/>
                  <a:gd name="connsiteX35" fmla="*/ 132909 w 2208199"/>
                  <a:gd name="connsiteY35" fmla="*/ 625834 h 1603844"/>
                  <a:gd name="connsiteX36" fmla="*/ 156763 w 2208199"/>
                  <a:gd name="connsiteY36" fmla="*/ 657639 h 1603844"/>
                  <a:gd name="connsiteX37" fmla="*/ 204471 w 2208199"/>
                  <a:gd name="connsiteY37" fmla="*/ 689444 h 1603844"/>
                  <a:gd name="connsiteX38" fmla="*/ 268081 w 2208199"/>
                  <a:gd name="connsiteY38" fmla="*/ 745104 h 1603844"/>
                  <a:gd name="connsiteX39" fmla="*/ 291935 w 2208199"/>
                  <a:gd name="connsiteY39" fmla="*/ 768957 h 1603844"/>
                  <a:gd name="connsiteX40" fmla="*/ 395302 w 2208199"/>
                  <a:gd name="connsiteY40" fmla="*/ 832568 h 1603844"/>
                  <a:gd name="connsiteX41" fmla="*/ 419156 w 2208199"/>
                  <a:gd name="connsiteY41" fmla="*/ 840519 h 1603844"/>
                  <a:gd name="connsiteX42" fmla="*/ 482766 w 2208199"/>
                  <a:gd name="connsiteY42" fmla="*/ 880276 h 1603844"/>
                  <a:gd name="connsiteX43" fmla="*/ 522523 w 2208199"/>
                  <a:gd name="connsiteY43" fmla="*/ 888227 h 1603844"/>
                  <a:gd name="connsiteX44" fmla="*/ 546377 w 2208199"/>
                  <a:gd name="connsiteY44" fmla="*/ 896178 h 1603844"/>
                  <a:gd name="connsiteX45" fmla="*/ 578182 w 2208199"/>
                  <a:gd name="connsiteY45" fmla="*/ 904130 h 1603844"/>
                  <a:gd name="connsiteX46" fmla="*/ 617939 w 2208199"/>
                  <a:gd name="connsiteY46" fmla="*/ 943886 h 1603844"/>
                  <a:gd name="connsiteX47" fmla="*/ 625890 w 2208199"/>
                  <a:gd name="connsiteY47" fmla="*/ 975691 h 1603844"/>
                  <a:gd name="connsiteX48" fmla="*/ 641792 w 2208199"/>
                  <a:gd name="connsiteY48" fmla="*/ 999545 h 1603844"/>
                  <a:gd name="connsiteX49" fmla="*/ 649744 w 2208199"/>
                  <a:gd name="connsiteY49" fmla="*/ 1023399 h 1603844"/>
                  <a:gd name="connsiteX50" fmla="*/ 633841 w 2208199"/>
                  <a:gd name="connsiteY50" fmla="*/ 1079058 h 1603844"/>
                  <a:gd name="connsiteX51" fmla="*/ 617939 w 2208199"/>
                  <a:gd name="connsiteY51" fmla="*/ 1126766 h 1603844"/>
                  <a:gd name="connsiteX52" fmla="*/ 594085 w 2208199"/>
                  <a:gd name="connsiteY52" fmla="*/ 1134717 h 1603844"/>
                  <a:gd name="connsiteX53" fmla="*/ 546377 w 2208199"/>
                  <a:gd name="connsiteY53" fmla="*/ 1166523 h 1603844"/>
                  <a:gd name="connsiteX54" fmla="*/ 522523 w 2208199"/>
                  <a:gd name="connsiteY54" fmla="*/ 1182425 h 1603844"/>
                  <a:gd name="connsiteX55" fmla="*/ 498669 w 2208199"/>
                  <a:gd name="connsiteY55" fmla="*/ 1190377 h 1603844"/>
                  <a:gd name="connsiteX56" fmla="*/ 443010 w 2208199"/>
                  <a:gd name="connsiteY56" fmla="*/ 1230133 h 1603844"/>
                  <a:gd name="connsiteX57" fmla="*/ 435059 w 2208199"/>
                  <a:gd name="connsiteY57" fmla="*/ 1253987 h 1603844"/>
                  <a:gd name="connsiteX58" fmla="*/ 403253 w 2208199"/>
                  <a:gd name="connsiteY58" fmla="*/ 1301695 h 1603844"/>
                  <a:gd name="connsiteX59" fmla="*/ 411205 w 2208199"/>
                  <a:gd name="connsiteY59" fmla="*/ 1365305 h 1603844"/>
                  <a:gd name="connsiteX60" fmla="*/ 458912 w 2208199"/>
                  <a:gd name="connsiteY60" fmla="*/ 1413013 h 1603844"/>
                  <a:gd name="connsiteX61" fmla="*/ 554328 w 2208199"/>
                  <a:gd name="connsiteY61" fmla="*/ 1516380 h 1603844"/>
                  <a:gd name="connsiteX62" fmla="*/ 594085 w 2208199"/>
                  <a:gd name="connsiteY62" fmla="*/ 1556137 h 1603844"/>
                  <a:gd name="connsiteX63" fmla="*/ 609987 w 2208199"/>
                  <a:gd name="connsiteY63" fmla="*/ 1587942 h 1603844"/>
                  <a:gd name="connsiteX64" fmla="*/ 641792 w 2208199"/>
                  <a:gd name="connsiteY64" fmla="*/ 1595893 h 1603844"/>
                  <a:gd name="connsiteX65" fmla="*/ 665646 w 2208199"/>
                  <a:gd name="connsiteY65" fmla="*/ 1603844 h 1603844"/>
                  <a:gd name="connsiteX66" fmla="*/ 880332 w 2208199"/>
                  <a:gd name="connsiteY66" fmla="*/ 1595893 h 1603844"/>
                  <a:gd name="connsiteX67" fmla="*/ 904186 w 2208199"/>
                  <a:gd name="connsiteY67" fmla="*/ 1587942 h 1603844"/>
                  <a:gd name="connsiteX68" fmla="*/ 928039 w 2208199"/>
                  <a:gd name="connsiteY68" fmla="*/ 1572039 h 1603844"/>
                  <a:gd name="connsiteX69" fmla="*/ 959845 w 2208199"/>
                  <a:gd name="connsiteY69" fmla="*/ 1548185 h 1603844"/>
                  <a:gd name="connsiteX70" fmla="*/ 1007552 w 2208199"/>
                  <a:gd name="connsiteY70" fmla="*/ 1532283 h 1603844"/>
                  <a:gd name="connsiteX71" fmla="*/ 1031406 w 2208199"/>
                  <a:gd name="connsiteY71" fmla="*/ 1508429 h 1603844"/>
                  <a:gd name="connsiteX72" fmla="*/ 1079114 w 2208199"/>
                  <a:gd name="connsiteY72" fmla="*/ 1492526 h 1603844"/>
                  <a:gd name="connsiteX73" fmla="*/ 1277897 w 2208199"/>
                  <a:gd name="connsiteY73" fmla="*/ 1500477 h 1603844"/>
                  <a:gd name="connsiteX74" fmla="*/ 1508485 w 2208199"/>
                  <a:gd name="connsiteY74" fmla="*/ 1508429 h 1603844"/>
                  <a:gd name="connsiteX75" fmla="*/ 1548241 w 2208199"/>
                  <a:gd name="connsiteY75" fmla="*/ 1516380 h 1603844"/>
                  <a:gd name="connsiteX76" fmla="*/ 1659559 w 2208199"/>
                  <a:gd name="connsiteY76" fmla="*/ 1532283 h 1603844"/>
                  <a:gd name="connsiteX77" fmla="*/ 1914001 w 2208199"/>
                  <a:gd name="connsiteY77" fmla="*/ 1516380 h 1603844"/>
                  <a:gd name="connsiteX78" fmla="*/ 1937855 w 2208199"/>
                  <a:gd name="connsiteY78" fmla="*/ 1508429 h 1603844"/>
                  <a:gd name="connsiteX79" fmla="*/ 1961709 w 2208199"/>
                  <a:gd name="connsiteY79" fmla="*/ 1476624 h 1603844"/>
                  <a:gd name="connsiteX80" fmla="*/ 1985563 w 2208199"/>
                  <a:gd name="connsiteY80" fmla="*/ 1452770 h 1603844"/>
                  <a:gd name="connsiteX81" fmla="*/ 1993514 w 2208199"/>
                  <a:gd name="connsiteY81" fmla="*/ 1413013 h 1603844"/>
                  <a:gd name="connsiteX82" fmla="*/ 2017368 w 2208199"/>
                  <a:gd name="connsiteY82" fmla="*/ 1222182 h 1603844"/>
                  <a:gd name="connsiteX83" fmla="*/ 2049173 w 2208199"/>
                  <a:gd name="connsiteY83" fmla="*/ 1174474 h 1603844"/>
                  <a:gd name="connsiteX84" fmla="*/ 2073027 w 2208199"/>
                  <a:gd name="connsiteY84" fmla="*/ 1166523 h 1603844"/>
                  <a:gd name="connsiteX85" fmla="*/ 2088930 w 2208199"/>
                  <a:gd name="connsiteY85" fmla="*/ 1134717 h 1603844"/>
                  <a:gd name="connsiteX86" fmla="*/ 2112784 w 2208199"/>
                  <a:gd name="connsiteY86" fmla="*/ 920032 h 1603844"/>
                  <a:gd name="connsiteX87" fmla="*/ 2120735 w 2208199"/>
                  <a:gd name="connsiteY87" fmla="*/ 896178 h 1603844"/>
                  <a:gd name="connsiteX88" fmla="*/ 2152540 w 2208199"/>
                  <a:gd name="connsiteY88" fmla="*/ 856422 h 1603844"/>
                  <a:gd name="connsiteX0" fmla="*/ 2152540 w 2208199"/>
                  <a:gd name="connsiteY0" fmla="*/ 856422 h 1603844"/>
                  <a:gd name="connsiteX1" fmla="*/ 2176394 w 2208199"/>
                  <a:gd name="connsiteY1" fmla="*/ 784860 h 1603844"/>
                  <a:gd name="connsiteX2" fmla="*/ 2200248 w 2208199"/>
                  <a:gd name="connsiteY2" fmla="*/ 721250 h 1603844"/>
                  <a:gd name="connsiteX3" fmla="*/ 2208199 w 2208199"/>
                  <a:gd name="connsiteY3" fmla="*/ 681493 h 1603844"/>
                  <a:gd name="connsiteX4" fmla="*/ 2192297 w 2208199"/>
                  <a:gd name="connsiteY4" fmla="*/ 466808 h 1603844"/>
                  <a:gd name="connsiteX5" fmla="*/ 2152540 w 2208199"/>
                  <a:gd name="connsiteY5" fmla="*/ 427051 h 1603844"/>
                  <a:gd name="connsiteX6" fmla="*/ 2128686 w 2208199"/>
                  <a:gd name="connsiteY6" fmla="*/ 395246 h 1603844"/>
                  <a:gd name="connsiteX7" fmla="*/ 2065076 w 2208199"/>
                  <a:gd name="connsiteY7" fmla="*/ 347538 h 1603844"/>
                  <a:gd name="connsiteX8" fmla="*/ 2001466 w 2208199"/>
                  <a:gd name="connsiteY8" fmla="*/ 291879 h 1603844"/>
                  <a:gd name="connsiteX9" fmla="*/ 1969660 w 2208199"/>
                  <a:gd name="connsiteY9" fmla="*/ 275977 h 1603844"/>
                  <a:gd name="connsiteX10" fmla="*/ 1914001 w 2208199"/>
                  <a:gd name="connsiteY10" fmla="*/ 236220 h 1603844"/>
                  <a:gd name="connsiteX11" fmla="*/ 1890147 w 2208199"/>
                  <a:gd name="connsiteY11" fmla="*/ 212366 h 1603844"/>
                  <a:gd name="connsiteX12" fmla="*/ 1842439 w 2208199"/>
                  <a:gd name="connsiteY12" fmla="*/ 196464 h 1603844"/>
                  <a:gd name="connsiteX13" fmla="*/ 1802683 w 2208199"/>
                  <a:gd name="connsiteY13" fmla="*/ 180561 h 1603844"/>
                  <a:gd name="connsiteX14" fmla="*/ 1635706 w 2208199"/>
                  <a:gd name="connsiteY14" fmla="*/ 188512 h 1603844"/>
                  <a:gd name="connsiteX15" fmla="*/ 1603900 w 2208199"/>
                  <a:gd name="connsiteY15" fmla="*/ 204415 h 1603844"/>
                  <a:gd name="connsiteX16" fmla="*/ 1564144 w 2208199"/>
                  <a:gd name="connsiteY16" fmla="*/ 220317 h 1603844"/>
                  <a:gd name="connsiteX17" fmla="*/ 1532339 w 2208199"/>
                  <a:gd name="connsiteY17" fmla="*/ 236220 h 1603844"/>
                  <a:gd name="connsiteX18" fmla="*/ 1500533 w 2208199"/>
                  <a:gd name="connsiteY18" fmla="*/ 244171 h 1603844"/>
                  <a:gd name="connsiteX19" fmla="*/ 1373312 w 2208199"/>
                  <a:gd name="connsiteY19" fmla="*/ 275977 h 1603844"/>
                  <a:gd name="connsiteX20" fmla="*/ 1349459 w 2208199"/>
                  <a:gd name="connsiteY20" fmla="*/ 283928 h 1603844"/>
                  <a:gd name="connsiteX21" fmla="*/ 1055260 w 2208199"/>
                  <a:gd name="connsiteY21" fmla="*/ 268025 h 1603844"/>
                  <a:gd name="connsiteX22" fmla="*/ 1031406 w 2208199"/>
                  <a:gd name="connsiteY22" fmla="*/ 252123 h 1603844"/>
                  <a:gd name="connsiteX23" fmla="*/ 1053150 w 2208199"/>
                  <a:gd name="connsiteY23" fmla="*/ 39438 h 1603844"/>
                  <a:gd name="connsiteX24" fmla="*/ 920088 w 2208199"/>
                  <a:gd name="connsiteY24" fmla="*/ 196464 h 1603844"/>
                  <a:gd name="connsiteX25" fmla="*/ 704911 w 2208199"/>
                  <a:gd name="connsiteY25" fmla="*/ 23535 h 1603844"/>
                  <a:gd name="connsiteX26" fmla="*/ 520334 w 2208199"/>
                  <a:gd name="connsiteY26" fmla="*/ 32797 h 1603844"/>
                  <a:gd name="connsiteX27" fmla="*/ 196519 w 2208199"/>
                  <a:gd name="connsiteY27" fmla="*/ 220317 h 1603844"/>
                  <a:gd name="connsiteX28" fmla="*/ 172666 w 2208199"/>
                  <a:gd name="connsiteY28" fmla="*/ 228269 h 1603844"/>
                  <a:gd name="connsiteX29" fmla="*/ 93152 w 2208199"/>
                  <a:gd name="connsiteY29" fmla="*/ 275977 h 1603844"/>
                  <a:gd name="connsiteX30" fmla="*/ 61347 w 2208199"/>
                  <a:gd name="connsiteY30" fmla="*/ 323684 h 1603844"/>
                  <a:gd name="connsiteX31" fmla="*/ 29542 w 2208199"/>
                  <a:gd name="connsiteY31" fmla="*/ 379344 h 1603844"/>
                  <a:gd name="connsiteX32" fmla="*/ 29542 w 2208199"/>
                  <a:gd name="connsiteY32" fmla="*/ 466808 h 1603844"/>
                  <a:gd name="connsiteX33" fmla="*/ 45445 w 2208199"/>
                  <a:gd name="connsiteY33" fmla="*/ 490662 h 1603844"/>
                  <a:gd name="connsiteX34" fmla="*/ 101104 w 2208199"/>
                  <a:gd name="connsiteY34" fmla="*/ 578126 h 1603844"/>
                  <a:gd name="connsiteX35" fmla="*/ 132909 w 2208199"/>
                  <a:gd name="connsiteY35" fmla="*/ 625834 h 1603844"/>
                  <a:gd name="connsiteX36" fmla="*/ 156763 w 2208199"/>
                  <a:gd name="connsiteY36" fmla="*/ 657639 h 1603844"/>
                  <a:gd name="connsiteX37" fmla="*/ 204471 w 2208199"/>
                  <a:gd name="connsiteY37" fmla="*/ 689444 h 1603844"/>
                  <a:gd name="connsiteX38" fmla="*/ 268081 w 2208199"/>
                  <a:gd name="connsiteY38" fmla="*/ 745104 h 1603844"/>
                  <a:gd name="connsiteX39" fmla="*/ 291935 w 2208199"/>
                  <a:gd name="connsiteY39" fmla="*/ 768957 h 1603844"/>
                  <a:gd name="connsiteX40" fmla="*/ 395302 w 2208199"/>
                  <a:gd name="connsiteY40" fmla="*/ 832568 h 1603844"/>
                  <a:gd name="connsiteX41" fmla="*/ 419156 w 2208199"/>
                  <a:gd name="connsiteY41" fmla="*/ 840519 h 1603844"/>
                  <a:gd name="connsiteX42" fmla="*/ 482766 w 2208199"/>
                  <a:gd name="connsiteY42" fmla="*/ 880276 h 1603844"/>
                  <a:gd name="connsiteX43" fmla="*/ 522523 w 2208199"/>
                  <a:gd name="connsiteY43" fmla="*/ 888227 h 1603844"/>
                  <a:gd name="connsiteX44" fmla="*/ 546377 w 2208199"/>
                  <a:gd name="connsiteY44" fmla="*/ 896178 h 1603844"/>
                  <a:gd name="connsiteX45" fmla="*/ 578182 w 2208199"/>
                  <a:gd name="connsiteY45" fmla="*/ 904130 h 1603844"/>
                  <a:gd name="connsiteX46" fmla="*/ 617939 w 2208199"/>
                  <a:gd name="connsiteY46" fmla="*/ 943886 h 1603844"/>
                  <a:gd name="connsiteX47" fmla="*/ 625890 w 2208199"/>
                  <a:gd name="connsiteY47" fmla="*/ 975691 h 1603844"/>
                  <a:gd name="connsiteX48" fmla="*/ 641792 w 2208199"/>
                  <a:gd name="connsiteY48" fmla="*/ 999545 h 1603844"/>
                  <a:gd name="connsiteX49" fmla="*/ 649744 w 2208199"/>
                  <a:gd name="connsiteY49" fmla="*/ 1023399 h 1603844"/>
                  <a:gd name="connsiteX50" fmla="*/ 633841 w 2208199"/>
                  <a:gd name="connsiteY50" fmla="*/ 1079058 h 1603844"/>
                  <a:gd name="connsiteX51" fmla="*/ 617939 w 2208199"/>
                  <a:gd name="connsiteY51" fmla="*/ 1126766 h 1603844"/>
                  <a:gd name="connsiteX52" fmla="*/ 594085 w 2208199"/>
                  <a:gd name="connsiteY52" fmla="*/ 1134717 h 1603844"/>
                  <a:gd name="connsiteX53" fmla="*/ 546377 w 2208199"/>
                  <a:gd name="connsiteY53" fmla="*/ 1166523 h 1603844"/>
                  <a:gd name="connsiteX54" fmla="*/ 522523 w 2208199"/>
                  <a:gd name="connsiteY54" fmla="*/ 1182425 h 1603844"/>
                  <a:gd name="connsiteX55" fmla="*/ 498669 w 2208199"/>
                  <a:gd name="connsiteY55" fmla="*/ 1190377 h 1603844"/>
                  <a:gd name="connsiteX56" fmla="*/ 443010 w 2208199"/>
                  <a:gd name="connsiteY56" fmla="*/ 1230133 h 1603844"/>
                  <a:gd name="connsiteX57" fmla="*/ 435059 w 2208199"/>
                  <a:gd name="connsiteY57" fmla="*/ 1253987 h 1603844"/>
                  <a:gd name="connsiteX58" fmla="*/ 403253 w 2208199"/>
                  <a:gd name="connsiteY58" fmla="*/ 1301695 h 1603844"/>
                  <a:gd name="connsiteX59" fmla="*/ 411205 w 2208199"/>
                  <a:gd name="connsiteY59" fmla="*/ 1365305 h 1603844"/>
                  <a:gd name="connsiteX60" fmla="*/ 458912 w 2208199"/>
                  <a:gd name="connsiteY60" fmla="*/ 1413013 h 1603844"/>
                  <a:gd name="connsiteX61" fmla="*/ 554328 w 2208199"/>
                  <a:gd name="connsiteY61" fmla="*/ 1516380 h 1603844"/>
                  <a:gd name="connsiteX62" fmla="*/ 594085 w 2208199"/>
                  <a:gd name="connsiteY62" fmla="*/ 1556137 h 1603844"/>
                  <a:gd name="connsiteX63" fmla="*/ 609987 w 2208199"/>
                  <a:gd name="connsiteY63" fmla="*/ 1587942 h 1603844"/>
                  <a:gd name="connsiteX64" fmla="*/ 641792 w 2208199"/>
                  <a:gd name="connsiteY64" fmla="*/ 1595893 h 1603844"/>
                  <a:gd name="connsiteX65" fmla="*/ 665646 w 2208199"/>
                  <a:gd name="connsiteY65" fmla="*/ 1603844 h 1603844"/>
                  <a:gd name="connsiteX66" fmla="*/ 880332 w 2208199"/>
                  <a:gd name="connsiteY66" fmla="*/ 1595893 h 1603844"/>
                  <a:gd name="connsiteX67" fmla="*/ 904186 w 2208199"/>
                  <a:gd name="connsiteY67" fmla="*/ 1587942 h 1603844"/>
                  <a:gd name="connsiteX68" fmla="*/ 928039 w 2208199"/>
                  <a:gd name="connsiteY68" fmla="*/ 1572039 h 1603844"/>
                  <a:gd name="connsiteX69" fmla="*/ 959845 w 2208199"/>
                  <a:gd name="connsiteY69" fmla="*/ 1548185 h 1603844"/>
                  <a:gd name="connsiteX70" fmla="*/ 1007552 w 2208199"/>
                  <a:gd name="connsiteY70" fmla="*/ 1532283 h 1603844"/>
                  <a:gd name="connsiteX71" fmla="*/ 1031406 w 2208199"/>
                  <a:gd name="connsiteY71" fmla="*/ 1508429 h 1603844"/>
                  <a:gd name="connsiteX72" fmla="*/ 1079114 w 2208199"/>
                  <a:gd name="connsiteY72" fmla="*/ 1492526 h 1603844"/>
                  <a:gd name="connsiteX73" fmla="*/ 1277897 w 2208199"/>
                  <a:gd name="connsiteY73" fmla="*/ 1500477 h 1603844"/>
                  <a:gd name="connsiteX74" fmla="*/ 1508485 w 2208199"/>
                  <a:gd name="connsiteY74" fmla="*/ 1508429 h 1603844"/>
                  <a:gd name="connsiteX75" fmla="*/ 1548241 w 2208199"/>
                  <a:gd name="connsiteY75" fmla="*/ 1516380 h 1603844"/>
                  <a:gd name="connsiteX76" fmla="*/ 1659559 w 2208199"/>
                  <a:gd name="connsiteY76" fmla="*/ 1532283 h 1603844"/>
                  <a:gd name="connsiteX77" fmla="*/ 1914001 w 2208199"/>
                  <a:gd name="connsiteY77" fmla="*/ 1516380 h 1603844"/>
                  <a:gd name="connsiteX78" fmla="*/ 1937855 w 2208199"/>
                  <a:gd name="connsiteY78" fmla="*/ 1508429 h 1603844"/>
                  <a:gd name="connsiteX79" fmla="*/ 1961709 w 2208199"/>
                  <a:gd name="connsiteY79" fmla="*/ 1476624 h 1603844"/>
                  <a:gd name="connsiteX80" fmla="*/ 1985563 w 2208199"/>
                  <a:gd name="connsiteY80" fmla="*/ 1452770 h 1603844"/>
                  <a:gd name="connsiteX81" fmla="*/ 1993514 w 2208199"/>
                  <a:gd name="connsiteY81" fmla="*/ 1413013 h 1603844"/>
                  <a:gd name="connsiteX82" fmla="*/ 2017368 w 2208199"/>
                  <a:gd name="connsiteY82" fmla="*/ 1222182 h 1603844"/>
                  <a:gd name="connsiteX83" fmla="*/ 2049173 w 2208199"/>
                  <a:gd name="connsiteY83" fmla="*/ 1174474 h 1603844"/>
                  <a:gd name="connsiteX84" fmla="*/ 2073027 w 2208199"/>
                  <a:gd name="connsiteY84" fmla="*/ 1166523 h 1603844"/>
                  <a:gd name="connsiteX85" fmla="*/ 2088930 w 2208199"/>
                  <a:gd name="connsiteY85" fmla="*/ 1134717 h 1603844"/>
                  <a:gd name="connsiteX86" fmla="*/ 2112784 w 2208199"/>
                  <a:gd name="connsiteY86" fmla="*/ 920032 h 1603844"/>
                  <a:gd name="connsiteX87" fmla="*/ 2120735 w 2208199"/>
                  <a:gd name="connsiteY87" fmla="*/ 896178 h 1603844"/>
                  <a:gd name="connsiteX88" fmla="*/ 2152540 w 2208199"/>
                  <a:gd name="connsiteY88" fmla="*/ 856422 h 1603844"/>
                  <a:gd name="connsiteX0" fmla="*/ 2152540 w 2208199"/>
                  <a:gd name="connsiteY0" fmla="*/ 886971 h 1634393"/>
                  <a:gd name="connsiteX1" fmla="*/ 2176394 w 2208199"/>
                  <a:gd name="connsiteY1" fmla="*/ 815409 h 1634393"/>
                  <a:gd name="connsiteX2" fmla="*/ 2200248 w 2208199"/>
                  <a:gd name="connsiteY2" fmla="*/ 751799 h 1634393"/>
                  <a:gd name="connsiteX3" fmla="*/ 2208199 w 2208199"/>
                  <a:gd name="connsiteY3" fmla="*/ 712042 h 1634393"/>
                  <a:gd name="connsiteX4" fmla="*/ 2192297 w 2208199"/>
                  <a:gd name="connsiteY4" fmla="*/ 497357 h 1634393"/>
                  <a:gd name="connsiteX5" fmla="*/ 2152540 w 2208199"/>
                  <a:gd name="connsiteY5" fmla="*/ 457600 h 1634393"/>
                  <a:gd name="connsiteX6" fmla="*/ 2128686 w 2208199"/>
                  <a:gd name="connsiteY6" fmla="*/ 425795 h 1634393"/>
                  <a:gd name="connsiteX7" fmla="*/ 2065076 w 2208199"/>
                  <a:gd name="connsiteY7" fmla="*/ 378087 h 1634393"/>
                  <a:gd name="connsiteX8" fmla="*/ 2001466 w 2208199"/>
                  <a:gd name="connsiteY8" fmla="*/ 322428 h 1634393"/>
                  <a:gd name="connsiteX9" fmla="*/ 1969660 w 2208199"/>
                  <a:gd name="connsiteY9" fmla="*/ 306526 h 1634393"/>
                  <a:gd name="connsiteX10" fmla="*/ 1914001 w 2208199"/>
                  <a:gd name="connsiteY10" fmla="*/ 266769 h 1634393"/>
                  <a:gd name="connsiteX11" fmla="*/ 1890147 w 2208199"/>
                  <a:gd name="connsiteY11" fmla="*/ 242915 h 1634393"/>
                  <a:gd name="connsiteX12" fmla="*/ 1842439 w 2208199"/>
                  <a:gd name="connsiteY12" fmla="*/ 227013 h 1634393"/>
                  <a:gd name="connsiteX13" fmla="*/ 1802683 w 2208199"/>
                  <a:gd name="connsiteY13" fmla="*/ 211110 h 1634393"/>
                  <a:gd name="connsiteX14" fmla="*/ 1635706 w 2208199"/>
                  <a:gd name="connsiteY14" fmla="*/ 219061 h 1634393"/>
                  <a:gd name="connsiteX15" fmla="*/ 1603900 w 2208199"/>
                  <a:gd name="connsiteY15" fmla="*/ 234964 h 1634393"/>
                  <a:gd name="connsiteX16" fmla="*/ 1564144 w 2208199"/>
                  <a:gd name="connsiteY16" fmla="*/ 250866 h 1634393"/>
                  <a:gd name="connsiteX17" fmla="*/ 1532339 w 2208199"/>
                  <a:gd name="connsiteY17" fmla="*/ 266769 h 1634393"/>
                  <a:gd name="connsiteX18" fmla="*/ 1500533 w 2208199"/>
                  <a:gd name="connsiteY18" fmla="*/ 274720 h 1634393"/>
                  <a:gd name="connsiteX19" fmla="*/ 1373312 w 2208199"/>
                  <a:gd name="connsiteY19" fmla="*/ 306526 h 1634393"/>
                  <a:gd name="connsiteX20" fmla="*/ 1349459 w 2208199"/>
                  <a:gd name="connsiteY20" fmla="*/ 314477 h 1634393"/>
                  <a:gd name="connsiteX21" fmla="*/ 1055260 w 2208199"/>
                  <a:gd name="connsiteY21" fmla="*/ 298574 h 1634393"/>
                  <a:gd name="connsiteX22" fmla="*/ 1116759 w 2208199"/>
                  <a:gd name="connsiteY22" fmla="*/ 11352 h 1634393"/>
                  <a:gd name="connsiteX23" fmla="*/ 1053150 w 2208199"/>
                  <a:gd name="connsiteY23" fmla="*/ 69987 h 1634393"/>
                  <a:gd name="connsiteX24" fmla="*/ 920088 w 2208199"/>
                  <a:gd name="connsiteY24" fmla="*/ 227013 h 1634393"/>
                  <a:gd name="connsiteX25" fmla="*/ 704911 w 2208199"/>
                  <a:gd name="connsiteY25" fmla="*/ 54084 h 1634393"/>
                  <a:gd name="connsiteX26" fmla="*/ 520334 w 2208199"/>
                  <a:gd name="connsiteY26" fmla="*/ 63346 h 1634393"/>
                  <a:gd name="connsiteX27" fmla="*/ 196519 w 2208199"/>
                  <a:gd name="connsiteY27" fmla="*/ 250866 h 1634393"/>
                  <a:gd name="connsiteX28" fmla="*/ 172666 w 2208199"/>
                  <a:gd name="connsiteY28" fmla="*/ 258818 h 1634393"/>
                  <a:gd name="connsiteX29" fmla="*/ 93152 w 2208199"/>
                  <a:gd name="connsiteY29" fmla="*/ 306526 h 1634393"/>
                  <a:gd name="connsiteX30" fmla="*/ 61347 w 2208199"/>
                  <a:gd name="connsiteY30" fmla="*/ 354233 h 1634393"/>
                  <a:gd name="connsiteX31" fmla="*/ 29542 w 2208199"/>
                  <a:gd name="connsiteY31" fmla="*/ 409893 h 1634393"/>
                  <a:gd name="connsiteX32" fmla="*/ 29542 w 2208199"/>
                  <a:gd name="connsiteY32" fmla="*/ 497357 h 1634393"/>
                  <a:gd name="connsiteX33" fmla="*/ 45445 w 2208199"/>
                  <a:gd name="connsiteY33" fmla="*/ 521211 h 1634393"/>
                  <a:gd name="connsiteX34" fmla="*/ 101104 w 2208199"/>
                  <a:gd name="connsiteY34" fmla="*/ 608675 h 1634393"/>
                  <a:gd name="connsiteX35" fmla="*/ 132909 w 2208199"/>
                  <a:gd name="connsiteY35" fmla="*/ 656383 h 1634393"/>
                  <a:gd name="connsiteX36" fmla="*/ 156763 w 2208199"/>
                  <a:gd name="connsiteY36" fmla="*/ 688188 h 1634393"/>
                  <a:gd name="connsiteX37" fmla="*/ 204471 w 2208199"/>
                  <a:gd name="connsiteY37" fmla="*/ 719993 h 1634393"/>
                  <a:gd name="connsiteX38" fmla="*/ 268081 w 2208199"/>
                  <a:gd name="connsiteY38" fmla="*/ 775653 h 1634393"/>
                  <a:gd name="connsiteX39" fmla="*/ 291935 w 2208199"/>
                  <a:gd name="connsiteY39" fmla="*/ 799506 h 1634393"/>
                  <a:gd name="connsiteX40" fmla="*/ 395302 w 2208199"/>
                  <a:gd name="connsiteY40" fmla="*/ 863117 h 1634393"/>
                  <a:gd name="connsiteX41" fmla="*/ 419156 w 2208199"/>
                  <a:gd name="connsiteY41" fmla="*/ 871068 h 1634393"/>
                  <a:gd name="connsiteX42" fmla="*/ 482766 w 2208199"/>
                  <a:gd name="connsiteY42" fmla="*/ 910825 h 1634393"/>
                  <a:gd name="connsiteX43" fmla="*/ 522523 w 2208199"/>
                  <a:gd name="connsiteY43" fmla="*/ 918776 h 1634393"/>
                  <a:gd name="connsiteX44" fmla="*/ 546377 w 2208199"/>
                  <a:gd name="connsiteY44" fmla="*/ 926727 h 1634393"/>
                  <a:gd name="connsiteX45" fmla="*/ 578182 w 2208199"/>
                  <a:gd name="connsiteY45" fmla="*/ 934679 h 1634393"/>
                  <a:gd name="connsiteX46" fmla="*/ 617939 w 2208199"/>
                  <a:gd name="connsiteY46" fmla="*/ 974435 h 1634393"/>
                  <a:gd name="connsiteX47" fmla="*/ 625890 w 2208199"/>
                  <a:gd name="connsiteY47" fmla="*/ 1006240 h 1634393"/>
                  <a:gd name="connsiteX48" fmla="*/ 641792 w 2208199"/>
                  <a:gd name="connsiteY48" fmla="*/ 1030094 h 1634393"/>
                  <a:gd name="connsiteX49" fmla="*/ 649744 w 2208199"/>
                  <a:gd name="connsiteY49" fmla="*/ 1053948 h 1634393"/>
                  <a:gd name="connsiteX50" fmla="*/ 633841 w 2208199"/>
                  <a:gd name="connsiteY50" fmla="*/ 1109607 h 1634393"/>
                  <a:gd name="connsiteX51" fmla="*/ 617939 w 2208199"/>
                  <a:gd name="connsiteY51" fmla="*/ 1157315 h 1634393"/>
                  <a:gd name="connsiteX52" fmla="*/ 594085 w 2208199"/>
                  <a:gd name="connsiteY52" fmla="*/ 1165266 h 1634393"/>
                  <a:gd name="connsiteX53" fmla="*/ 546377 w 2208199"/>
                  <a:gd name="connsiteY53" fmla="*/ 1197072 h 1634393"/>
                  <a:gd name="connsiteX54" fmla="*/ 522523 w 2208199"/>
                  <a:gd name="connsiteY54" fmla="*/ 1212974 h 1634393"/>
                  <a:gd name="connsiteX55" fmla="*/ 498669 w 2208199"/>
                  <a:gd name="connsiteY55" fmla="*/ 1220926 h 1634393"/>
                  <a:gd name="connsiteX56" fmla="*/ 443010 w 2208199"/>
                  <a:gd name="connsiteY56" fmla="*/ 1260682 h 1634393"/>
                  <a:gd name="connsiteX57" fmla="*/ 435059 w 2208199"/>
                  <a:gd name="connsiteY57" fmla="*/ 1284536 h 1634393"/>
                  <a:gd name="connsiteX58" fmla="*/ 403253 w 2208199"/>
                  <a:gd name="connsiteY58" fmla="*/ 1332244 h 1634393"/>
                  <a:gd name="connsiteX59" fmla="*/ 411205 w 2208199"/>
                  <a:gd name="connsiteY59" fmla="*/ 1395854 h 1634393"/>
                  <a:gd name="connsiteX60" fmla="*/ 458912 w 2208199"/>
                  <a:gd name="connsiteY60" fmla="*/ 1443562 h 1634393"/>
                  <a:gd name="connsiteX61" fmla="*/ 554328 w 2208199"/>
                  <a:gd name="connsiteY61" fmla="*/ 1546929 h 1634393"/>
                  <a:gd name="connsiteX62" fmla="*/ 594085 w 2208199"/>
                  <a:gd name="connsiteY62" fmla="*/ 1586686 h 1634393"/>
                  <a:gd name="connsiteX63" fmla="*/ 609987 w 2208199"/>
                  <a:gd name="connsiteY63" fmla="*/ 1618491 h 1634393"/>
                  <a:gd name="connsiteX64" fmla="*/ 641792 w 2208199"/>
                  <a:gd name="connsiteY64" fmla="*/ 1626442 h 1634393"/>
                  <a:gd name="connsiteX65" fmla="*/ 665646 w 2208199"/>
                  <a:gd name="connsiteY65" fmla="*/ 1634393 h 1634393"/>
                  <a:gd name="connsiteX66" fmla="*/ 880332 w 2208199"/>
                  <a:gd name="connsiteY66" fmla="*/ 1626442 h 1634393"/>
                  <a:gd name="connsiteX67" fmla="*/ 904186 w 2208199"/>
                  <a:gd name="connsiteY67" fmla="*/ 1618491 h 1634393"/>
                  <a:gd name="connsiteX68" fmla="*/ 928039 w 2208199"/>
                  <a:gd name="connsiteY68" fmla="*/ 1602588 h 1634393"/>
                  <a:gd name="connsiteX69" fmla="*/ 959845 w 2208199"/>
                  <a:gd name="connsiteY69" fmla="*/ 1578734 h 1634393"/>
                  <a:gd name="connsiteX70" fmla="*/ 1007552 w 2208199"/>
                  <a:gd name="connsiteY70" fmla="*/ 1562832 h 1634393"/>
                  <a:gd name="connsiteX71" fmla="*/ 1031406 w 2208199"/>
                  <a:gd name="connsiteY71" fmla="*/ 1538978 h 1634393"/>
                  <a:gd name="connsiteX72" fmla="*/ 1079114 w 2208199"/>
                  <a:gd name="connsiteY72" fmla="*/ 1523075 h 1634393"/>
                  <a:gd name="connsiteX73" fmla="*/ 1277897 w 2208199"/>
                  <a:gd name="connsiteY73" fmla="*/ 1531026 h 1634393"/>
                  <a:gd name="connsiteX74" fmla="*/ 1508485 w 2208199"/>
                  <a:gd name="connsiteY74" fmla="*/ 1538978 h 1634393"/>
                  <a:gd name="connsiteX75" fmla="*/ 1548241 w 2208199"/>
                  <a:gd name="connsiteY75" fmla="*/ 1546929 h 1634393"/>
                  <a:gd name="connsiteX76" fmla="*/ 1659559 w 2208199"/>
                  <a:gd name="connsiteY76" fmla="*/ 1562832 h 1634393"/>
                  <a:gd name="connsiteX77" fmla="*/ 1914001 w 2208199"/>
                  <a:gd name="connsiteY77" fmla="*/ 1546929 h 1634393"/>
                  <a:gd name="connsiteX78" fmla="*/ 1937855 w 2208199"/>
                  <a:gd name="connsiteY78" fmla="*/ 1538978 h 1634393"/>
                  <a:gd name="connsiteX79" fmla="*/ 1961709 w 2208199"/>
                  <a:gd name="connsiteY79" fmla="*/ 1507173 h 1634393"/>
                  <a:gd name="connsiteX80" fmla="*/ 1985563 w 2208199"/>
                  <a:gd name="connsiteY80" fmla="*/ 1483319 h 1634393"/>
                  <a:gd name="connsiteX81" fmla="*/ 1993514 w 2208199"/>
                  <a:gd name="connsiteY81" fmla="*/ 1443562 h 1634393"/>
                  <a:gd name="connsiteX82" fmla="*/ 2017368 w 2208199"/>
                  <a:gd name="connsiteY82" fmla="*/ 1252731 h 1634393"/>
                  <a:gd name="connsiteX83" fmla="*/ 2049173 w 2208199"/>
                  <a:gd name="connsiteY83" fmla="*/ 1205023 h 1634393"/>
                  <a:gd name="connsiteX84" fmla="*/ 2073027 w 2208199"/>
                  <a:gd name="connsiteY84" fmla="*/ 1197072 h 1634393"/>
                  <a:gd name="connsiteX85" fmla="*/ 2088930 w 2208199"/>
                  <a:gd name="connsiteY85" fmla="*/ 1165266 h 1634393"/>
                  <a:gd name="connsiteX86" fmla="*/ 2112784 w 2208199"/>
                  <a:gd name="connsiteY86" fmla="*/ 950581 h 1634393"/>
                  <a:gd name="connsiteX87" fmla="*/ 2120735 w 2208199"/>
                  <a:gd name="connsiteY87" fmla="*/ 926727 h 1634393"/>
                  <a:gd name="connsiteX88" fmla="*/ 2152540 w 2208199"/>
                  <a:gd name="connsiteY88" fmla="*/ 886971 h 1634393"/>
                  <a:gd name="connsiteX0" fmla="*/ 2152540 w 2208199"/>
                  <a:gd name="connsiteY0" fmla="*/ 1136338 h 1883760"/>
                  <a:gd name="connsiteX1" fmla="*/ 2176394 w 2208199"/>
                  <a:gd name="connsiteY1" fmla="*/ 1064776 h 1883760"/>
                  <a:gd name="connsiteX2" fmla="*/ 2200248 w 2208199"/>
                  <a:gd name="connsiteY2" fmla="*/ 1001166 h 1883760"/>
                  <a:gd name="connsiteX3" fmla="*/ 2208199 w 2208199"/>
                  <a:gd name="connsiteY3" fmla="*/ 961409 h 1883760"/>
                  <a:gd name="connsiteX4" fmla="*/ 2192297 w 2208199"/>
                  <a:gd name="connsiteY4" fmla="*/ 746724 h 1883760"/>
                  <a:gd name="connsiteX5" fmla="*/ 2152540 w 2208199"/>
                  <a:gd name="connsiteY5" fmla="*/ 706967 h 1883760"/>
                  <a:gd name="connsiteX6" fmla="*/ 2128686 w 2208199"/>
                  <a:gd name="connsiteY6" fmla="*/ 675162 h 1883760"/>
                  <a:gd name="connsiteX7" fmla="*/ 2065076 w 2208199"/>
                  <a:gd name="connsiteY7" fmla="*/ 627454 h 1883760"/>
                  <a:gd name="connsiteX8" fmla="*/ 2001466 w 2208199"/>
                  <a:gd name="connsiteY8" fmla="*/ 571795 h 1883760"/>
                  <a:gd name="connsiteX9" fmla="*/ 1969660 w 2208199"/>
                  <a:gd name="connsiteY9" fmla="*/ 555893 h 1883760"/>
                  <a:gd name="connsiteX10" fmla="*/ 1914001 w 2208199"/>
                  <a:gd name="connsiteY10" fmla="*/ 516136 h 1883760"/>
                  <a:gd name="connsiteX11" fmla="*/ 1890147 w 2208199"/>
                  <a:gd name="connsiteY11" fmla="*/ 492282 h 1883760"/>
                  <a:gd name="connsiteX12" fmla="*/ 1842439 w 2208199"/>
                  <a:gd name="connsiteY12" fmla="*/ 476380 h 1883760"/>
                  <a:gd name="connsiteX13" fmla="*/ 1802683 w 2208199"/>
                  <a:gd name="connsiteY13" fmla="*/ 460477 h 1883760"/>
                  <a:gd name="connsiteX14" fmla="*/ 1635706 w 2208199"/>
                  <a:gd name="connsiteY14" fmla="*/ 468428 h 1883760"/>
                  <a:gd name="connsiteX15" fmla="*/ 1603900 w 2208199"/>
                  <a:gd name="connsiteY15" fmla="*/ 484331 h 1883760"/>
                  <a:gd name="connsiteX16" fmla="*/ 1564144 w 2208199"/>
                  <a:gd name="connsiteY16" fmla="*/ 500233 h 1883760"/>
                  <a:gd name="connsiteX17" fmla="*/ 1532339 w 2208199"/>
                  <a:gd name="connsiteY17" fmla="*/ 516136 h 1883760"/>
                  <a:gd name="connsiteX18" fmla="*/ 1500533 w 2208199"/>
                  <a:gd name="connsiteY18" fmla="*/ 524087 h 1883760"/>
                  <a:gd name="connsiteX19" fmla="*/ 1373312 w 2208199"/>
                  <a:gd name="connsiteY19" fmla="*/ 555893 h 1883760"/>
                  <a:gd name="connsiteX20" fmla="*/ 1349459 w 2208199"/>
                  <a:gd name="connsiteY20" fmla="*/ 563844 h 1883760"/>
                  <a:gd name="connsiteX21" fmla="*/ 1396673 w 2208199"/>
                  <a:gd name="connsiteY21" fmla="*/ 5301 h 1883760"/>
                  <a:gd name="connsiteX22" fmla="*/ 1116759 w 2208199"/>
                  <a:gd name="connsiteY22" fmla="*/ 260719 h 1883760"/>
                  <a:gd name="connsiteX23" fmla="*/ 1053150 w 2208199"/>
                  <a:gd name="connsiteY23" fmla="*/ 319354 h 1883760"/>
                  <a:gd name="connsiteX24" fmla="*/ 920088 w 2208199"/>
                  <a:gd name="connsiteY24" fmla="*/ 476380 h 1883760"/>
                  <a:gd name="connsiteX25" fmla="*/ 704911 w 2208199"/>
                  <a:gd name="connsiteY25" fmla="*/ 303451 h 1883760"/>
                  <a:gd name="connsiteX26" fmla="*/ 520334 w 2208199"/>
                  <a:gd name="connsiteY26" fmla="*/ 312713 h 1883760"/>
                  <a:gd name="connsiteX27" fmla="*/ 196519 w 2208199"/>
                  <a:gd name="connsiteY27" fmla="*/ 500233 h 1883760"/>
                  <a:gd name="connsiteX28" fmla="*/ 172666 w 2208199"/>
                  <a:gd name="connsiteY28" fmla="*/ 508185 h 1883760"/>
                  <a:gd name="connsiteX29" fmla="*/ 93152 w 2208199"/>
                  <a:gd name="connsiteY29" fmla="*/ 555893 h 1883760"/>
                  <a:gd name="connsiteX30" fmla="*/ 61347 w 2208199"/>
                  <a:gd name="connsiteY30" fmla="*/ 603600 h 1883760"/>
                  <a:gd name="connsiteX31" fmla="*/ 29542 w 2208199"/>
                  <a:gd name="connsiteY31" fmla="*/ 659260 h 1883760"/>
                  <a:gd name="connsiteX32" fmla="*/ 29542 w 2208199"/>
                  <a:gd name="connsiteY32" fmla="*/ 746724 h 1883760"/>
                  <a:gd name="connsiteX33" fmla="*/ 45445 w 2208199"/>
                  <a:gd name="connsiteY33" fmla="*/ 770578 h 1883760"/>
                  <a:gd name="connsiteX34" fmla="*/ 101104 w 2208199"/>
                  <a:gd name="connsiteY34" fmla="*/ 858042 h 1883760"/>
                  <a:gd name="connsiteX35" fmla="*/ 132909 w 2208199"/>
                  <a:gd name="connsiteY35" fmla="*/ 905750 h 1883760"/>
                  <a:gd name="connsiteX36" fmla="*/ 156763 w 2208199"/>
                  <a:gd name="connsiteY36" fmla="*/ 937555 h 1883760"/>
                  <a:gd name="connsiteX37" fmla="*/ 204471 w 2208199"/>
                  <a:gd name="connsiteY37" fmla="*/ 969360 h 1883760"/>
                  <a:gd name="connsiteX38" fmla="*/ 268081 w 2208199"/>
                  <a:gd name="connsiteY38" fmla="*/ 1025020 h 1883760"/>
                  <a:gd name="connsiteX39" fmla="*/ 291935 w 2208199"/>
                  <a:gd name="connsiteY39" fmla="*/ 1048873 h 1883760"/>
                  <a:gd name="connsiteX40" fmla="*/ 395302 w 2208199"/>
                  <a:gd name="connsiteY40" fmla="*/ 1112484 h 1883760"/>
                  <a:gd name="connsiteX41" fmla="*/ 419156 w 2208199"/>
                  <a:gd name="connsiteY41" fmla="*/ 1120435 h 1883760"/>
                  <a:gd name="connsiteX42" fmla="*/ 482766 w 2208199"/>
                  <a:gd name="connsiteY42" fmla="*/ 1160192 h 1883760"/>
                  <a:gd name="connsiteX43" fmla="*/ 522523 w 2208199"/>
                  <a:gd name="connsiteY43" fmla="*/ 1168143 h 1883760"/>
                  <a:gd name="connsiteX44" fmla="*/ 546377 w 2208199"/>
                  <a:gd name="connsiteY44" fmla="*/ 1176094 h 1883760"/>
                  <a:gd name="connsiteX45" fmla="*/ 578182 w 2208199"/>
                  <a:gd name="connsiteY45" fmla="*/ 1184046 h 1883760"/>
                  <a:gd name="connsiteX46" fmla="*/ 617939 w 2208199"/>
                  <a:gd name="connsiteY46" fmla="*/ 1223802 h 1883760"/>
                  <a:gd name="connsiteX47" fmla="*/ 625890 w 2208199"/>
                  <a:gd name="connsiteY47" fmla="*/ 1255607 h 1883760"/>
                  <a:gd name="connsiteX48" fmla="*/ 641792 w 2208199"/>
                  <a:gd name="connsiteY48" fmla="*/ 1279461 h 1883760"/>
                  <a:gd name="connsiteX49" fmla="*/ 649744 w 2208199"/>
                  <a:gd name="connsiteY49" fmla="*/ 1303315 h 1883760"/>
                  <a:gd name="connsiteX50" fmla="*/ 633841 w 2208199"/>
                  <a:gd name="connsiteY50" fmla="*/ 1358974 h 1883760"/>
                  <a:gd name="connsiteX51" fmla="*/ 617939 w 2208199"/>
                  <a:gd name="connsiteY51" fmla="*/ 1406682 h 1883760"/>
                  <a:gd name="connsiteX52" fmla="*/ 594085 w 2208199"/>
                  <a:gd name="connsiteY52" fmla="*/ 1414633 h 1883760"/>
                  <a:gd name="connsiteX53" fmla="*/ 546377 w 2208199"/>
                  <a:gd name="connsiteY53" fmla="*/ 1446439 h 1883760"/>
                  <a:gd name="connsiteX54" fmla="*/ 522523 w 2208199"/>
                  <a:gd name="connsiteY54" fmla="*/ 1462341 h 1883760"/>
                  <a:gd name="connsiteX55" fmla="*/ 498669 w 2208199"/>
                  <a:gd name="connsiteY55" fmla="*/ 1470293 h 1883760"/>
                  <a:gd name="connsiteX56" fmla="*/ 443010 w 2208199"/>
                  <a:gd name="connsiteY56" fmla="*/ 1510049 h 1883760"/>
                  <a:gd name="connsiteX57" fmla="*/ 435059 w 2208199"/>
                  <a:gd name="connsiteY57" fmla="*/ 1533903 h 1883760"/>
                  <a:gd name="connsiteX58" fmla="*/ 403253 w 2208199"/>
                  <a:gd name="connsiteY58" fmla="*/ 1581611 h 1883760"/>
                  <a:gd name="connsiteX59" fmla="*/ 411205 w 2208199"/>
                  <a:gd name="connsiteY59" fmla="*/ 1645221 h 1883760"/>
                  <a:gd name="connsiteX60" fmla="*/ 458912 w 2208199"/>
                  <a:gd name="connsiteY60" fmla="*/ 1692929 h 1883760"/>
                  <a:gd name="connsiteX61" fmla="*/ 554328 w 2208199"/>
                  <a:gd name="connsiteY61" fmla="*/ 1796296 h 1883760"/>
                  <a:gd name="connsiteX62" fmla="*/ 594085 w 2208199"/>
                  <a:gd name="connsiteY62" fmla="*/ 1836053 h 1883760"/>
                  <a:gd name="connsiteX63" fmla="*/ 609987 w 2208199"/>
                  <a:gd name="connsiteY63" fmla="*/ 1867858 h 1883760"/>
                  <a:gd name="connsiteX64" fmla="*/ 641792 w 2208199"/>
                  <a:gd name="connsiteY64" fmla="*/ 1875809 h 1883760"/>
                  <a:gd name="connsiteX65" fmla="*/ 665646 w 2208199"/>
                  <a:gd name="connsiteY65" fmla="*/ 1883760 h 1883760"/>
                  <a:gd name="connsiteX66" fmla="*/ 880332 w 2208199"/>
                  <a:gd name="connsiteY66" fmla="*/ 1875809 h 1883760"/>
                  <a:gd name="connsiteX67" fmla="*/ 904186 w 2208199"/>
                  <a:gd name="connsiteY67" fmla="*/ 1867858 h 1883760"/>
                  <a:gd name="connsiteX68" fmla="*/ 928039 w 2208199"/>
                  <a:gd name="connsiteY68" fmla="*/ 1851955 h 1883760"/>
                  <a:gd name="connsiteX69" fmla="*/ 959845 w 2208199"/>
                  <a:gd name="connsiteY69" fmla="*/ 1828101 h 1883760"/>
                  <a:gd name="connsiteX70" fmla="*/ 1007552 w 2208199"/>
                  <a:gd name="connsiteY70" fmla="*/ 1812199 h 1883760"/>
                  <a:gd name="connsiteX71" fmla="*/ 1031406 w 2208199"/>
                  <a:gd name="connsiteY71" fmla="*/ 1788345 h 1883760"/>
                  <a:gd name="connsiteX72" fmla="*/ 1079114 w 2208199"/>
                  <a:gd name="connsiteY72" fmla="*/ 1772442 h 1883760"/>
                  <a:gd name="connsiteX73" fmla="*/ 1277897 w 2208199"/>
                  <a:gd name="connsiteY73" fmla="*/ 1780393 h 1883760"/>
                  <a:gd name="connsiteX74" fmla="*/ 1508485 w 2208199"/>
                  <a:gd name="connsiteY74" fmla="*/ 1788345 h 1883760"/>
                  <a:gd name="connsiteX75" fmla="*/ 1548241 w 2208199"/>
                  <a:gd name="connsiteY75" fmla="*/ 1796296 h 1883760"/>
                  <a:gd name="connsiteX76" fmla="*/ 1659559 w 2208199"/>
                  <a:gd name="connsiteY76" fmla="*/ 1812199 h 1883760"/>
                  <a:gd name="connsiteX77" fmla="*/ 1914001 w 2208199"/>
                  <a:gd name="connsiteY77" fmla="*/ 1796296 h 1883760"/>
                  <a:gd name="connsiteX78" fmla="*/ 1937855 w 2208199"/>
                  <a:gd name="connsiteY78" fmla="*/ 1788345 h 1883760"/>
                  <a:gd name="connsiteX79" fmla="*/ 1961709 w 2208199"/>
                  <a:gd name="connsiteY79" fmla="*/ 1756540 h 1883760"/>
                  <a:gd name="connsiteX80" fmla="*/ 1985563 w 2208199"/>
                  <a:gd name="connsiteY80" fmla="*/ 1732686 h 1883760"/>
                  <a:gd name="connsiteX81" fmla="*/ 1993514 w 2208199"/>
                  <a:gd name="connsiteY81" fmla="*/ 1692929 h 1883760"/>
                  <a:gd name="connsiteX82" fmla="*/ 2017368 w 2208199"/>
                  <a:gd name="connsiteY82" fmla="*/ 1502098 h 1883760"/>
                  <a:gd name="connsiteX83" fmla="*/ 2049173 w 2208199"/>
                  <a:gd name="connsiteY83" fmla="*/ 1454390 h 1883760"/>
                  <a:gd name="connsiteX84" fmla="*/ 2073027 w 2208199"/>
                  <a:gd name="connsiteY84" fmla="*/ 1446439 h 1883760"/>
                  <a:gd name="connsiteX85" fmla="*/ 2088930 w 2208199"/>
                  <a:gd name="connsiteY85" fmla="*/ 1414633 h 1883760"/>
                  <a:gd name="connsiteX86" fmla="*/ 2112784 w 2208199"/>
                  <a:gd name="connsiteY86" fmla="*/ 1199948 h 1883760"/>
                  <a:gd name="connsiteX87" fmla="*/ 2120735 w 2208199"/>
                  <a:gd name="connsiteY87" fmla="*/ 1176094 h 1883760"/>
                  <a:gd name="connsiteX88" fmla="*/ 2152540 w 2208199"/>
                  <a:gd name="connsiteY88" fmla="*/ 1136338 h 1883760"/>
                  <a:gd name="connsiteX0" fmla="*/ 2152540 w 2208199"/>
                  <a:gd name="connsiteY0" fmla="*/ 1136338 h 1883760"/>
                  <a:gd name="connsiteX1" fmla="*/ 2176394 w 2208199"/>
                  <a:gd name="connsiteY1" fmla="*/ 1064776 h 1883760"/>
                  <a:gd name="connsiteX2" fmla="*/ 2200248 w 2208199"/>
                  <a:gd name="connsiteY2" fmla="*/ 1001166 h 1883760"/>
                  <a:gd name="connsiteX3" fmla="*/ 2208199 w 2208199"/>
                  <a:gd name="connsiteY3" fmla="*/ 961409 h 1883760"/>
                  <a:gd name="connsiteX4" fmla="*/ 2192297 w 2208199"/>
                  <a:gd name="connsiteY4" fmla="*/ 746724 h 1883760"/>
                  <a:gd name="connsiteX5" fmla="*/ 2152540 w 2208199"/>
                  <a:gd name="connsiteY5" fmla="*/ 706967 h 1883760"/>
                  <a:gd name="connsiteX6" fmla="*/ 2128686 w 2208199"/>
                  <a:gd name="connsiteY6" fmla="*/ 675162 h 1883760"/>
                  <a:gd name="connsiteX7" fmla="*/ 2065076 w 2208199"/>
                  <a:gd name="connsiteY7" fmla="*/ 627454 h 1883760"/>
                  <a:gd name="connsiteX8" fmla="*/ 2001466 w 2208199"/>
                  <a:gd name="connsiteY8" fmla="*/ 571795 h 1883760"/>
                  <a:gd name="connsiteX9" fmla="*/ 1969660 w 2208199"/>
                  <a:gd name="connsiteY9" fmla="*/ 555893 h 1883760"/>
                  <a:gd name="connsiteX10" fmla="*/ 1914001 w 2208199"/>
                  <a:gd name="connsiteY10" fmla="*/ 516136 h 1883760"/>
                  <a:gd name="connsiteX11" fmla="*/ 1890147 w 2208199"/>
                  <a:gd name="connsiteY11" fmla="*/ 492282 h 1883760"/>
                  <a:gd name="connsiteX12" fmla="*/ 1842439 w 2208199"/>
                  <a:gd name="connsiteY12" fmla="*/ 476380 h 1883760"/>
                  <a:gd name="connsiteX13" fmla="*/ 1802683 w 2208199"/>
                  <a:gd name="connsiteY13" fmla="*/ 460477 h 1883760"/>
                  <a:gd name="connsiteX14" fmla="*/ 1635706 w 2208199"/>
                  <a:gd name="connsiteY14" fmla="*/ 468428 h 1883760"/>
                  <a:gd name="connsiteX15" fmla="*/ 1603900 w 2208199"/>
                  <a:gd name="connsiteY15" fmla="*/ 484331 h 1883760"/>
                  <a:gd name="connsiteX16" fmla="*/ 1564144 w 2208199"/>
                  <a:gd name="connsiteY16" fmla="*/ 500233 h 1883760"/>
                  <a:gd name="connsiteX17" fmla="*/ 1532339 w 2208199"/>
                  <a:gd name="connsiteY17" fmla="*/ 516136 h 1883760"/>
                  <a:gd name="connsiteX18" fmla="*/ 1500533 w 2208199"/>
                  <a:gd name="connsiteY18" fmla="*/ 524087 h 1883760"/>
                  <a:gd name="connsiteX19" fmla="*/ 1373312 w 2208199"/>
                  <a:gd name="connsiteY19" fmla="*/ 555893 h 1883760"/>
                  <a:gd name="connsiteX20" fmla="*/ 1349459 w 2208199"/>
                  <a:gd name="connsiteY20" fmla="*/ 563844 h 1883760"/>
                  <a:gd name="connsiteX21" fmla="*/ 1396673 w 2208199"/>
                  <a:gd name="connsiteY21" fmla="*/ 5301 h 1883760"/>
                  <a:gd name="connsiteX22" fmla="*/ 1116759 w 2208199"/>
                  <a:gd name="connsiteY22" fmla="*/ 260719 h 1883760"/>
                  <a:gd name="connsiteX23" fmla="*/ 1113152 w 2208199"/>
                  <a:gd name="connsiteY23" fmla="*/ 83820 h 1883760"/>
                  <a:gd name="connsiteX24" fmla="*/ 1053150 w 2208199"/>
                  <a:gd name="connsiteY24" fmla="*/ 319354 h 1883760"/>
                  <a:gd name="connsiteX25" fmla="*/ 920088 w 2208199"/>
                  <a:gd name="connsiteY25" fmla="*/ 476380 h 1883760"/>
                  <a:gd name="connsiteX26" fmla="*/ 704911 w 2208199"/>
                  <a:gd name="connsiteY26" fmla="*/ 303451 h 1883760"/>
                  <a:gd name="connsiteX27" fmla="*/ 520334 w 2208199"/>
                  <a:gd name="connsiteY27" fmla="*/ 312713 h 1883760"/>
                  <a:gd name="connsiteX28" fmla="*/ 196519 w 2208199"/>
                  <a:gd name="connsiteY28" fmla="*/ 500233 h 1883760"/>
                  <a:gd name="connsiteX29" fmla="*/ 172666 w 2208199"/>
                  <a:gd name="connsiteY29" fmla="*/ 508185 h 1883760"/>
                  <a:gd name="connsiteX30" fmla="*/ 93152 w 2208199"/>
                  <a:gd name="connsiteY30" fmla="*/ 555893 h 1883760"/>
                  <a:gd name="connsiteX31" fmla="*/ 61347 w 2208199"/>
                  <a:gd name="connsiteY31" fmla="*/ 603600 h 1883760"/>
                  <a:gd name="connsiteX32" fmla="*/ 29542 w 2208199"/>
                  <a:gd name="connsiteY32" fmla="*/ 659260 h 1883760"/>
                  <a:gd name="connsiteX33" fmla="*/ 29542 w 2208199"/>
                  <a:gd name="connsiteY33" fmla="*/ 746724 h 1883760"/>
                  <a:gd name="connsiteX34" fmla="*/ 45445 w 2208199"/>
                  <a:gd name="connsiteY34" fmla="*/ 770578 h 1883760"/>
                  <a:gd name="connsiteX35" fmla="*/ 101104 w 2208199"/>
                  <a:gd name="connsiteY35" fmla="*/ 858042 h 1883760"/>
                  <a:gd name="connsiteX36" fmla="*/ 132909 w 2208199"/>
                  <a:gd name="connsiteY36" fmla="*/ 905750 h 1883760"/>
                  <a:gd name="connsiteX37" fmla="*/ 156763 w 2208199"/>
                  <a:gd name="connsiteY37" fmla="*/ 937555 h 1883760"/>
                  <a:gd name="connsiteX38" fmla="*/ 204471 w 2208199"/>
                  <a:gd name="connsiteY38" fmla="*/ 969360 h 1883760"/>
                  <a:gd name="connsiteX39" fmla="*/ 268081 w 2208199"/>
                  <a:gd name="connsiteY39" fmla="*/ 1025020 h 1883760"/>
                  <a:gd name="connsiteX40" fmla="*/ 291935 w 2208199"/>
                  <a:gd name="connsiteY40" fmla="*/ 1048873 h 1883760"/>
                  <a:gd name="connsiteX41" fmla="*/ 395302 w 2208199"/>
                  <a:gd name="connsiteY41" fmla="*/ 1112484 h 1883760"/>
                  <a:gd name="connsiteX42" fmla="*/ 419156 w 2208199"/>
                  <a:gd name="connsiteY42" fmla="*/ 1120435 h 1883760"/>
                  <a:gd name="connsiteX43" fmla="*/ 482766 w 2208199"/>
                  <a:gd name="connsiteY43" fmla="*/ 1160192 h 1883760"/>
                  <a:gd name="connsiteX44" fmla="*/ 522523 w 2208199"/>
                  <a:gd name="connsiteY44" fmla="*/ 1168143 h 1883760"/>
                  <a:gd name="connsiteX45" fmla="*/ 546377 w 2208199"/>
                  <a:gd name="connsiteY45" fmla="*/ 1176094 h 1883760"/>
                  <a:gd name="connsiteX46" fmla="*/ 578182 w 2208199"/>
                  <a:gd name="connsiteY46" fmla="*/ 1184046 h 1883760"/>
                  <a:gd name="connsiteX47" fmla="*/ 617939 w 2208199"/>
                  <a:gd name="connsiteY47" fmla="*/ 1223802 h 1883760"/>
                  <a:gd name="connsiteX48" fmla="*/ 625890 w 2208199"/>
                  <a:gd name="connsiteY48" fmla="*/ 1255607 h 1883760"/>
                  <a:gd name="connsiteX49" fmla="*/ 641792 w 2208199"/>
                  <a:gd name="connsiteY49" fmla="*/ 1279461 h 1883760"/>
                  <a:gd name="connsiteX50" fmla="*/ 649744 w 2208199"/>
                  <a:gd name="connsiteY50" fmla="*/ 1303315 h 1883760"/>
                  <a:gd name="connsiteX51" fmla="*/ 633841 w 2208199"/>
                  <a:gd name="connsiteY51" fmla="*/ 1358974 h 1883760"/>
                  <a:gd name="connsiteX52" fmla="*/ 617939 w 2208199"/>
                  <a:gd name="connsiteY52" fmla="*/ 1406682 h 1883760"/>
                  <a:gd name="connsiteX53" fmla="*/ 594085 w 2208199"/>
                  <a:gd name="connsiteY53" fmla="*/ 1414633 h 1883760"/>
                  <a:gd name="connsiteX54" fmla="*/ 546377 w 2208199"/>
                  <a:gd name="connsiteY54" fmla="*/ 1446439 h 1883760"/>
                  <a:gd name="connsiteX55" fmla="*/ 522523 w 2208199"/>
                  <a:gd name="connsiteY55" fmla="*/ 1462341 h 1883760"/>
                  <a:gd name="connsiteX56" fmla="*/ 498669 w 2208199"/>
                  <a:gd name="connsiteY56" fmla="*/ 1470293 h 1883760"/>
                  <a:gd name="connsiteX57" fmla="*/ 443010 w 2208199"/>
                  <a:gd name="connsiteY57" fmla="*/ 1510049 h 1883760"/>
                  <a:gd name="connsiteX58" fmla="*/ 435059 w 2208199"/>
                  <a:gd name="connsiteY58" fmla="*/ 1533903 h 1883760"/>
                  <a:gd name="connsiteX59" fmla="*/ 403253 w 2208199"/>
                  <a:gd name="connsiteY59" fmla="*/ 1581611 h 1883760"/>
                  <a:gd name="connsiteX60" fmla="*/ 411205 w 2208199"/>
                  <a:gd name="connsiteY60" fmla="*/ 1645221 h 1883760"/>
                  <a:gd name="connsiteX61" fmla="*/ 458912 w 2208199"/>
                  <a:gd name="connsiteY61" fmla="*/ 1692929 h 1883760"/>
                  <a:gd name="connsiteX62" fmla="*/ 554328 w 2208199"/>
                  <a:gd name="connsiteY62" fmla="*/ 1796296 h 1883760"/>
                  <a:gd name="connsiteX63" fmla="*/ 594085 w 2208199"/>
                  <a:gd name="connsiteY63" fmla="*/ 1836053 h 1883760"/>
                  <a:gd name="connsiteX64" fmla="*/ 609987 w 2208199"/>
                  <a:gd name="connsiteY64" fmla="*/ 1867858 h 1883760"/>
                  <a:gd name="connsiteX65" fmla="*/ 641792 w 2208199"/>
                  <a:gd name="connsiteY65" fmla="*/ 1875809 h 1883760"/>
                  <a:gd name="connsiteX66" fmla="*/ 665646 w 2208199"/>
                  <a:gd name="connsiteY66" fmla="*/ 1883760 h 1883760"/>
                  <a:gd name="connsiteX67" fmla="*/ 880332 w 2208199"/>
                  <a:gd name="connsiteY67" fmla="*/ 1875809 h 1883760"/>
                  <a:gd name="connsiteX68" fmla="*/ 904186 w 2208199"/>
                  <a:gd name="connsiteY68" fmla="*/ 1867858 h 1883760"/>
                  <a:gd name="connsiteX69" fmla="*/ 928039 w 2208199"/>
                  <a:gd name="connsiteY69" fmla="*/ 1851955 h 1883760"/>
                  <a:gd name="connsiteX70" fmla="*/ 959845 w 2208199"/>
                  <a:gd name="connsiteY70" fmla="*/ 1828101 h 1883760"/>
                  <a:gd name="connsiteX71" fmla="*/ 1007552 w 2208199"/>
                  <a:gd name="connsiteY71" fmla="*/ 1812199 h 1883760"/>
                  <a:gd name="connsiteX72" fmla="*/ 1031406 w 2208199"/>
                  <a:gd name="connsiteY72" fmla="*/ 1788345 h 1883760"/>
                  <a:gd name="connsiteX73" fmla="*/ 1079114 w 2208199"/>
                  <a:gd name="connsiteY73" fmla="*/ 1772442 h 1883760"/>
                  <a:gd name="connsiteX74" fmla="*/ 1277897 w 2208199"/>
                  <a:gd name="connsiteY74" fmla="*/ 1780393 h 1883760"/>
                  <a:gd name="connsiteX75" fmla="*/ 1508485 w 2208199"/>
                  <a:gd name="connsiteY75" fmla="*/ 1788345 h 1883760"/>
                  <a:gd name="connsiteX76" fmla="*/ 1548241 w 2208199"/>
                  <a:gd name="connsiteY76" fmla="*/ 1796296 h 1883760"/>
                  <a:gd name="connsiteX77" fmla="*/ 1659559 w 2208199"/>
                  <a:gd name="connsiteY77" fmla="*/ 1812199 h 1883760"/>
                  <a:gd name="connsiteX78" fmla="*/ 1914001 w 2208199"/>
                  <a:gd name="connsiteY78" fmla="*/ 1796296 h 1883760"/>
                  <a:gd name="connsiteX79" fmla="*/ 1937855 w 2208199"/>
                  <a:gd name="connsiteY79" fmla="*/ 1788345 h 1883760"/>
                  <a:gd name="connsiteX80" fmla="*/ 1961709 w 2208199"/>
                  <a:gd name="connsiteY80" fmla="*/ 1756540 h 1883760"/>
                  <a:gd name="connsiteX81" fmla="*/ 1985563 w 2208199"/>
                  <a:gd name="connsiteY81" fmla="*/ 1732686 h 1883760"/>
                  <a:gd name="connsiteX82" fmla="*/ 1993514 w 2208199"/>
                  <a:gd name="connsiteY82" fmla="*/ 1692929 h 1883760"/>
                  <a:gd name="connsiteX83" fmla="*/ 2017368 w 2208199"/>
                  <a:gd name="connsiteY83" fmla="*/ 1502098 h 1883760"/>
                  <a:gd name="connsiteX84" fmla="*/ 2049173 w 2208199"/>
                  <a:gd name="connsiteY84" fmla="*/ 1454390 h 1883760"/>
                  <a:gd name="connsiteX85" fmla="*/ 2073027 w 2208199"/>
                  <a:gd name="connsiteY85" fmla="*/ 1446439 h 1883760"/>
                  <a:gd name="connsiteX86" fmla="*/ 2088930 w 2208199"/>
                  <a:gd name="connsiteY86" fmla="*/ 1414633 h 1883760"/>
                  <a:gd name="connsiteX87" fmla="*/ 2112784 w 2208199"/>
                  <a:gd name="connsiteY87" fmla="*/ 1199948 h 1883760"/>
                  <a:gd name="connsiteX88" fmla="*/ 2120735 w 2208199"/>
                  <a:gd name="connsiteY88" fmla="*/ 1176094 h 1883760"/>
                  <a:gd name="connsiteX89" fmla="*/ 2152540 w 2208199"/>
                  <a:gd name="connsiteY89" fmla="*/ 1136338 h 1883760"/>
                  <a:gd name="connsiteX0" fmla="*/ 2152540 w 2208199"/>
                  <a:gd name="connsiteY0" fmla="*/ 1136338 h 1883760"/>
                  <a:gd name="connsiteX1" fmla="*/ 2176394 w 2208199"/>
                  <a:gd name="connsiteY1" fmla="*/ 1064776 h 1883760"/>
                  <a:gd name="connsiteX2" fmla="*/ 2200248 w 2208199"/>
                  <a:gd name="connsiteY2" fmla="*/ 1001166 h 1883760"/>
                  <a:gd name="connsiteX3" fmla="*/ 2208199 w 2208199"/>
                  <a:gd name="connsiteY3" fmla="*/ 961409 h 1883760"/>
                  <a:gd name="connsiteX4" fmla="*/ 2192297 w 2208199"/>
                  <a:gd name="connsiteY4" fmla="*/ 746724 h 1883760"/>
                  <a:gd name="connsiteX5" fmla="*/ 2152540 w 2208199"/>
                  <a:gd name="connsiteY5" fmla="*/ 706967 h 1883760"/>
                  <a:gd name="connsiteX6" fmla="*/ 2128686 w 2208199"/>
                  <a:gd name="connsiteY6" fmla="*/ 675162 h 1883760"/>
                  <a:gd name="connsiteX7" fmla="*/ 2065076 w 2208199"/>
                  <a:gd name="connsiteY7" fmla="*/ 627454 h 1883760"/>
                  <a:gd name="connsiteX8" fmla="*/ 2001466 w 2208199"/>
                  <a:gd name="connsiteY8" fmla="*/ 571795 h 1883760"/>
                  <a:gd name="connsiteX9" fmla="*/ 1969660 w 2208199"/>
                  <a:gd name="connsiteY9" fmla="*/ 555893 h 1883760"/>
                  <a:gd name="connsiteX10" fmla="*/ 1914001 w 2208199"/>
                  <a:gd name="connsiteY10" fmla="*/ 516136 h 1883760"/>
                  <a:gd name="connsiteX11" fmla="*/ 1890147 w 2208199"/>
                  <a:gd name="connsiteY11" fmla="*/ 492282 h 1883760"/>
                  <a:gd name="connsiteX12" fmla="*/ 1842439 w 2208199"/>
                  <a:gd name="connsiteY12" fmla="*/ 476380 h 1883760"/>
                  <a:gd name="connsiteX13" fmla="*/ 1802683 w 2208199"/>
                  <a:gd name="connsiteY13" fmla="*/ 460477 h 1883760"/>
                  <a:gd name="connsiteX14" fmla="*/ 1635706 w 2208199"/>
                  <a:gd name="connsiteY14" fmla="*/ 468428 h 1883760"/>
                  <a:gd name="connsiteX15" fmla="*/ 1603900 w 2208199"/>
                  <a:gd name="connsiteY15" fmla="*/ 484331 h 1883760"/>
                  <a:gd name="connsiteX16" fmla="*/ 1564144 w 2208199"/>
                  <a:gd name="connsiteY16" fmla="*/ 500233 h 1883760"/>
                  <a:gd name="connsiteX17" fmla="*/ 1532339 w 2208199"/>
                  <a:gd name="connsiteY17" fmla="*/ 516136 h 1883760"/>
                  <a:gd name="connsiteX18" fmla="*/ 1500533 w 2208199"/>
                  <a:gd name="connsiteY18" fmla="*/ 524087 h 1883760"/>
                  <a:gd name="connsiteX19" fmla="*/ 1373312 w 2208199"/>
                  <a:gd name="connsiteY19" fmla="*/ 555893 h 1883760"/>
                  <a:gd name="connsiteX20" fmla="*/ 1349459 w 2208199"/>
                  <a:gd name="connsiteY20" fmla="*/ 563844 h 1883760"/>
                  <a:gd name="connsiteX21" fmla="*/ 1396673 w 2208199"/>
                  <a:gd name="connsiteY21" fmla="*/ 5301 h 1883760"/>
                  <a:gd name="connsiteX22" fmla="*/ 1116759 w 2208199"/>
                  <a:gd name="connsiteY22" fmla="*/ 260719 h 1883760"/>
                  <a:gd name="connsiteX23" fmla="*/ 1280135 w 2208199"/>
                  <a:gd name="connsiteY23" fmla="*/ 79873 h 1883760"/>
                  <a:gd name="connsiteX24" fmla="*/ 1113152 w 2208199"/>
                  <a:gd name="connsiteY24" fmla="*/ 83820 h 1883760"/>
                  <a:gd name="connsiteX25" fmla="*/ 1053150 w 2208199"/>
                  <a:gd name="connsiteY25" fmla="*/ 319354 h 1883760"/>
                  <a:gd name="connsiteX26" fmla="*/ 920088 w 2208199"/>
                  <a:gd name="connsiteY26" fmla="*/ 476380 h 1883760"/>
                  <a:gd name="connsiteX27" fmla="*/ 704911 w 2208199"/>
                  <a:gd name="connsiteY27" fmla="*/ 303451 h 1883760"/>
                  <a:gd name="connsiteX28" fmla="*/ 520334 w 2208199"/>
                  <a:gd name="connsiteY28" fmla="*/ 312713 h 1883760"/>
                  <a:gd name="connsiteX29" fmla="*/ 196519 w 2208199"/>
                  <a:gd name="connsiteY29" fmla="*/ 500233 h 1883760"/>
                  <a:gd name="connsiteX30" fmla="*/ 172666 w 2208199"/>
                  <a:gd name="connsiteY30" fmla="*/ 508185 h 1883760"/>
                  <a:gd name="connsiteX31" fmla="*/ 93152 w 2208199"/>
                  <a:gd name="connsiteY31" fmla="*/ 555893 h 1883760"/>
                  <a:gd name="connsiteX32" fmla="*/ 61347 w 2208199"/>
                  <a:gd name="connsiteY32" fmla="*/ 603600 h 1883760"/>
                  <a:gd name="connsiteX33" fmla="*/ 29542 w 2208199"/>
                  <a:gd name="connsiteY33" fmla="*/ 659260 h 1883760"/>
                  <a:gd name="connsiteX34" fmla="*/ 29542 w 2208199"/>
                  <a:gd name="connsiteY34" fmla="*/ 746724 h 1883760"/>
                  <a:gd name="connsiteX35" fmla="*/ 45445 w 2208199"/>
                  <a:gd name="connsiteY35" fmla="*/ 770578 h 1883760"/>
                  <a:gd name="connsiteX36" fmla="*/ 101104 w 2208199"/>
                  <a:gd name="connsiteY36" fmla="*/ 858042 h 1883760"/>
                  <a:gd name="connsiteX37" fmla="*/ 132909 w 2208199"/>
                  <a:gd name="connsiteY37" fmla="*/ 905750 h 1883760"/>
                  <a:gd name="connsiteX38" fmla="*/ 156763 w 2208199"/>
                  <a:gd name="connsiteY38" fmla="*/ 937555 h 1883760"/>
                  <a:gd name="connsiteX39" fmla="*/ 204471 w 2208199"/>
                  <a:gd name="connsiteY39" fmla="*/ 969360 h 1883760"/>
                  <a:gd name="connsiteX40" fmla="*/ 268081 w 2208199"/>
                  <a:gd name="connsiteY40" fmla="*/ 1025020 h 1883760"/>
                  <a:gd name="connsiteX41" fmla="*/ 291935 w 2208199"/>
                  <a:gd name="connsiteY41" fmla="*/ 1048873 h 1883760"/>
                  <a:gd name="connsiteX42" fmla="*/ 395302 w 2208199"/>
                  <a:gd name="connsiteY42" fmla="*/ 1112484 h 1883760"/>
                  <a:gd name="connsiteX43" fmla="*/ 419156 w 2208199"/>
                  <a:gd name="connsiteY43" fmla="*/ 1120435 h 1883760"/>
                  <a:gd name="connsiteX44" fmla="*/ 482766 w 2208199"/>
                  <a:gd name="connsiteY44" fmla="*/ 1160192 h 1883760"/>
                  <a:gd name="connsiteX45" fmla="*/ 522523 w 2208199"/>
                  <a:gd name="connsiteY45" fmla="*/ 1168143 h 1883760"/>
                  <a:gd name="connsiteX46" fmla="*/ 546377 w 2208199"/>
                  <a:gd name="connsiteY46" fmla="*/ 1176094 h 1883760"/>
                  <a:gd name="connsiteX47" fmla="*/ 578182 w 2208199"/>
                  <a:gd name="connsiteY47" fmla="*/ 1184046 h 1883760"/>
                  <a:gd name="connsiteX48" fmla="*/ 617939 w 2208199"/>
                  <a:gd name="connsiteY48" fmla="*/ 1223802 h 1883760"/>
                  <a:gd name="connsiteX49" fmla="*/ 625890 w 2208199"/>
                  <a:gd name="connsiteY49" fmla="*/ 1255607 h 1883760"/>
                  <a:gd name="connsiteX50" fmla="*/ 641792 w 2208199"/>
                  <a:gd name="connsiteY50" fmla="*/ 1279461 h 1883760"/>
                  <a:gd name="connsiteX51" fmla="*/ 649744 w 2208199"/>
                  <a:gd name="connsiteY51" fmla="*/ 1303315 h 1883760"/>
                  <a:gd name="connsiteX52" fmla="*/ 633841 w 2208199"/>
                  <a:gd name="connsiteY52" fmla="*/ 1358974 h 1883760"/>
                  <a:gd name="connsiteX53" fmla="*/ 617939 w 2208199"/>
                  <a:gd name="connsiteY53" fmla="*/ 1406682 h 1883760"/>
                  <a:gd name="connsiteX54" fmla="*/ 594085 w 2208199"/>
                  <a:gd name="connsiteY54" fmla="*/ 1414633 h 1883760"/>
                  <a:gd name="connsiteX55" fmla="*/ 546377 w 2208199"/>
                  <a:gd name="connsiteY55" fmla="*/ 1446439 h 1883760"/>
                  <a:gd name="connsiteX56" fmla="*/ 522523 w 2208199"/>
                  <a:gd name="connsiteY56" fmla="*/ 1462341 h 1883760"/>
                  <a:gd name="connsiteX57" fmla="*/ 498669 w 2208199"/>
                  <a:gd name="connsiteY57" fmla="*/ 1470293 h 1883760"/>
                  <a:gd name="connsiteX58" fmla="*/ 443010 w 2208199"/>
                  <a:gd name="connsiteY58" fmla="*/ 1510049 h 1883760"/>
                  <a:gd name="connsiteX59" fmla="*/ 435059 w 2208199"/>
                  <a:gd name="connsiteY59" fmla="*/ 1533903 h 1883760"/>
                  <a:gd name="connsiteX60" fmla="*/ 403253 w 2208199"/>
                  <a:gd name="connsiteY60" fmla="*/ 1581611 h 1883760"/>
                  <a:gd name="connsiteX61" fmla="*/ 411205 w 2208199"/>
                  <a:gd name="connsiteY61" fmla="*/ 1645221 h 1883760"/>
                  <a:gd name="connsiteX62" fmla="*/ 458912 w 2208199"/>
                  <a:gd name="connsiteY62" fmla="*/ 1692929 h 1883760"/>
                  <a:gd name="connsiteX63" fmla="*/ 554328 w 2208199"/>
                  <a:gd name="connsiteY63" fmla="*/ 1796296 h 1883760"/>
                  <a:gd name="connsiteX64" fmla="*/ 594085 w 2208199"/>
                  <a:gd name="connsiteY64" fmla="*/ 1836053 h 1883760"/>
                  <a:gd name="connsiteX65" fmla="*/ 609987 w 2208199"/>
                  <a:gd name="connsiteY65" fmla="*/ 1867858 h 1883760"/>
                  <a:gd name="connsiteX66" fmla="*/ 641792 w 2208199"/>
                  <a:gd name="connsiteY66" fmla="*/ 1875809 h 1883760"/>
                  <a:gd name="connsiteX67" fmla="*/ 665646 w 2208199"/>
                  <a:gd name="connsiteY67" fmla="*/ 1883760 h 1883760"/>
                  <a:gd name="connsiteX68" fmla="*/ 880332 w 2208199"/>
                  <a:gd name="connsiteY68" fmla="*/ 1875809 h 1883760"/>
                  <a:gd name="connsiteX69" fmla="*/ 904186 w 2208199"/>
                  <a:gd name="connsiteY69" fmla="*/ 1867858 h 1883760"/>
                  <a:gd name="connsiteX70" fmla="*/ 928039 w 2208199"/>
                  <a:gd name="connsiteY70" fmla="*/ 1851955 h 1883760"/>
                  <a:gd name="connsiteX71" fmla="*/ 959845 w 2208199"/>
                  <a:gd name="connsiteY71" fmla="*/ 1828101 h 1883760"/>
                  <a:gd name="connsiteX72" fmla="*/ 1007552 w 2208199"/>
                  <a:gd name="connsiteY72" fmla="*/ 1812199 h 1883760"/>
                  <a:gd name="connsiteX73" fmla="*/ 1031406 w 2208199"/>
                  <a:gd name="connsiteY73" fmla="*/ 1788345 h 1883760"/>
                  <a:gd name="connsiteX74" fmla="*/ 1079114 w 2208199"/>
                  <a:gd name="connsiteY74" fmla="*/ 1772442 h 1883760"/>
                  <a:gd name="connsiteX75" fmla="*/ 1277897 w 2208199"/>
                  <a:gd name="connsiteY75" fmla="*/ 1780393 h 1883760"/>
                  <a:gd name="connsiteX76" fmla="*/ 1508485 w 2208199"/>
                  <a:gd name="connsiteY76" fmla="*/ 1788345 h 1883760"/>
                  <a:gd name="connsiteX77" fmla="*/ 1548241 w 2208199"/>
                  <a:gd name="connsiteY77" fmla="*/ 1796296 h 1883760"/>
                  <a:gd name="connsiteX78" fmla="*/ 1659559 w 2208199"/>
                  <a:gd name="connsiteY78" fmla="*/ 1812199 h 1883760"/>
                  <a:gd name="connsiteX79" fmla="*/ 1914001 w 2208199"/>
                  <a:gd name="connsiteY79" fmla="*/ 1796296 h 1883760"/>
                  <a:gd name="connsiteX80" fmla="*/ 1937855 w 2208199"/>
                  <a:gd name="connsiteY80" fmla="*/ 1788345 h 1883760"/>
                  <a:gd name="connsiteX81" fmla="*/ 1961709 w 2208199"/>
                  <a:gd name="connsiteY81" fmla="*/ 1756540 h 1883760"/>
                  <a:gd name="connsiteX82" fmla="*/ 1985563 w 2208199"/>
                  <a:gd name="connsiteY82" fmla="*/ 1732686 h 1883760"/>
                  <a:gd name="connsiteX83" fmla="*/ 1993514 w 2208199"/>
                  <a:gd name="connsiteY83" fmla="*/ 1692929 h 1883760"/>
                  <a:gd name="connsiteX84" fmla="*/ 2017368 w 2208199"/>
                  <a:gd name="connsiteY84" fmla="*/ 1502098 h 1883760"/>
                  <a:gd name="connsiteX85" fmla="*/ 2049173 w 2208199"/>
                  <a:gd name="connsiteY85" fmla="*/ 1454390 h 1883760"/>
                  <a:gd name="connsiteX86" fmla="*/ 2073027 w 2208199"/>
                  <a:gd name="connsiteY86" fmla="*/ 1446439 h 1883760"/>
                  <a:gd name="connsiteX87" fmla="*/ 2088930 w 2208199"/>
                  <a:gd name="connsiteY87" fmla="*/ 1414633 h 1883760"/>
                  <a:gd name="connsiteX88" fmla="*/ 2112784 w 2208199"/>
                  <a:gd name="connsiteY88" fmla="*/ 1199948 h 1883760"/>
                  <a:gd name="connsiteX89" fmla="*/ 2120735 w 2208199"/>
                  <a:gd name="connsiteY89" fmla="*/ 1176094 h 1883760"/>
                  <a:gd name="connsiteX90" fmla="*/ 2152540 w 2208199"/>
                  <a:gd name="connsiteY90" fmla="*/ 1136338 h 1883760"/>
                  <a:gd name="connsiteX0" fmla="*/ 2152540 w 2208199"/>
                  <a:gd name="connsiteY0" fmla="*/ 1180992 h 1928414"/>
                  <a:gd name="connsiteX1" fmla="*/ 2176394 w 2208199"/>
                  <a:gd name="connsiteY1" fmla="*/ 1109430 h 1928414"/>
                  <a:gd name="connsiteX2" fmla="*/ 2200248 w 2208199"/>
                  <a:gd name="connsiteY2" fmla="*/ 1045820 h 1928414"/>
                  <a:gd name="connsiteX3" fmla="*/ 2208199 w 2208199"/>
                  <a:gd name="connsiteY3" fmla="*/ 1006063 h 1928414"/>
                  <a:gd name="connsiteX4" fmla="*/ 2192297 w 2208199"/>
                  <a:gd name="connsiteY4" fmla="*/ 791378 h 1928414"/>
                  <a:gd name="connsiteX5" fmla="*/ 2152540 w 2208199"/>
                  <a:gd name="connsiteY5" fmla="*/ 751621 h 1928414"/>
                  <a:gd name="connsiteX6" fmla="*/ 2128686 w 2208199"/>
                  <a:gd name="connsiteY6" fmla="*/ 719816 h 1928414"/>
                  <a:gd name="connsiteX7" fmla="*/ 2065076 w 2208199"/>
                  <a:gd name="connsiteY7" fmla="*/ 672108 h 1928414"/>
                  <a:gd name="connsiteX8" fmla="*/ 2001466 w 2208199"/>
                  <a:gd name="connsiteY8" fmla="*/ 616449 h 1928414"/>
                  <a:gd name="connsiteX9" fmla="*/ 1969660 w 2208199"/>
                  <a:gd name="connsiteY9" fmla="*/ 600547 h 1928414"/>
                  <a:gd name="connsiteX10" fmla="*/ 1914001 w 2208199"/>
                  <a:gd name="connsiteY10" fmla="*/ 560790 h 1928414"/>
                  <a:gd name="connsiteX11" fmla="*/ 1890147 w 2208199"/>
                  <a:gd name="connsiteY11" fmla="*/ 536936 h 1928414"/>
                  <a:gd name="connsiteX12" fmla="*/ 1842439 w 2208199"/>
                  <a:gd name="connsiteY12" fmla="*/ 521034 h 1928414"/>
                  <a:gd name="connsiteX13" fmla="*/ 1802683 w 2208199"/>
                  <a:gd name="connsiteY13" fmla="*/ 505131 h 1928414"/>
                  <a:gd name="connsiteX14" fmla="*/ 1635706 w 2208199"/>
                  <a:gd name="connsiteY14" fmla="*/ 513082 h 1928414"/>
                  <a:gd name="connsiteX15" fmla="*/ 1603900 w 2208199"/>
                  <a:gd name="connsiteY15" fmla="*/ 528985 h 1928414"/>
                  <a:gd name="connsiteX16" fmla="*/ 1564144 w 2208199"/>
                  <a:gd name="connsiteY16" fmla="*/ 544887 h 1928414"/>
                  <a:gd name="connsiteX17" fmla="*/ 1532339 w 2208199"/>
                  <a:gd name="connsiteY17" fmla="*/ 560790 h 1928414"/>
                  <a:gd name="connsiteX18" fmla="*/ 1500533 w 2208199"/>
                  <a:gd name="connsiteY18" fmla="*/ 568741 h 1928414"/>
                  <a:gd name="connsiteX19" fmla="*/ 1373312 w 2208199"/>
                  <a:gd name="connsiteY19" fmla="*/ 600547 h 1928414"/>
                  <a:gd name="connsiteX20" fmla="*/ 1349459 w 2208199"/>
                  <a:gd name="connsiteY20" fmla="*/ 608498 h 1928414"/>
                  <a:gd name="connsiteX21" fmla="*/ 1396673 w 2208199"/>
                  <a:gd name="connsiteY21" fmla="*/ 49955 h 1928414"/>
                  <a:gd name="connsiteX22" fmla="*/ 1116759 w 2208199"/>
                  <a:gd name="connsiteY22" fmla="*/ 305373 h 1928414"/>
                  <a:gd name="connsiteX23" fmla="*/ 1365488 w 2208199"/>
                  <a:gd name="connsiteY23" fmla="*/ 30141 h 1928414"/>
                  <a:gd name="connsiteX24" fmla="*/ 1280135 w 2208199"/>
                  <a:gd name="connsiteY24" fmla="*/ 124527 h 1928414"/>
                  <a:gd name="connsiteX25" fmla="*/ 1113152 w 2208199"/>
                  <a:gd name="connsiteY25" fmla="*/ 128474 h 1928414"/>
                  <a:gd name="connsiteX26" fmla="*/ 1053150 w 2208199"/>
                  <a:gd name="connsiteY26" fmla="*/ 364008 h 1928414"/>
                  <a:gd name="connsiteX27" fmla="*/ 920088 w 2208199"/>
                  <a:gd name="connsiteY27" fmla="*/ 521034 h 1928414"/>
                  <a:gd name="connsiteX28" fmla="*/ 704911 w 2208199"/>
                  <a:gd name="connsiteY28" fmla="*/ 348105 h 1928414"/>
                  <a:gd name="connsiteX29" fmla="*/ 520334 w 2208199"/>
                  <a:gd name="connsiteY29" fmla="*/ 357367 h 1928414"/>
                  <a:gd name="connsiteX30" fmla="*/ 196519 w 2208199"/>
                  <a:gd name="connsiteY30" fmla="*/ 544887 h 1928414"/>
                  <a:gd name="connsiteX31" fmla="*/ 172666 w 2208199"/>
                  <a:gd name="connsiteY31" fmla="*/ 552839 h 1928414"/>
                  <a:gd name="connsiteX32" fmla="*/ 93152 w 2208199"/>
                  <a:gd name="connsiteY32" fmla="*/ 600547 h 1928414"/>
                  <a:gd name="connsiteX33" fmla="*/ 61347 w 2208199"/>
                  <a:gd name="connsiteY33" fmla="*/ 648254 h 1928414"/>
                  <a:gd name="connsiteX34" fmla="*/ 29542 w 2208199"/>
                  <a:gd name="connsiteY34" fmla="*/ 703914 h 1928414"/>
                  <a:gd name="connsiteX35" fmla="*/ 29542 w 2208199"/>
                  <a:gd name="connsiteY35" fmla="*/ 791378 h 1928414"/>
                  <a:gd name="connsiteX36" fmla="*/ 45445 w 2208199"/>
                  <a:gd name="connsiteY36" fmla="*/ 815232 h 1928414"/>
                  <a:gd name="connsiteX37" fmla="*/ 101104 w 2208199"/>
                  <a:gd name="connsiteY37" fmla="*/ 902696 h 1928414"/>
                  <a:gd name="connsiteX38" fmla="*/ 132909 w 2208199"/>
                  <a:gd name="connsiteY38" fmla="*/ 950404 h 1928414"/>
                  <a:gd name="connsiteX39" fmla="*/ 156763 w 2208199"/>
                  <a:gd name="connsiteY39" fmla="*/ 982209 h 1928414"/>
                  <a:gd name="connsiteX40" fmla="*/ 204471 w 2208199"/>
                  <a:gd name="connsiteY40" fmla="*/ 1014014 h 1928414"/>
                  <a:gd name="connsiteX41" fmla="*/ 268081 w 2208199"/>
                  <a:gd name="connsiteY41" fmla="*/ 1069674 h 1928414"/>
                  <a:gd name="connsiteX42" fmla="*/ 291935 w 2208199"/>
                  <a:gd name="connsiteY42" fmla="*/ 1093527 h 1928414"/>
                  <a:gd name="connsiteX43" fmla="*/ 395302 w 2208199"/>
                  <a:gd name="connsiteY43" fmla="*/ 1157138 h 1928414"/>
                  <a:gd name="connsiteX44" fmla="*/ 419156 w 2208199"/>
                  <a:gd name="connsiteY44" fmla="*/ 1165089 h 1928414"/>
                  <a:gd name="connsiteX45" fmla="*/ 482766 w 2208199"/>
                  <a:gd name="connsiteY45" fmla="*/ 1204846 h 1928414"/>
                  <a:gd name="connsiteX46" fmla="*/ 522523 w 2208199"/>
                  <a:gd name="connsiteY46" fmla="*/ 1212797 h 1928414"/>
                  <a:gd name="connsiteX47" fmla="*/ 546377 w 2208199"/>
                  <a:gd name="connsiteY47" fmla="*/ 1220748 h 1928414"/>
                  <a:gd name="connsiteX48" fmla="*/ 578182 w 2208199"/>
                  <a:gd name="connsiteY48" fmla="*/ 1228700 h 1928414"/>
                  <a:gd name="connsiteX49" fmla="*/ 617939 w 2208199"/>
                  <a:gd name="connsiteY49" fmla="*/ 1268456 h 1928414"/>
                  <a:gd name="connsiteX50" fmla="*/ 625890 w 2208199"/>
                  <a:gd name="connsiteY50" fmla="*/ 1300261 h 1928414"/>
                  <a:gd name="connsiteX51" fmla="*/ 641792 w 2208199"/>
                  <a:gd name="connsiteY51" fmla="*/ 1324115 h 1928414"/>
                  <a:gd name="connsiteX52" fmla="*/ 649744 w 2208199"/>
                  <a:gd name="connsiteY52" fmla="*/ 1347969 h 1928414"/>
                  <a:gd name="connsiteX53" fmla="*/ 633841 w 2208199"/>
                  <a:gd name="connsiteY53" fmla="*/ 1403628 h 1928414"/>
                  <a:gd name="connsiteX54" fmla="*/ 617939 w 2208199"/>
                  <a:gd name="connsiteY54" fmla="*/ 1451336 h 1928414"/>
                  <a:gd name="connsiteX55" fmla="*/ 594085 w 2208199"/>
                  <a:gd name="connsiteY55" fmla="*/ 1459287 h 1928414"/>
                  <a:gd name="connsiteX56" fmla="*/ 546377 w 2208199"/>
                  <a:gd name="connsiteY56" fmla="*/ 1491093 h 1928414"/>
                  <a:gd name="connsiteX57" fmla="*/ 522523 w 2208199"/>
                  <a:gd name="connsiteY57" fmla="*/ 1506995 h 1928414"/>
                  <a:gd name="connsiteX58" fmla="*/ 498669 w 2208199"/>
                  <a:gd name="connsiteY58" fmla="*/ 1514947 h 1928414"/>
                  <a:gd name="connsiteX59" fmla="*/ 443010 w 2208199"/>
                  <a:gd name="connsiteY59" fmla="*/ 1554703 h 1928414"/>
                  <a:gd name="connsiteX60" fmla="*/ 435059 w 2208199"/>
                  <a:gd name="connsiteY60" fmla="*/ 1578557 h 1928414"/>
                  <a:gd name="connsiteX61" fmla="*/ 403253 w 2208199"/>
                  <a:gd name="connsiteY61" fmla="*/ 1626265 h 1928414"/>
                  <a:gd name="connsiteX62" fmla="*/ 411205 w 2208199"/>
                  <a:gd name="connsiteY62" fmla="*/ 1689875 h 1928414"/>
                  <a:gd name="connsiteX63" fmla="*/ 458912 w 2208199"/>
                  <a:gd name="connsiteY63" fmla="*/ 1737583 h 1928414"/>
                  <a:gd name="connsiteX64" fmla="*/ 554328 w 2208199"/>
                  <a:gd name="connsiteY64" fmla="*/ 1840950 h 1928414"/>
                  <a:gd name="connsiteX65" fmla="*/ 594085 w 2208199"/>
                  <a:gd name="connsiteY65" fmla="*/ 1880707 h 1928414"/>
                  <a:gd name="connsiteX66" fmla="*/ 609987 w 2208199"/>
                  <a:gd name="connsiteY66" fmla="*/ 1912512 h 1928414"/>
                  <a:gd name="connsiteX67" fmla="*/ 641792 w 2208199"/>
                  <a:gd name="connsiteY67" fmla="*/ 1920463 h 1928414"/>
                  <a:gd name="connsiteX68" fmla="*/ 665646 w 2208199"/>
                  <a:gd name="connsiteY68" fmla="*/ 1928414 h 1928414"/>
                  <a:gd name="connsiteX69" fmla="*/ 880332 w 2208199"/>
                  <a:gd name="connsiteY69" fmla="*/ 1920463 h 1928414"/>
                  <a:gd name="connsiteX70" fmla="*/ 904186 w 2208199"/>
                  <a:gd name="connsiteY70" fmla="*/ 1912512 h 1928414"/>
                  <a:gd name="connsiteX71" fmla="*/ 928039 w 2208199"/>
                  <a:gd name="connsiteY71" fmla="*/ 1896609 h 1928414"/>
                  <a:gd name="connsiteX72" fmla="*/ 959845 w 2208199"/>
                  <a:gd name="connsiteY72" fmla="*/ 1872755 h 1928414"/>
                  <a:gd name="connsiteX73" fmla="*/ 1007552 w 2208199"/>
                  <a:gd name="connsiteY73" fmla="*/ 1856853 h 1928414"/>
                  <a:gd name="connsiteX74" fmla="*/ 1031406 w 2208199"/>
                  <a:gd name="connsiteY74" fmla="*/ 1832999 h 1928414"/>
                  <a:gd name="connsiteX75" fmla="*/ 1079114 w 2208199"/>
                  <a:gd name="connsiteY75" fmla="*/ 1817096 h 1928414"/>
                  <a:gd name="connsiteX76" fmla="*/ 1277897 w 2208199"/>
                  <a:gd name="connsiteY76" fmla="*/ 1825047 h 1928414"/>
                  <a:gd name="connsiteX77" fmla="*/ 1508485 w 2208199"/>
                  <a:gd name="connsiteY77" fmla="*/ 1832999 h 1928414"/>
                  <a:gd name="connsiteX78" fmla="*/ 1548241 w 2208199"/>
                  <a:gd name="connsiteY78" fmla="*/ 1840950 h 1928414"/>
                  <a:gd name="connsiteX79" fmla="*/ 1659559 w 2208199"/>
                  <a:gd name="connsiteY79" fmla="*/ 1856853 h 1928414"/>
                  <a:gd name="connsiteX80" fmla="*/ 1914001 w 2208199"/>
                  <a:gd name="connsiteY80" fmla="*/ 1840950 h 1928414"/>
                  <a:gd name="connsiteX81" fmla="*/ 1937855 w 2208199"/>
                  <a:gd name="connsiteY81" fmla="*/ 1832999 h 1928414"/>
                  <a:gd name="connsiteX82" fmla="*/ 1961709 w 2208199"/>
                  <a:gd name="connsiteY82" fmla="*/ 1801194 h 1928414"/>
                  <a:gd name="connsiteX83" fmla="*/ 1985563 w 2208199"/>
                  <a:gd name="connsiteY83" fmla="*/ 1777340 h 1928414"/>
                  <a:gd name="connsiteX84" fmla="*/ 1993514 w 2208199"/>
                  <a:gd name="connsiteY84" fmla="*/ 1737583 h 1928414"/>
                  <a:gd name="connsiteX85" fmla="*/ 2017368 w 2208199"/>
                  <a:gd name="connsiteY85" fmla="*/ 1546752 h 1928414"/>
                  <a:gd name="connsiteX86" fmla="*/ 2049173 w 2208199"/>
                  <a:gd name="connsiteY86" fmla="*/ 1499044 h 1928414"/>
                  <a:gd name="connsiteX87" fmla="*/ 2073027 w 2208199"/>
                  <a:gd name="connsiteY87" fmla="*/ 1491093 h 1928414"/>
                  <a:gd name="connsiteX88" fmla="*/ 2088930 w 2208199"/>
                  <a:gd name="connsiteY88" fmla="*/ 1459287 h 1928414"/>
                  <a:gd name="connsiteX89" fmla="*/ 2112784 w 2208199"/>
                  <a:gd name="connsiteY89" fmla="*/ 1244602 h 1928414"/>
                  <a:gd name="connsiteX90" fmla="*/ 2120735 w 2208199"/>
                  <a:gd name="connsiteY90" fmla="*/ 1220748 h 1928414"/>
                  <a:gd name="connsiteX91" fmla="*/ 2152540 w 2208199"/>
                  <a:gd name="connsiteY91" fmla="*/ 1180992 h 1928414"/>
                  <a:gd name="connsiteX0" fmla="*/ 2152540 w 2208199"/>
                  <a:gd name="connsiteY0" fmla="*/ 1136338 h 1883760"/>
                  <a:gd name="connsiteX1" fmla="*/ 2176394 w 2208199"/>
                  <a:gd name="connsiteY1" fmla="*/ 1064776 h 1883760"/>
                  <a:gd name="connsiteX2" fmla="*/ 2200248 w 2208199"/>
                  <a:gd name="connsiteY2" fmla="*/ 1001166 h 1883760"/>
                  <a:gd name="connsiteX3" fmla="*/ 2208199 w 2208199"/>
                  <a:gd name="connsiteY3" fmla="*/ 961409 h 1883760"/>
                  <a:gd name="connsiteX4" fmla="*/ 2192297 w 2208199"/>
                  <a:gd name="connsiteY4" fmla="*/ 746724 h 1883760"/>
                  <a:gd name="connsiteX5" fmla="*/ 2152540 w 2208199"/>
                  <a:gd name="connsiteY5" fmla="*/ 706967 h 1883760"/>
                  <a:gd name="connsiteX6" fmla="*/ 2128686 w 2208199"/>
                  <a:gd name="connsiteY6" fmla="*/ 675162 h 1883760"/>
                  <a:gd name="connsiteX7" fmla="*/ 2065076 w 2208199"/>
                  <a:gd name="connsiteY7" fmla="*/ 627454 h 1883760"/>
                  <a:gd name="connsiteX8" fmla="*/ 2001466 w 2208199"/>
                  <a:gd name="connsiteY8" fmla="*/ 571795 h 1883760"/>
                  <a:gd name="connsiteX9" fmla="*/ 1969660 w 2208199"/>
                  <a:gd name="connsiteY9" fmla="*/ 555893 h 1883760"/>
                  <a:gd name="connsiteX10" fmla="*/ 1914001 w 2208199"/>
                  <a:gd name="connsiteY10" fmla="*/ 516136 h 1883760"/>
                  <a:gd name="connsiteX11" fmla="*/ 1890147 w 2208199"/>
                  <a:gd name="connsiteY11" fmla="*/ 492282 h 1883760"/>
                  <a:gd name="connsiteX12" fmla="*/ 1842439 w 2208199"/>
                  <a:gd name="connsiteY12" fmla="*/ 476380 h 1883760"/>
                  <a:gd name="connsiteX13" fmla="*/ 1802683 w 2208199"/>
                  <a:gd name="connsiteY13" fmla="*/ 460477 h 1883760"/>
                  <a:gd name="connsiteX14" fmla="*/ 1635706 w 2208199"/>
                  <a:gd name="connsiteY14" fmla="*/ 468428 h 1883760"/>
                  <a:gd name="connsiteX15" fmla="*/ 1603900 w 2208199"/>
                  <a:gd name="connsiteY15" fmla="*/ 484331 h 1883760"/>
                  <a:gd name="connsiteX16" fmla="*/ 1564144 w 2208199"/>
                  <a:gd name="connsiteY16" fmla="*/ 500233 h 1883760"/>
                  <a:gd name="connsiteX17" fmla="*/ 1532339 w 2208199"/>
                  <a:gd name="connsiteY17" fmla="*/ 516136 h 1883760"/>
                  <a:gd name="connsiteX18" fmla="*/ 1500533 w 2208199"/>
                  <a:gd name="connsiteY18" fmla="*/ 524087 h 1883760"/>
                  <a:gd name="connsiteX19" fmla="*/ 1373312 w 2208199"/>
                  <a:gd name="connsiteY19" fmla="*/ 555893 h 1883760"/>
                  <a:gd name="connsiteX20" fmla="*/ 1349459 w 2208199"/>
                  <a:gd name="connsiteY20" fmla="*/ 563844 h 1883760"/>
                  <a:gd name="connsiteX21" fmla="*/ 1396673 w 2208199"/>
                  <a:gd name="connsiteY21" fmla="*/ 5301 h 1883760"/>
                  <a:gd name="connsiteX22" fmla="*/ 1116759 w 2208199"/>
                  <a:gd name="connsiteY22" fmla="*/ 260719 h 1883760"/>
                  <a:gd name="connsiteX23" fmla="*/ 1280135 w 2208199"/>
                  <a:gd name="connsiteY23" fmla="*/ 79873 h 1883760"/>
                  <a:gd name="connsiteX24" fmla="*/ 1113152 w 2208199"/>
                  <a:gd name="connsiteY24" fmla="*/ 83820 h 1883760"/>
                  <a:gd name="connsiteX25" fmla="*/ 1053150 w 2208199"/>
                  <a:gd name="connsiteY25" fmla="*/ 319354 h 1883760"/>
                  <a:gd name="connsiteX26" fmla="*/ 920088 w 2208199"/>
                  <a:gd name="connsiteY26" fmla="*/ 476380 h 1883760"/>
                  <a:gd name="connsiteX27" fmla="*/ 704911 w 2208199"/>
                  <a:gd name="connsiteY27" fmla="*/ 303451 h 1883760"/>
                  <a:gd name="connsiteX28" fmla="*/ 520334 w 2208199"/>
                  <a:gd name="connsiteY28" fmla="*/ 312713 h 1883760"/>
                  <a:gd name="connsiteX29" fmla="*/ 196519 w 2208199"/>
                  <a:gd name="connsiteY29" fmla="*/ 500233 h 1883760"/>
                  <a:gd name="connsiteX30" fmla="*/ 172666 w 2208199"/>
                  <a:gd name="connsiteY30" fmla="*/ 508185 h 1883760"/>
                  <a:gd name="connsiteX31" fmla="*/ 93152 w 2208199"/>
                  <a:gd name="connsiteY31" fmla="*/ 555893 h 1883760"/>
                  <a:gd name="connsiteX32" fmla="*/ 61347 w 2208199"/>
                  <a:gd name="connsiteY32" fmla="*/ 603600 h 1883760"/>
                  <a:gd name="connsiteX33" fmla="*/ 29542 w 2208199"/>
                  <a:gd name="connsiteY33" fmla="*/ 659260 h 1883760"/>
                  <a:gd name="connsiteX34" fmla="*/ 29542 w 2208199"/>
                  <a:gd name="connsiteY34" fmla="*/ 746724 h 1883760"/>
                  <a:gd name="connsiteX35" fmla="*/ 45445 w 2208199"/>
                  <a:gd name="connsiteY35" fmla="*/ 770578 h 1883760"/>
                  <a:gd name="connsiteX36" fmla="*/ 101104 w 2208199"/>
                  <a:gd name="connsiteY36" fmla="*/ 858042 h 1883760"/>
                  <a:gd name="connsiteX37" fmla="*/ 132909 w 2208199"/>
                  <a:gd name="connsiteY37" fmla="*/ 905750 h 1883760"/>
                  <a:gd name="connsiteX38" fmla="*/ 156763 w 2208199"/>
                  <a:gd name="connsiteY38" fmla="*/ 937555 h 1883760"/>
                  <a:gd name="connsiteX39" fmla="*/ 204471 w 2208199"/>
                  <a:gd name="connsiteY39" fmla="*/ 969360 h 1883760"/>
                  <a:gd name="connsiteX40" fmla="*/ 268081 w 2208199"/>
                  <a:gd name="connsiteY40" fmla="*/ 1025020 h 1883760"/>
                  <a:gd name="connsiteX41" fmla="*/ 291935 w 2208199"/>
                  <a:gd name="connsiteY41" fmla="*/ 1048873 h 1883760"/>
                  <a:gd name="connsiteX42" fmla="*/ 395302 w 2208199"/>
                  <a:gd name="connsiteY42" fmla="*/ 1112484 h 1883760"/>
                  <a:gd name="connsiteX43" fmla="*/ 419156 w 2208199"/>
                  <a:gd name="connsiteY43" fmla="*/ 1120435 h 1883760"/>
                  <a:gd name="connsiteX44" fmla="*/ 482766 w 2208199"/>
                  <a:gd name="connsiteY44" fmla="*/ 1160192 h 1883760"/>
                  <a:gd name="connsiteX45" fmla="*/ 522523 w 2208199"/>
                  <a:gd name="connsiteY45" fmla="*/ 1168143 h 1883760"/>
                  <a:gd name="connsiteX46" fmla="*/ 546377 w 2208199"/>
                  <a:gd name="connsiteY46" fmla="*/ 1176094 h 1883760"/>
                  <a:gd name="connsiteX47" fmla="*/ 578182 w 2208199"/>
                  <a:gd name="connsiteY47" fmla="*/ 1184046 h 1883760"/>
                  <a:gd name="connsiteX48" fmla="*/ 617939 w 2208199"/>
                  <a:gd name="connsiteY48" fmla="*/ 1223802 h 1883760"/>
                  <a:gd name="connsiteX49" fmla="*/ 625890 w 2208199"/>
                  <a:gd name="connsiteY49" fmla="*/ 1255607 h 1883760"/>
                  <a:gd name="connsiteX50" fmla="*/ 641792 w 2208199"/>
                  <a:gd name="connsiteY50" fmla="*/ 1279461 h 1883760"/>
                  <a:gd name="connsiteX51" fmla="*/ 649744 w 2208199"/>
                  <a:gd name="connsiteY51" fmla="*/ 1303315 h 1883760"/>
                  <a:gd name="connsiteX52" fmla="*/ 633841 w 2208199"/>
                  <a:gd name="connsiteY52" fmla="*/ 1358974 h 1883760"/>
                  <a:gd name="connsiteX53" fmla="*/ 617939 w 2208199"/>
                  <a:gd name="connsiteY53" fmla="*/ 1406682 h 1883760"/>
                  <a:gd name="connsiteX54" fmla="*/ 594085 w 2208199"/>
                  <a:gd name="connsiteY54" fmla="*/ 1414633 h 1883760"/>
                  <a:gd name="connsiteX55" fmla="*/ 546377 w 2208199"/>
                  <a:gd name="connsiteY55" fmla="*/ 1446439 h 1883760"/>
                  <a:gd name="connsiteX56" fmla="*/ 522523 w 2208199"/>
                  <a:gd name="connsiteY56" fmla="*/ 1462341 h 1883760"/>
                  <a:gd name="connsiteX57" fmla="*/ 498669 w 2208199"/>
                  <a:gd name="connsiteY57" fmla="*/ 1470293 h 1883760"/>
                  <a:gd name="connsiteX58" fmla="*/ 443010 w 2208199"/>
                  <a:gd name="connsiteY58" fmla="*/ 1510049 h 1883760"/>
                  <a:gd name="connsiteX59" fmla="*/ 435059 w 2208199"/>
                  <a:gd name="connsiteY59" fmla="*/ 1533903 h 1883760"/>
                  <a:gd name="connsiteX60" fmla="*/ 403253 w 2208199"/>
                  <a:gd name="connsiteY60" fmla="*/ 1581611 h 1883760"/>
                  <a:gd name="connsiteX61" fmla="*/ 411205 w 2208199"/>
                  <a:gd name="connsiteY61" fmla="*/ 1645221 h 1883760"/>
                  <a:gd name="connsiteX62" fmla="*/ 458912 w 2208199"/>
                  <a:gd name="connsiteY62" fmla="*/ 1692929 h 1883760"/>
                  <a:gd name="connsiteX63" fmla="*/ 554328 w 2208199"/>
                  <a:gd name="connsiteY63" fmla="*/ 1796296 h 1883760"/>
                  <a:gd name="connsiteX64" fmla="*/ 594085 w 2208199"/>
                  <a:gd name="connsiteY64" fmla="*/ 1836053 h 1883760"/>
                  <a:gd name="connsiteX65" fmla="*/ 609987 w 2208199"/>
                  <a:gd name="connsiteY65" fmla="*/ 1867858 h 1883760"/>
                  <a:gd name="connsiteX66" fmla="*/ 641792 w 2208199"/>
                  <a:gd name="connsiteY66" fmla="*/ 1875809 h 1883760"/>
                  <a:gd name="connsiteX67" fmla="*/ 665646 w 2208199"/>
                  <a:gd name="connsiteY67" fmla="*/ 1883760 h 1883760"/>
                  <a:gd name="connsiteX68" fmla="*/ 880332 w 2208199"/>
                  <a:gd name="connsiteY68" fmla="*/ 1875809 h 1883760"/>
                  <a:gd name="connsiteX69" fmla="*/ 904186 w 2208199"/>
                  <a:gd name="connsiteY69" fmla="*/ 1867858 h 1883760"/>
                  <a:gd name="connsiteX70" fmla="*/ 928039 w 2208199"/>
                  <a:gd name="connsiteY70" fmla="*/ 1851955 h 1883760"/>
                  <a:gd name="connsiteX71" fmla="*/ 959845 w 2208199"/>
                  <a:gd name="connsiteY71" fmla="*/ 1828101 h 1883760"/>
                  <a:gd name="connsiteX72" fmla="*/ 1007552 w 2208199"/>
                  <a:gd name="connsiteY72" fmla="*/ 1812199 h 1883760"/>
                  <a:gd name="connsiteX73" fmla="*/ 1031406 w 2208199"/>
                  <a:gd name="connsiteY73" fmla="*/ 1788345 h 1883760"/>
                  <a:gd name="connsiteX74" fmla="*/ 1079114 w 2208199"/>
                  <a:gd name="connsiteY74" fmla="*/ 1772442 h 1883760"/>
                  <a:gd name="connsiteX75" fmla="*/ 1277897 w 2208199"/>
                  <a:gd name="connsiteY75" fmla="*/ 1780393 h 1883760"/>
                  <a:gd name="connsiteX76" fmla="*/ 1508485 w 2208199"/>
                  <a:gd name="connsiteY76" fmla="*/ 1788345 h 1883760"/>
                  <a:gd name="connsiteX77" fmla="*/ 1548241 w 2208199"/>
                  <a:gd name="connsiteY77" fmla="*/ 1796296 h 1883760"/>
                  <a:gd name="connsiteX78" fmla="*/ 1659559 w 2208199"/>
                  <a:gd name="connsiteY78" fmla="*/ 1812199 h 1883760"/>
                  <a:gd name="connsiteX79" fmla="*/ 1914001 w 2208199"/>
                  <a:gd name="connsiteY79" fmla="*/ 1796296 h 1883760"/>
                  <a:gd name="connsiteX80" fmla="*/ 1937855 w 2208199"/>
                  <a:gd name="connsiteY80" fmla="*/ 1788345 h 1883760"/>
                  <a:gd name="connsiteX81" fmla="*/ 1961709 w 2208199"/>
                  <a:gd name="connsiteY81" fmla="*/ 1756540 h 1883760"/>
                  <a:gd name="connsiteX82" fmla="*/ 1985563 w 2208199"/>
                  <a:gd name="connsiteY82" fmla="*/ 1732686 h 1883760"/>
                  <a:gd name="connsiteX83" fmla="*/ 1993514 w 2208199"/>
                  <a:gd name="connsiteY83" fmla="*/ 1692929 h 1883760"/>
                  <a:gd name="connsiteX84" fmla="*/ 2017368 w 2208199"/>
                  <a:gd name="connsiteY84" fmla="*/ 1502098 h 1883760"/>
                  <a:gd name="connsiteX85" fmla="*/ 2049173 w 2208199"/>
                  <a:gd name="connsiteY85" fmla="*/ 1454390 h 1883760"/>
                  <a:gd name="connsiteX86" fmla="*/ 2073027 w 2208199"/>
                  <a:gd name="connsiteY86" fmla="*/ 1446439 h 1883760"/>
                  <a:gd name="connsiteX87" fmla="*/ 2088930 w 2208199"/>
                  <a:gd name="connsiteY87" fmla="*/ 1414633 h 1883760"/>
                  <a:gd name="connsiteX88" fmla="*/ 2112784 w 2208199"/>
                  <a:gd name="connsiteY88" fmla="*/ 1199948 h 1883760"/>
                  <a:gd name="connsiteX89" fmla="*/ 2120735 w 2208199"/>
                  <a:gd name="connsiteY89" fmla="*/ 1176094 h 1883760"/>
                  <a:gd name="connsiteX90" fmla="*/ 2152540 w 2208199"/>
                  <a:gd name="connsiteY90" fmla="*/ 1136338 h 1883760"/>
                  <a:gd name="connsiteX0" fmla="*/ 2152540 w 2208199"/>
                  <a:gd name="connsiteY0" fmla="*/ 1211699 h 1959121"/>
                  <a:gd name="connsiteX1" fmla="*/ 2176394 w 2208199"/>
                  <a:gd name="connsiteY1" fmla="*/ 1140137 h 1959121"/>
                  <a:gd name="connsiteX2" fmla="*/ 2200248 w 2208199"/>
                  <a:gd name="connsiteY2" fmla="*/ 1076527 h 1959121"/>
                  <a:gd name="connsiteX3" fmla="*/ 2208199 w 2208199"/>
                  <a:gd name="connsiteY3" fmla="*/ 1036770 h 1959121"/>
                  <a:gd name="connsiteX4" fmla="*/ 2192297 w 2208199"/>
                  <a:gd name="connsiteY4" fmla="*/ 822085 h 1959121"/>
                  <a:gd name="connsiteX5" fmla="*/ 2152540 w 2208199"/>
                  <a:gd name="connsiteY5" fmla="*/ 782328 h 1959121"/>
                  <a:gd name="connsiteX6" fmla="*/ 2128686 w 2208199"/>
                  <a:gd name="connsiteY6" fmla="*/ 750523 h 1959121"/>
                  <a:gd name="connsiteX7" fmla="*/ 2065076 w 2208199"/>
                  <a:gd name="connsiteY7" fmla="*/ 702815 h 1959121"/>
                  <a:gd name="connsiteX8" fmla="*/ 2001466 w 2208199"/>
                  <a:gd name="connsiteY8" fmla="*/ 647156 h 1959121"/>
                  <a:gd name="connsiteX9" fmla="*/ 1969660 w 2208199"/>
                  <a:gd name="connsiteY9" fmla="*/ 631254 h 1959121"/>
                  <a:gd name="connsiteX10" fmla="*/ 1914001 w 2208199"/>
                  <a:gd name="connsiteY10" fmla="*/ 591497 h 1959121"/>
                  <a:gd name="connsiteX11" fmla="*/ 1890147 w 2208199"/>
                  <a:gd name="connsiteY11" fmla="*/ 567643 h 1959121"/>
                  <a:gd name="connsiteX12" fmla="*/ 1842439 w 2208199"/>
                  <a:gd name="connsiteY12" fmla="*/ 551741 h 1959121"/>
                  <a:gd name="connsiteX13" fmla="*/ 1802683 w 2208199"/>
                  <a:gd name="connsiteY13" fmla="*/ 535838 h 1959121"/>
                  <a:gd name="connsiteX14" fmla="*/ 1635706 w 2208199"/>
                  <a:gd name="connsiteY14" fmla="*/ 543789 h 1959121"/>
                  <a:gd name="connsiteX15" fmla="*/ 1603900 w 2208199"/>
                  <a:gd name="connsiteY15" fmla="*/ 559692 h 1959121"/>
                  <a:gd name="connsiteX16" fmla="*/ 1564144 w 2208199"/>
                  <a:gd name="connsiteY16" fmla="*/ 575594 h 1959121"/>
                  <a:gd name="connsiteX17" fmla="*/ 1532339 w 2208199"/>
                  <a:gd name="connsiteY17" fmla="*/ 591497 h 1959121"/>
                  <a:gd name="connsiteX18" fmla="*/ 1500533 w 2208199"/>
                  <a:gd name="connsiteY18" fmla="*/ 599448 h 1959121"/>
                  <a:gd name="connsiteX19" fmla="*/ 1373312 w 2208199"/>
                  <a:gd name="connsiteY19" fmla="*/ 631254 h 1959121"/>
                  <a:gd name="connsiteX20" fmla="*/ 1349459 w 2208199"/>
                  <a:gd name="connsiteY20" fmla="*/ 639205 h 1959121"/>
                  <a:gd name="connsiteX21" fmla="*/ 1396673 w 2208199"/>
                  <a:gd name="connsiteY21" fmla="*/ 80662 h 1959121"/>
                  <a:gd name="connsiteX22" fmla="*/ 1280135 w 2208199"/>
                  <a:gd name="connsiteY22" fmla="*/ 155234 h 1959121"/>
                  <a:gd name="connsiteX23" fmla="*/ 1113152 w 2208199"/>
                  <a:gd name="connsiteY23" fmla="*/ 159181 h 1959121"/>
                  <a:gd name="connsiteX24" fmla="*/ 1053150 w 2208199"/>
                  <a:gd name="connsiteY24" fmla="*/ 394715 h 1959121"/>
                  <a:gd name="connsiteX25" fmla="*/ 920088 w 2208199"/>
                  <a:gd name="connsiteY25" fmla="*/ 551741 h 1959121"/>
                  <a:gd name="connsiteX26" fmla="*/ 704911 w 2208199"/>
                  <a:gd name="connsiteY26" fmla="*/ 378812 h 1959121"/>
                  <a:gd name="connsiteX27" fmla="*/ 520334 w 2208199"/>
                  <a:gd name="connsiteY27" fmla="*/ 388074 h 1959121"/>
                  <a:gd name="connsiteX28" fmla="*/ 196519 w 2208199"/>
                  <a:gd name="connsiteY28" fmla="*/ 575594 h 1959121"/>
                  <a:gd name="connsiteX29" fmla="*/ 172666 w 2208199"/>
                  <a:gd name="connsiteY29" fmla="*/ 583546 h 1959121"/>
                  <a:gd name="connsiteX30" fmla="*/ 93152 w 2208199"/>
                  <a:gd name="connsiteY30" fmla="*/ 631254 h 1959121"/>
                  <a:gd name="connsiteX31" fmla="*/ 61347 w 2208199"/>
                  <a:gd name="connsiteY31" fmla="*/ 678961 h 1959121"/>
                  <a:gd name="connsiteX32" fmla="*/ 29542 w 2208199"/>
                  <a:gd name="connsiteY32" fmla="*/ 734621 h 1959121"/>
                  <a:gd name="connsiteX33" fmla="*/ 29542 w 2208199"/>
                  <a:gd name="connsiteY33" fmla="*/ 822085 h 1959121"/>
                  <a:gd name="connsiteX34" fmla="*/ 45445 w 2208199"/>
                  <a:gd name="connsiteY34" fmla="*/ 845939 h 1959121"/>
                  <a:gd name="connsiteX35" fmla="*/ 101104 w 2208199"/>
                  <a:gd name="connsiteY35" fmla="*/ 933403 h 1959121"/>
                  <a:gd name="connsiteX36" fmla="*/ 132909 w 2208199"/>
                  <a:gd name="connsiteY36" fmla="*/ 981111 h 1959121"/>
                  <a:gd name="connsiteX37" fmla="*/ 156763 w 2208199"/>
                  <a:gd name="connsiteY37" fmla="*/ 1012916 h 1959121"/>
                  <a:gd name="connsiteX38" fmla="*/ 204471 w 2208199"/>
                  <a:gd name="connsiteY38" fmla="*/ 1044721 h 1959121"/>
                  <a:gd name="connsiteX39" fmla="*/ 268081 w 2208199"/>
                  <a:gd name="connsiteY39" fmla="*/ 1100381 h 1959121"/>
                  <a:gd name="connsiteX40" fmla="*/ 291935 w 2208199"/>
                  <a:gd name="connsiteY40" fmla="*/ 1124234 h 1959121"/>
                  <a:gd name="connsiteX41" fmla="*/ 395302 w 2208199"/>
                  <a:gd name="connsiteY41" fmla="*/ 1187845 h 1959121"/>
                  <a:gd name="connsiteX42" fmla="*/ 419156 w 2208199"/>
                  <a:gd name="connsiteY42" fmla="*/ 1195796 h 1959121"/>
                  <a:gd name="connsiteX43" fmla="*/ 482766 w 2208199"/>
                  <a:gd name="connsiteY43" fmla="*/ 1235553 h 1959121"/>
                  <a:gd name="connsiteX44" fmla="*/ 522523 w 2208199"/>
                  <a:gd name="connsiteY44" fmla="*/ 1243504 h 1959121"/>
                  <a:gd name="connsiteX45" fmla="*/ 546377 w 2208199"/>
                  <a:gd name="connsiteY45" fmla="*/ 1251455 h 1959121"/>
                  <a:gd name="connsiteX46" fmla="*/ 578182 w 2208199"/>
                  <a:gd name="connsiteY46" fmla="*/ 1259407 h 1959121"/>
                  <a:gd name="connsiteX47" fmla="*/ 617939 w 2208199"/>
                  <a:gd name="connsiteY47" fmla="*/ 1299163 h 1959121"/>
                  <a:gd name="connsiteX48" fmla="*/ 625890 w 2208199"/>
                  <a:gd name="connsiteY48" fmla="*/ 1330968 h 1959121"/>
                  <a:gd name="connsiteX49" fmla="*/ 641792 w 2208199"/>
                  <a:gd name="connsiteY49" fmla="*/ 1354822 h 1959121"/>
                  <a:gd name="connsiteX50" fmla="*/ 649744 w 2208199"/>
                  <a:gd name="connsiteY50" fmla="*/ 1378676 h 1959121"/>
                  <a:gd name="connsiteX51" fmla="*/ 633841 w 2208199"/>
                  <a:gd name="connsiteY51" fmla="*/ 1434335 h 1959121"/>
                  <a:gd name="connsiteX52" fmla="*/ 617939 w 2208199"/>
                  <a:gd name="connsiteY52" fmla="*/ 1482043 h 1959121"/>
                  <a:gd name="connsiteX53" fmla="*/ 594085 w 2208199"/>
                  <a:gd name="connsiteY53" fmla="*/ 1489994 h 1959121"/>
                  <a:gd name="connsiteX54" fmla="*/ 546377 w 2208199"/>
                  <a:gd name="connsiteY54" fmla="*/ 1521800 h 1959121"/>
                  <a:gd name="connsiteX55" fmla="*/ 522523 w 2208199"/>
                  <a:gd name="connsiteY55" fmla="*/ 1537702 h 1959121"/>
                  <a:gd name="connsiteX56" fmla="*/ 498669 w 2208199"/>
                  <a:gd name="connsiteY56" fmla="*/ 1545654 h 1959121"/>
                  <a:gd name="connsiteX57" fmla="*/ 443010 w 2208199"/>
                  <a:gd name="connsiteY57" fmla="*/ 1585410 h 1959121"/>
                  <a:gd name="connsiteX58" fmla="*/ 435059 w 2208199"/>
                  <a:gd name="connsiteY58" fmla="*/ 1609264 h 1959121"/>
                  <a:gd name="connsiteX59" fmla="*/ 403253 w 2208199"/>
                  <a:gd name="connsiteY59" fmla="*/ 1656972 h 1959121"/>
                  <a:gd name="connsiteX60" fmla="*/ 411205 w 2208199"/>
                  <a:gd name="connsiteY60" fmla="*/ 1720582 h 1959121"/>
                  <a:gd name="connsiteX61" fmla="*/ 458912 w 2208199"/>
                  <a:gd name="connsiteY61" fmla="*/ 1768290 h 1959121"/>
                  <a:gd name="connsiteX62" fmla="*/ 554328 w 2208199"/>
                  <a:gd name="connsiteY62" fmla="*/ 1871657 h 1959121"/>
                  <a:gd name="connsiteX63" fmla="*/ 594085 w 2208199"/>
                  <a:gd name="connsiteY63" fmla="*/ 1911414 h 1959121"/>
                  <a:gd name="connsiteX64" fmla="*/ 609987 w 2208199"/>
                  <a:gd name="connsiteY64" fmla="*/ 1943219 h 1959121"/>
                  <a:gd name="connsiteX65" fmla="*/ 641792 w 2208199"/>
                  <a:gd name="connsiteY65" fmla="*/ 1951170 h 1959121"/>
                  <a:gd name="connsiteX66" fmla="*/ 665646 w 2208199"/>
                  <a:gd name="connsiteY66" fmla="*/ 1959121 h 1959121"/>
                  <a:gd name="connsiteX67" fmla="*/ 880332 w 2208199"/>
                  <a:gd name="connsiteY67" fmla="*/ 1951170 h 1959121"/>
                  <a:gd name="connsiteX68" fmla="*/ 904186 w 2208199"/>
                  <a:gd name="connsiteY68" fmla="*/ 1943219 h 1959121"/>
                  <a:gd name="connsiteX69" fmla="*/ 928039 w 2208199"/>
                  <a:gd name="connsiteY69" fmla="*/ 1927316 h 1959121"/>
                  <a:gd name="connsiteX70" fmla="*/ 959845 w 2208199"/>
                  <a:gd name="connsiteY70" fmla="*/ 1903462 h 1959121"/>
                  <a:gd name="connsiteX71" fmla="*/ 1007552 w 2208199"/>
                  <a:gd name="connsiteY71" fmla="*/ 1887560 h 1959121"/>
                  <a:gd name="connsiteX72" fmla="*/ 1031406 w 2208199"/>
                  <a:gd name="connsiteY72" fmla="*/ 1863706 h 1959121"/>
                  <a:gd name="connsiteX73" fmla="*/ 1079114 w 2208199"/>
                  <a:gd name="connsiteY73" fmla="*/ 1847803 h 1959121"/>
                  <a:gd name="connsiteX74" fmla="*/ 1277897 w 2208199"/>
                  <a:gd name="connsiteY74" fmla="*/ 1855754 h 1959121"/>
                  <a:gd name="connsiteX75" fmla="*/ 1508485 w 2208199"/>
                  <a:gd name="connsiteY75" fmla="*/ 1863706 h 1959121"/>
                  <a:gd name="connsiteX76" fmla="*/ 1548241 w 2208199"/>
                  <a:gd name="connsiteY76" fmla="*/ 1871657 h 1959121"/>
                  <a:gd name="connsiteX77" fmla="*/ 1659559 w 2208199"/>
                  <a:gd name="connsiteY77" fmla="*/ 1887560 h 1959121"/>
                  <a:gd name="connsiteX78" fmla="*/ 1914001 w 2208199"/>
                  <a:gd name="connsiteY78" fmla="*/ 1871657 h 1959121"/>
                  <a:gd name="connsiteX79" fmla="*/ 1937855 w 2208199"/>
                  <a:gd name="connsiteY79" fmla="*/ 1863706 h 1959121"/>
                  <a:gd name="connsiteX80" fmla="*/ 1961709 w 2208199"/>
                  <a:gd name="connsiteY80" fmla="*/ 1831901 h 1959121"/>
                  <a:gd name="connsiteX81" fmla="*/ 1985563 w 2208199"/>
                  <a:gd name="connsiteY81" fmla="*/ 1808047 h 1959121"/>
                  <a:gd name="connsiteX82" fmla="*/ 1993514 w 2208199"/>
                  <a:gd name="connsiteY82" fmla="*/ 1768290 h 1959121"/>
                  <a:gd name="connsiteX83" fmla="*/ 2017368 w 2208199"/>
                  <a:gd name="connsiteY83" fmla="*/ 1577459 h 1959121"/>
                  <a:gd name="connsiteX84" fmla="*/ 2049173 w 2208199"/>
                  <a:gd name="connsiteY84" fmla="*/ 1529751 h 1959121"/>
                  <a:gd name="connsiteX85" fmla="*/ 2073027 w 2208199"/>
                  <a:gd name="connsiteY85" fmla="*/ 1521800 h 1959121"/>
                  <a:gd name="connsiteX86" fmla="*/ 2088930 w 2208199"/>
                  <a:gd name="connsiteY86" fmla="*/ 1489994 h 1959121"/>
                  <a:gd name="connsiteX87" fmla="*/ 2112784 w 2208199"/>
                  <a:gd name="connsiteY87" fmla="*/ 1275309 h 1959121"/>
                  <a:gd name="connsiteX88" fmla="*/ 2120735 w 2208199"/>
                  <a:gd name="connsiteY88" fmla="*/ 1251455 h 1959121"/>
                  <a:gd name="connsiteX89" fmla="*/ 2152540 w 2208199"/>
                  <a:gd name="connsiteY89" fmla="*/ 1211699 h 1959121"/>
                  <a:gd name="connsiteX0" fmla="*/ 2152540 w 2208199"/>
                  <a:gd name="connsiteY0" fmla="*/ 1211699 h 1959121"/>
                  <a:gd name="connsiteX1" fmla="*/ 2176394 w 2208199"/>
                  <a:gd name="connsiteY1" fmla="*/ 1140137 h 1959121"/>
                  <a:gd name="connsiteX2" fmla="*/ 2200248 w 2208199"/>
                  <a:gd name="connsiteY2" fmla="*/ 1076527 h 1959121"/>
                  <a:gd name="connsiteX3" fmla="*/ 2208199 w 2208199"/>
                  <a:gd name="connsiteY3" fmla="*/ 1036770 h 1959121"/>
                  <a:gd name="connsiteX4" fmla="*/ 2192297 w 2208199"/>
                  <a:gd name="connsiteY4" fmla="*/ 822085 h 1959121"/>
                  <a:gd name="connsiteX5" fmla="*/ 2152540 w 2208199"/>
                  <a:gd name="connsiteY5" fmla="*/ 782328 h 1959121"/>
                  <a:gd name="connsiteX6" fmla="*/ 2128686 w 2208199"/>
                  <a:gd name="connsiteY6" fmla="*/ 750523 h 1959121"/>
                  <a:gd name="connsiteX7" fmla="*/ 2065076 w 2208199"/>
                  <a:gd name="connsiteY7" fmla="*/ 702815 h 1959121"/>
                  <a:gd name="connsiteX8" fmla="*/ 2001466 w 2208199"/>
                  <a:gd name="connsiteY8" fmla="*/ 647156 h 1959121"/>
                  <a:gd name="connsiteX9" fmla="*/ 1969660 w 2208199"/>
                  <a:gd name="connsiteY9" fmla="*/ 631254 h 1959121"/>
                  <a:gd name="connsiteX10" fmla="*/ 1914001 w 2208199"/>
                  <a:gd name="connsiteY10" fmla="*/ 591497 h 1959121"/>
                  <a:gd name="connsiteX11" fmla="*/ 1890147 w 2208199"/>
                  <a:gd name="connsiteY11" fmla="*/ 567643 h 1959121"/>
                  <a:gd name="connsiteX12" fmla="*/ 1842439 w 2208199"/>
                  <a:gd name="connsiteY12" fmla="*/ 551741 h 1959121"/>
                  <a:gd name="connsiteX13" fmla="*/ 1802683 w 2208199"/>
                  <a:gd name="connsiteY13" fmla="*/ 535838 h 1959121"/>
                  <a:gd name="connsiteX14" fmla="*/ 1635706 w 2208199"/>
                  <a:gd name="connsiteY14" fmla="*/ 543789 h 1959121"/>
                  <a:gd name="connsiteX15" fmla="*/ 1603900 w 2208199"/>
                  <a:gd name="connsiteY15" fmla="*/ 559692 h 1959121"/>
                  <a:gd name="connsiteX16" fmla="*/ 1564144 w 2208199"/>
                  <a:gd name="connsiteY16" fmla="*/ 575594 h 1959121"/>
                  <a:gd name="connsiteX17" fmla="*/ 1532339 w 2208199"/>
                  <a:gd name="connsiteY17" fmla="*/ 591497 h 1959121"/>
                  <a:gd name="connsiteX18" fmla="*/ 1500533 w 2208199"/>
                  <a:gd name="connsiteY18" fmla="*/ 599448 h 1959121"/>
                  <a:gd name="connsiteX19" fmla="*/ 1373312 w 2208199"/>
                  <a:gd name="connsiteY19" fmla="*/ 631254 h 1959121"/>
                  <a:gd name="connsiteX20" fmla="*/ 1349459 w 2208199"/>
                  <a:gd name="connsiteY20" fmla="*/ 639205 h 1959121"/>
                  <a:gd name="connsiteX21" fmla="*/ 1396673 w 2208199"/>
                  <a:gd name="connsiteY21" fmla="*/ 80662 h 1959121"/>
                  <a:gd name="connsiteX22" fmla="*/ 1280135 w 2208199"/>
                  <a:gd name="connsiteY22" fmla="*/ 155234 h 1959121"/>
                  <a:gd name="connsiteX23" fmla="*/ 1277031 w 2208199"/>
                  <a:gd name="connsiteY23" fmla="*/ 64136 h 1959121"/>
                  <a:gd name="connsiteX24" fmla="*/ 1113152 w 2208199"/>
                  <a:gd name="connsiteY24" fmla="*/ 159181 h 1959121"/>
                  <a:gd name="connsiteX25" fmla="*/ 1053150 w 2208199"/>
                  <a:gd name="connsiteY25" fmla="*/ 394715 h 1959121"/>
                  <a:gd name="connsiteX26" fmla="*/ 920088 w 2208199"/>
                  <a:gd name="connsiteY26" fmla="*/ 551741 h 1959121"/>
                  <a:gd name="connsiteX27" fmla="*/ 704911 w 2208199"/>
                  <a:gd name="connsiteY27" fmla="*/ 378812 h 1959121"/>
                  <a:gd name="connsiteX28" fmla="*/ 520334 w 2208199"/>
                  <a:gd name="connsiteY28" fmla="*/ 388074 h 1959121"/>
                  <a:gd name="connsiteX29" fmla="*/ 196519 w 2208199"/>
                  <a:gd name="connsiteY29" fmla="*/ 575594 h 1959121"/>
                  <a:gd name="connsiteX30" fmla="*/ 172666 w 2208199"/>
                  <a:gd name="connsiteY30" fmla="*/ 583546 h 1959121"/>
                  <a:gd name="connsiteX31" fmla="*/ 93152 w 2208199"/>
                  <a:gd name="connsiteY31" fmla="*/ 631254 h 1959121"/>
                  <a:gd name="connsiteX32" fmla="*/ 61347 w 2208199"/>
                  <a:gd name="connsiteY32" fmla="*/ 678961 h 1959121"/>
                  <a:gd name="connsiteX33" fmla="*/ 29542 w 2208199"/>
                  <a:gd name="connsiteY33" fmla="*/ 734621 h 1959121"/>
                  <a:gd name="connsiteX34" fmla="*/ 29542 w 2208199"/>
                  <a:gd name="connsiteY34" fmla="*/ 822085 h 1959121"/>
                  <a:gd name="connsiteX35" fmla="*/ 45445 w 2208199"/>
                  <a:gd name="connsiteY35" fmla="*/ 845939 h 1959121"/>
                  <a:gd name="connsiteX36" fmla="*/ 101104 w 2208199"/>
                  <a:gd name="connsiteY36" fmla="*/ 933403 h 1959121"/>
                  <a:gd name="connsiteX37" fmla="*/ 132909 w 2208199"/>
                  <a:gd name="connsiteY37" fmla="*/ 981111 h 1959121"/>
                  <a:gd name="connsiteX38" fmla="*/ 156763 w 2208199"/>
                  <a:gd name="connsiteY38" fmla="*/ 1012916 h 1959121"/>
                  <a:gd name="connsiteX39" fmla="*/ 204471 w 2208199"/>
                  <a:gd name="connsiteY39" fmla="*/ 1044721 h 1959121"/>
                  <a:gd name="connsiteX40" fmla="*/ 268081 w 2208199"/>
                  <a:gd name="connsiteY40" fmla="*/ 1100381 h 1959121"/>
                  <a:gd name="connsiteX41" fmla="*/ 291935 w 2208199"/>
                  <a:gd name="connsiteY41" fmla="*/ 1124234 h 1959121"/>
                  <a:gd name="connsiteX42" fmla="*/ 395302 w 2208199"/>
                  <a:gd name="connsiteY42" fmla="*/ 1187845 h 1959121"/>
                  <a:gd name="connsiteX43" fmla="*/ 419156 w 2208199"/>
                  <a:gd name="connsiteY43" fmla="*/ 1195796 h 1959121"/>
                  <a:gd name="connsiteX44" fmla="*/ 482766 w 2208199"/>
                  <a:gd name="connsiteY44" fmla="*/ 1235553 h 1959121"/>
                  <a:gd name="connsiteX45" fmla="*/ 522523 w 2208199"/>
                  <a:gd name="connsiteY45" fmla="*/ 1243504 h 1959121"/>
                  <a:gd name="connsiteX46" fmla="*/ 546377 w 2208199"/>
                  <a:gd name="connsiteY46" fmla="*/ 1251455 h 1959121"/>
                  <a:gd name="connsiteX47" fmla="*/ 578182 w 2208199"/>
                  <a:gd name="connsiteY47" fmla="*/ 1259407 h 1959121"/>
                  <a:gd name="connsiteX48" fmla="*/ 617939 w 2208199"/>
                  <a:gd name="connsiteY48" fmla="*/ 1299163 h 1959121"/>
                  <a:gd name="connsiteX49" fmla="*/ 625890 w 2208199"/>
                  <a:gd name="connsiteY49" fmla="*/ 1330968 h 1959121"/>
                  <a:gd name="connsiteX50" fmla="*/ 641792 w 2208199"/>
                  <a:gd name="connsiteY50" fmla="*/ 1354822 h 1959121"/>
                  <a:gd name="connsiteX51" fmla="*/ 649744 w 2208199"/>
                  <a:gd name="connsiteY51" fmla="*/ 1378676 h 1959121"/>
                  <a:gd name="connsiteX52" fmla="*/ 633841 w 2208199"/>
                  <a:gd name="connsiteY52" fmla="*/ 1434335 h 1959121"/>
                  <a:gd name="connsiteX53" fmla="*/ 617939 w 2208199"/>
                  <a:gd name="connsiteY53" fmla="*/ 1482043 h 1959121"/>
                  <a:gd name="connsiteX54" fmla="*/ 594085 w 2208199"/>
                  <a:gd name="connsiteY54" fmla="*/ 1489994 h 1959121"/>
                  <a:gd name="connsiteX55" fmla="*/ 546377 w 2208199"/>
                  <a:gd name="connsiteY55" fmla="*/ 1521800 h 1959121"/>
                  <a:gd name="connsiteX56" fmla="*/ 522523 w 2208199"/>
                  <a:gd name="connsiteY56" fmla="*/ 1537702 h 1959121"/>
                  <a:gd name="connsiteX57" fmla="*/ 498669 w 2208199"/>
                  <a:gd name="connsiteY57" fmla="*/ 1545654 h 1959121"/>
                  <a:gd name="connsiteX58" fmla="*/ 443010 w 2208199"/>
                  <a:gd name="connsiteY58" fmla="*/ 1585410 h 1959121"/>
                  <a:gd name="connsiteX59" fmla="*/ 435059 w 2208199"/>
                  <a:gd name="connsiteY59" fmla="*/ 1609264 h 1959121"/>
                  <a:gd name="connsiteX60" fmla="*/ 403253 w 2208199"/>
                  <a:gd name="connsiteY60" fmla="*/ 1656972 h 1959121"/>
                  <a:gd name="connsiteX61" fmla="*/ 411205 w 2208199"/>
                  <a:gd name="connsiteY61" fmla="*/ 1720582 h 1959121"/>
                  <a:gd name="connsiteX62" fmla="*/ 458912 w 2208199"/>
                  <a:gd name="connsiteY62" fmla="*/ 1768290 h 1959121"/>
                  <a:gd name="connsiteX63" fmla="*/ 554328 w 2208199"/>
                  <a:gd name="connsiteY63" fmla="*/ 1871657 h 1959121"/>
                  <a:gd name="connsiteX64" fmla="*/ 594085 w 2208199"/>
                  <a:gd name="connsiteY64" fmla="*/ 1911414 h 1959121"/>
                  <a:gd name="connsiteX65" fmla="*/ 609987 w 2208199"/>
                  <a:gd name="connsiteY65" fmla="*/ 1943219 h 1959121"/>
                  <a:gd name="connsiteX66" fmla="*/ 641792 w 2208199"/>
                  <a:gd name="connsiteY66" fmla="*/ 1951170 h 1959121"/>
                  <a:gd name="connsiteX67" fmla="*/ 665646 w 2208199"/>
                  <a:gd name="connsiteY67" fmla="*/ 1959121 h 1959121"/>
                  <a:gd name="connsiteX68" fmla="*/ 880332 w 2208199"/>
                  <a:gd name="connsiteY68" fmla="*/ 1951170 h 1959121"/>
                  <a:gd name="connsiteX69" fmla="*/ 904186 w 2208199"/>
                  <a:gd name="connsiteY69" fmla="*/ 1943219 h 1959121"/>
                  <a:gd name="connsiteX70" fmla="*/ 928039 w 2208199"/>
                  <a:gd name="connsiteY70" fmla="*/ 1927316 h 1959121"/>
                  <a:gd name="connsiteX71" fmla="*/ 959845 w 2208199"/>
                  <a:gd name="connsiteY71" fmla="*/ 1903462 h 1959121"/>
                  <a:gd name="connsiteX72" fmla="*/ 1007552 w 2208199"/>
                  <a:gd name="connsiteY72" fmla="*/ 1887560 h 1959121"/>
                  <a:gd name="connsiteX73" fmla="*/ 1031406 w 2208199"/>
                  <a:gd name="connsiteY73" fmla="*/ 1863706 h 1959121"/>
                  <a:gd name="connsiteX74" fmla="*/ 1079114 w 2208199"/>
                  <a:gd name="connsiteY74" fmla="*/ 1847803 h 1959121"/>
                  <a:gd name="connsiteX75" fmla="*/ 1277897 w 2208199"/>
                  <a:gd name="connsiteY75" fmla="*/ 1855754 h 1959121"/>
                  <a:gd name="connsiteX76" fmla="*/ 1508485 w 2208199"/>
                  <a:gd name="connsiteY76" fmla="*/ 1863706 h 1959121"/>
                  <a:gd name="connsiteX77" fmla="*/ 1548241 w 2208199"/>
                  <a:gd name="connsiteY77" fmla="*/ 1871657 h 1959121"/>
                  <a:gd name="connsiteX78" fmla="*/ 1659559 w 2208199"/>
                  <a:gd name="connsiteY78" fmla="*/ 1887560 h 1959121"/>
                  <a:gd name="connsiteX79" fmla="*/ 1914001 w 2208199"/>
                  <a:gd name="connsiteY79" fmla="*/ 1871657 h 1959121"/>
                  <a:gd name="connsiteX80" fmla="*/ 1937855 w 2208199"/>
                  <a:gd name="connsiteY80" fmla="*/ 1863706 h 1959121"/>
                  <a:gd name="connsiteX81" fmla="*/ 1961709 w 2208199"/>
                  <a:gd name="connsiteY81" fmla="*/ 1831901 h 1959121"/>
                  <a:gd name="connsiteX82" fmla="*/ 1985563 w 2208199"/>
                  <a:gd name="connsiteY82" fmla="*/ 1808047 h 1959121"/>
                  <a:gd name="connsiteX83" fmla="*/ 1993514 w 2208199"/>
                  <a:gd name="connsiteY83" fmla="*/ 1768290 h 1959121"/>
                  <a:gd name="connsiteX84" fmla="*/ 2017368 w 2208199"/>
                  <a:gd name="connsiteY84" fmla="*/ 1577459 h 1959121"/>
                  <a:gd name="connsiteX85" fmla="*/ 2049173 w 2208199"/>
                  <a:gd name="connsiteY85" fmla="*/ 1529751 h 1959121"/>
                  <a:gd name="connsiteX86" fmla="*/ 2073027 w 2208199"/>
                  <a:gd name="connsiteY86" fmla="*/ 1521800 h 1959121"/>
                  <a:gd name="connsiteX87" fmla="*/ 2088930 w 2208199"/>
                  <a:gd name="connsiteY87" fmla="*/ 1489994 h 1959121"/>
                  <a:gd name="connsiteX88" fmla="*/ 2112784 w 2208199"/>
                  <a:gd name="connsiteY88" fmla="*/ 1275309 h 1959121"/>
                  <a:gd name="connsiteX89" fmla="*/ 2120735 w 2208199"/>
                  <a:gd name="connsiteY89" fmla="*/ 1251455 h 1959121"/>
                  <a:gd name="connsiteX90" fmla="*/ 2152540 w 2208199"/>
                  <a:gd name="connsiteY90" fmla="*/ 1211699 h 1959121"/>
                  <a:gd name="connsiteX0" fmla="*/ 2152540 w 2208199"/>
                  <a:gd name="connsiteY0" fmla="*/ 1226882 h 1974304"/>
                  <a:gd name="connsiteX1" fmla="*/ 2176394 w 2208199"/>
                  <a:gd name="connsiteY1" fmla="*/ 1155320 h 1974304"/>
                  <a:gd name="connsiteX2" fmla="*/ 2200248 w 2208199"/>
                  <a:gd name="connsiteY2" fmla="*/ 1091710 h 1974304"/>
                  <a:gd name="connsiteX3" fmla="*/ 2208199 w 2208199"/>
                  <a:gd name="connsiteY3" fmla="*/ 1051953 h 1974304"/>
                  <a:gd name="connsiteX4" fmla="*/ 2192297 w 2208199"/>
                  <a:gd name="connsiteY4" fmla="*/ 837268 h 1974304"/>
                  <a:gd name="connsiteX5" fmla="*/ 2152540 w 2208199"/>
                  <a:gd name="connsiteY5" fmla="*/ 797511 h 1974304"/>
                  <a:gd name="connsiteX6" fmla="*/ 2128686 w 2208199"/>
                  <a:gd name="connsiteY6" fmla="*/ 765706 h 1974304"/>
                  <a:gd name="connsiteX7" fmla="*/ 2065076 w 2208199"/>
                  <a:gd name="connsiteY7" fmla="*/ 717998 h 1974304"/>
                  <a:gd name="connsiteX8" fmla="*/ 2001466 w 2208199"/>
                  <a:gd name="connsiteY8" fmla="*/ 662339 h 1974304"/>
                  <a:gd name="connsiteX9" fmla="*/ 1969660 w 2208199"/>
                  <a:gd name="connsiteY9" fmla="*/ 646437 h 1974304"/>
                  <a:gd name="connsiteX10" fmla="*/ 1914001 w 2208199"/>
                  <a:gd name="connsiteY10" fmla="*/ 606680 h 1974304"/>
                  <a:gd name="connsiteX11" fmla="*/ 1890147 w 2208199"/>
                  <a:gd name="connsiteY11" fmla="*/ 582826 h 1974304"/>
                  <a:gd name="connsiteX12" fmla="*/ 1842439 w 2208199"/>
                  <a:gd name="connsiteY12" fmla="*/ 566924 h 1974304"/>
                  <a:gd name="connsiteX13" fmla="*/ 1802683 w 2208199"/>
                  <a:gd name="connsiteY13" fmla="*/ 551021 h 1974304"/>
                  <a:gd name="connsiteX14" fmla="*/ 1635706 w 2208199"/>
                  <a:gd name="connsiteY14" fmla="*/ 558972 h 1974304"/>
                  <a:gd name="connsiteX15" fmla="*/ 1603900 w 2208199"/>
                  <a:gd name="connsiteY15" fmla="*/ 574875 h 1974304"/>
                  <a:gd name="connsiteX16" fmla="*/ 1564144 w 2208199"/>
                  <a:gd name="connsiteY16" fmla="*/ 590777 h 1974304"/>
                  <a:gd name="connsiteX17" fmla="*/ 1532339 w 2208199"/>
                  <a:gd name="connsiteY17" fmla="*/ 606680 h 1974304"/>
                  <a:gd name="connsiteX18" fmla="*/ 1500533 w 2208199"/>
                  <a:gd name="connsiteY18" fmla="*/ 614631 h 1974304"/>
                  <a:gd name="connsiteX19" fmla="*/ 1373312 w 2208199"/>
                  <a:gd name="connsiteY19" fmla="*/ 646437 h 1974304"/>
                  <a:gd name="connsiteX20" fmla="*/ 1349459 w 2208199"/>
                  <a:gd name="connsiteY20" fmla="*/ 654388 h 1974304"/>
                  <a:gd name="connsiteX21" fmla="*/ 1396673 w 2208199"/>
                  <a:gd name="connsiteY21" fmla="*/ 95845 h 1974304"/>
                  <a:gd name="connsiteX22" fmla="*/ 1277031 w 2208199"/>
                  <a:gd name="connsiteY22" fmla="*/ 79319 h 1974304"/>
                  <a:gd name="connsiteX23" fmla="*/ 1113152 w 2208199"/>
                  <a:gd name="connsiteY23" fmla="*/ 174364 h 1974304"/>
                  <a:gd name="connsiteX24" fmla="*/ 1053150 w 2208199"/>
                  <a:gd name="connsiteY24" fmla="*/ 409898 h 1974304"/>
                  <a:gd name="connsiteX25" fmla="*/ 920088 w 2208199"/>
                  <a:gd name="connsiteY25" fmla="*/ 566924 h 1974304"/>
                  <a:gd name="connsiteX26" fmla="*/ 704911 w 2208199"/>
                  <a:gd name="connsiteY26" fmla="*/ 393995 h 1974304"/>
                  <a:gd name="connsiteX27" fmla="*/ 520334 w 2208199"/>
                  <a:gd name="connsiteY27" fmla="*/ 403257 h 1974304"/>
                  <a:gd name="connsiteX28" fmla="*/ 196519 w 2208199"/>
                  <a:gd name="connsiteY28" fmla="*/ 590777 h 1974304"/>
                  <a:gd name="connsiteX29" fmla="*/ 172666 w 2208199"/>
                  <a:gd name="connsiteY29" fmla="*/ 598729 h 1974304"/>
                  <a:gd name="connsiteX30" fmla="*/ 93152 w 2208199"/>
                  <a:gd name="connsiteY30" fmla="*/ 646437 h 1974304"/>
                  <a:gd name="connsiteX31" fmla="*/ 61347 w 2208199"/>
                  <a:gd name="connsiteY31" fmla="*/ 694144 h 1974304"/>
                  <a:gd name="connsiteX32" fmla="*/ 29542 w 2208199"/>
                  <a:gd name="connsiteY32" fmla="*/ 749804 h 1974304"/>
                  <a:gd name="connsiteX33" fmla="*/ 29542 w 2208199"/>
                  <a:gd name="connsiteY33" fmla="*/ 837268 h 1974304"/>
                  <a:gd name="connsiteX34" fmla="*/ 45445 w 2208199"/>
                  <a:gd name="connsiteY34" fmla="*/ 861122 h 1974304"/>
                  <a:gd name="connsiteX35" fmla="*/ 101104 w 2208199"/>
                  <a:gd name="connsiteY35" fmla="*/ 948586 h 1974304"/>
                  <a:gd name="connsiteX36" fmla="*/ 132909 w 2208199"/>
                  <a:gd name="connsiteY36" fmla="*/ 996294 h 1974304"/>
                  <a:gd name="connsiteX37" fmla="*/ 156763 w 2208199"/>
                  <a:gd name="connsiteY37" fmla="*/ 1028099 h 1974304"/>
                  <a:gd name="connsiteX38" fmla="*/ 204471 w 2208199"/>
                  <a:gd name="connsiteY38" fmla="*/ 1059904 h 1974304"/>
                  <a:gd name="connsiteX39" fmla="*/ 268081 w 2208199"/>
                  <a:gd name="connsiteY39" fmla="*/ 1115564 h 1974304"/>
                  <a:gd name="connsiteX40" fmla="*/ 291935 w 2208199"/>
                  <a:gd name="connsiteY40" fmla="*/ 1139417 h 1974304"/>
                  <a:gd name="connsiteX41" fmla="*/ 395302 w 2208199"/>
                  <a:gd name="connsiteY41" fmla="*/ 1203028 h 1974304"/>
                  <a:gd name="connsiteX42" fmla="*/ 419156 w 2208199"/>
                  <a:gd name="connsiteY42" fmla="*/ 1210979 h 1974304"/>
                  <a:gd name="connsiteX43" fmla="*/ 482766 w 2208199"/>
                  <a:gd name="connsiteY43" fmla="*/ 1250736 h 1974304"/>
                  <a:gd name="connsiteX44" fmla="*/ 522523 w 2208199"/>
                  <a:gd name="connsiteY44" fmla="*/ 1258687 h 1974304"/>
                  <a:gd name="connsiteX45" fmla="*/ 546377 w 2208199"/>
                  <a:gd name="connsiteY45" fmla="*/ 1266638 h 1974304"/>
                  <a:gd name="connsiteX46" fmla="*/ 578182 w 2208199"/>
                  <a:gd name="connsiteY46" fmla="*/ 1274590 h 1974304"/>
                  <a:gd name="connsiteX47" fmla="*/ 617939 w 2208199"/>
                  <a:gd name="connsiteY47" fmla="*/ 1314346 h 1974304"/>
                  <a:gd name="connsiteX48" fmla="*/ 625890 w 2208199"/>
                  <a:gd name="connsiteY48" fmla="*/ 1346151 h 1974304"/>
                  <a:gd name="connsiteX49" fmla="*/ 641792 w 2208199"/>
                  <a:gd name="connsiteY49" fmla="*/ 1370005 h 1974304"/>
                  <a:gd name="connsiteX50" fmla="*/ 649744 w 2208199"/>
                  <a:gd name="connsiteY50" fmla="*/ 1393859 h 1974304"/>
                  <a:gd name="connsiteX51" fmla="*/ 633841 w 2208199"/>
                  <a:gd name="connsiteY51" fmla="*/ 1449518 h 1974304"/>
                  <a:gd name="connsiteX52" fmla="*/ 617939 w 2208199"/>
                  <a:gd name="connsiteY52" fmla="*/ 1497226 h 1974304"/>
                  <a:gd name="connsiteX53" fmla="*/ 594085 w 2208199"/>
                  <a:gd name="connsiteY53" fmla="*/ 1505177 h 1974304"/>
                  <a:gd name="connsiteX54" fmla="*/ 546377 w 2208199"/>
                  <a:gd name="connsiteY54" fmla="*/ 1536983 h 1974304"/>
                  <a:gd name="connsiteX55" fmla="*/ 522523 w 2208199"/>
                  <a:gd name="connsiteY55" fmla="*/ 1552885 h 1974304"/>
                  <a:gd name="connsiteX56" fmla="*/ 498669 w 2208199"/>
                  <a:gd name="connsiteY56" fmla="*/ 1560837 h 1974304"/>
                  <a:gd name="connsiteX57" fmla="*/ 443010 w 2208199"/>
                  <a:gd name="connsiteY57" fmla="*/ 1600593 h 1974304"/>
                  <a:gd name="connsiteX58" fmla="*/ 435059 w 2208199"/>
                  <a:gd name="connsiteY58" fmla="*/ 1624447 h 1974304"/>
                  <a:gd name="connsiteX59" fmla="*/ 403253 w 2208199"/>
                  <a:gd name="connsiteY59" fmla="*/ 1672155 h 1974304"/>
                  <a:gd name="connsiteX60" fmla="*/ 411205 w 2208199"/>
                  <a:gd name="connsiteY60" fmla="*/ 1735765 h 1974304"/>
                  <a:gd name="connsiteX61" fmla="*/ 458912 w 2208199"/>
                  <a:gd name="connsiteY61" fmla="*/ 1783473 h 1974304"/>
                  <a:gd name="connsiteX62" fmla="*/ 554328 w 2208199"/>
                  <a:gd name="connsiteY62" fmla="*/ 1886840 h 1974304"/>
                  <a:gd name="connsiteX63" fmla="*/ 594085 w 2208199"/>
                  <a:gd name="connsiteY63" fmla="*/ 1926597 h 1974304"/>
                  <a:gd name="connsiteX64" fmla="*/ 609987 w 2208199"/>
                  <a:gd name="connsiteY64" fmla="*/ 1958402 h 1974304"/>
                  <a:gd name="connsiteX65" fmla="*/ 641792 w 2208199"/>
                  <a:gd name="connsiteY65" fmla="*/ 1966353 h 1974304"/>
                  <a:gd name="connsiteX66" fmla="*/ 665646 w 2208199"/>
                  <a:gd name="connsiteY66" fmla="*/ 1974304 h 1974304"/>
                  <a:gd name="connsiteX67" fmla="*/ 880332 w 2208199"/>
                  <a:gd name="connsiteY67" fmla="*/ 1966353 h 1974304"/>
                  <a:gd name="connsiteX68" fmla="*/ 904186 w 2208199"/>
                  <a:gd name="connsiteY68" fmla="*/ 1958402 h 1974304"/>
                  <a:gd name="connsiteX69" fmla="*/ 928039 w 2208199"/>
                  <a:gd name="connsiteY69" fmla="*/ 1942499 h 1974304"/>
                  <a:gd name="connsiteX70" fmla="*/ 959845 w 2208199"/>
                  <a:gd name="connsiteY70" fmla="*/ 1918645 h 1974304"/>
                  <a:gd name="connsiteX71" fmla="*/ 1007552 w 2208199"/>
                  <a:gd name="connsiteY71" fmla="*/ 1902743 h 1974304"/>
                  <a:gd name="connsiteX72" fmla="*/ 1031406 w 2208199"/>
                  <a:gd name="connsiteY72" fmla="*/ 1878889 h 1974304"/>
                  <a:gd name="connsiteX73" fmla="*/ 1079114 w 2208199"/>
                  <a:gd name="connsiteY73" fmla="*/ 1862986 h 1974304"/>
                  <a:gd name="connsiteX74" fmla="*/ 1277897 w 2208199"/>
                  <a:gd name="connsiteY74" fmla="*/ 1870937 h 1974304"/>
                  <a:gd name="connsiteX75" fmla="*/ 1508485 w 2208199"/>
                  <a:gd name="connsiteY75" fmla="*/ 1878889 h 1974304"/>
                  <a:gd name="connsiteX76" fmla="*/ 1548241 w 2208199"/>
                  <a:gd name="connsiteY76" fmla="*/ 1886840 h 1974304"/>
                  <a:gd name="connsiteX77" fmla="*/ 1659559 w 2208199"/>
                  <a:gd name="connsiteY77" fmla="*/ 1902743 h 1974304"/>
                  <a:gd name="connsiteX78" fmla="*/ 1914001 w 2208199"/>
                  <a:gd name="connsiteY78" fmla="*/ 1886840 h 1974304"/>
                  <a:gd name="connsiteX79" fmla="*/ 1937855 w 2208199"/>
                  <a:gd name="connsiteY79" fmla="*/ 1878889 h 1974304"/>
                  <a:gd name="connsiteX80" fmla="*/ 1961709 w 2208199"/>
                  <a:gd name="connsiteY80" fmla="*/ 1847084 h 1974304"/>
                  <a:gd name="connsiteX81" fmla="*/ 1985563 w 2208199"/>
                  <a:gd name="connsiteY81" fmla="*/ 1823230 h 1974304"/>
                  <a:gd name="connsiteX82" fmla="*/ 1993514 w 2208199"/>
                  <a:gd name="connsiteY82" fmla="*/ 1783473 h 1974304"/>
                  <a:gd name="connsiteX83" fmla="*/ 2017368 w 2208199"/>
                  <a:gd name="connsiteY83" fmla="*/ 1592642 h 1974304"/>
                  <a:gd name="connsiteX84" fmla="*/ 2049173 w 2208199"/>
                  <a:gd name="connsiteY84" fmla="*/ 1544934 h 1974304"/>
                  <a:gd name="connsiteX85" fmla="*/ 2073027 w 2208199"/>
                  <a:gd name="connsiteY85" fmla="*/ 1536983 h 1974304"/>
                  <a:gd name="connsiteX86" fmla="*/ 2088930 w 2208199"/>
                  <a:gd name="connsiteY86" fmla="*/ 1505177 h 1974304"/>
                  <a:gd name="connsiteX87" fmla="*/ 2112784 w 2208199"/>
                  <a:gd name="connsiteY87" fmla="*/ 1290492 h 1974304"/>
                  <a:gd name="connsiteX88" fmla="*/ 2120735 w 2208199"/>
                  <a:gd name="connsiteY88" fmla="*/ 1266638 h 1974304"/>
                  <a:gd name="connsiteX89" fmla="*/ 2152540 w 2208199"/>
                  <a:gd name="connsiteY89" fmla="*/ 1226882 h 1974304"/>
                  <a:gd name="connsiteX0" fmla="*/ 2152540 w 2208199"/>
                  <a:gd name="connsiteY0" fmla="*/ 1227567 h 1974989"/>
                  <a:gd name="connsiteX1" fmla="*/ 2176394 w 2208199"/>
                  <a:gd name="connsiteY1" fmla="*/ 1156005 h 1974989"/>
                  <a:gd name="connsiteX2" fmla="*/ 2200248 w 2208199"/>
                  <a:gd name="connsiteY2" fmla="*/ 1092395 h 1974989"/>
                  <a:gd name="connsiteX3" fmla="*/ 2208199 w 2208199"/>
                  <a:gd name="connsiteY3" fmla="*/ 1052638 h 1974989"/>
                  <a:gd name="connsiteX4" fmla="*/ 2192297 w 2208199"/>
                  <a:gd name="connsiteY4" fmla="*/ 837953 h 1974989"/>
                  <a:gd name="connsiteX5" fmla="*/ 2152540 w 2208199"/>
                  <a:gd name="connsiteY5" fmla="*/ 798196 h 1974989"/>
                  <a:gd name="connsiteX6" fmla="*/ 2128686 w 2208199"/>
                  <a:gd name="connsiteY6" fmla="*/ 766391 h 1974989"/>
                  <a:gd name="connsiteX7" fmla="*/ 2065076 w 2208199"/>
                  <a:gd name="connsiteY7" fmla="*/ 718683 h 1974989"/>
                  <a:gd name="connsiteX8" fmla="*/ 2001466 w 2208199"/>
                  <a:gd name="connsiteY8" fmla="*/ 663024 h 1974989"/>
                  <a:gd name="connsiteX9" fmla="*/ 1969660 w 2208199"/>
                  <a:gd name="connsiteY9" fmla="*/ 647122 h 1974989"/>
                  <a:gd name="connsiteX10" fmla="*/ 1914001 w 2208199"/>
                  <a:gd name="connsiteY10" fmla="*/ 607365 h 1974989"/>
                  <a:gd name="connsiteX11" fmla="*/ 1890147 w 2208199"/>
                  <a:gd name="connsiteY11" fmla="*/ 583511 h 1974989"/>
                  <a:gd name="connsiteX12" fmla="*/ 1842439 w 2208199"/>
                  <a:gd name="connsiteY12" fmla="*/ 567609 h 1974989"/>
                  <a:gd name="connsiteX13" fmla="*/ 1802683 w 2208199"/>
                  <a:gd name="connsiteY13" fmla="*/ 551706 h 1974989"/>
                  <a:gd name="connsiteX14" fmla="*/ 1635706 w 2208199"/>
                  <a:gd name="connsiteY14" fmla="*/ 559657 h 1974989"/>
                  <a:gd name="connsiteX15" fmla="*/ 1603900 w 2208199"/>
                  <a:gd name="connsiteY15" fmla="*/ 575560 h 1974989"/>
                  <a:gd name="connsiteX16" fmla="*/ 1564144 w 2208199"/>
                  <a:gd name="connsiteY16" fmla="*/ 591462 h 1974989"/>
                  <a:gd name="connsiteX17" fmla="*/ 1532339 w 2208199"/>
                  <a:gd name="connsiteY17" fmla="*/ 607365 h 1974989"/>
                  <a:gd name="connsiteX18" fmla="*/ 1500533 w 2208199"/>
                  <a:gd name="connsiteY18" fmla="*/ 615316 h 1974989"/>
                  <a:gd name="connsiteX19" fmla="*/ 1373312 w 2208199"/>
                  <a:gd name="connsiteY19" fmla="*/ 647122 h 1974989"/>
                  <a:gd name="connsiteX20" fmla="*/ 1349459 w 2208199"/>
                  <a:gd name="connsiteY20" fmla="*/ 655073 h 1974989"/>
                  <a:gd name="connsiteX21" fmla="*/ 1277031 w 2208199"/>
                  <a:gd name="connsiteY21" fmla="*/ 80004 h 1974989"/>
                  <a:gd name="connsiteX22" fmla="*/ 1113152 w 2208199"/>
                  <a:gd name="connsiteY22" fmla="*/ 175049 h 1974989"/>
                  <a:gd name="connsiteX23" fmla="*/ 1053150 w 2208199"/>
                  <a:gd name="connsiteY23" fmla="*/ 410583 h 1974989"/>
                  <a:gd name="connsiteX24" fmla="*/ 920088 w 2208199"/>
                  <a:gd name="connsiteY24" fmla="*/ 567609 h 1974989"/>
                  <a:gd name="connsiteX25" fmla="*/ 704911 w 2208199"/>
                  <a:gd name="connsiteY25" fmla="*/ 394680 h 1974989"/>
                  <a:gd name="connsiteX26" fmla="*/ 520334 w 2208199"/>
                  <a:gd name="connsiteY26" fmla="*/ 403942 h 1974989"/>
                  <a:gd name="connsiteX27" fmla="*/ 196519 w 2208199"/>
                  <a:gd name="connsiteY27" fmla="*/ 591462 h 1974989"/>
                  <a:gd name="connsiteX28" fmla="*/ 172666 w 2208199"/>
                  <a:gd name="connsiteY28" fmla="*/ 599414 h 1974989"/>
                  <a:gd name="connsiteX29" fmla="*/ 93152 w 2208199"/>
                  <a:gd name="connsiteY29" fmla="*/ 647122 h 1974989"/>
                  <a:gd name="connsiteX30" fmla="*/ 61347 w 2208199"/>
                  <a:gd name="connsiteY30" fmla="*/ 694829 h 1974989"/>
                  <a:gd name="connsiteX31" fmla="*/ 29542 w 2208199"/>
                  <a:gd name="connsiteY31" fmla="*/ 750489 h 1974989"/>
                  <a:gd name="connsiteX32" fmla="*/ 29542 w 2208199"/>
                  <a:gd name="connsiteY32" fmla="*/ 837953 h 1974989"/>
                  <a:gd name="connsiteX33" fmla="*/ 45445 w 2208199"/>
                  <a:gd name="connsiteY33" fmla="*/ 861807 h 1974989"/>
                  <a:gd name="connsiteX34" fmla="*/ 101104 w 2208199"/>
                  <a:gd name="connsiteY34" fmla="*/ 949271 h 1974989"/>
                  <a:gd name="connsiteX35" fmla="*/ 132909 w 2208199"/>
                  <a:gd name="connsiteY35" fmla="*/ 996979 h 1974989"/>
                  <a:gd name="connsiteX36" fmla="*/ 156763 w 2208199"/>
                  <a:gd name="connsiteY36" fmla="*/ 1028784 h 1974989"/>
                  <a:gd name="connsiteX37" fmla="*/ 204471 w 2208199"/>
                  <a:gd name="connsiteY37" fmla="*/ 1060589 h 1974989"/>
                  <a:gd name="connsiteX38" fmla="*/ 268081 w 2208199"/>
                  <a:gd name="connsiteY38" fmla="*/ 1116249 h 1974989"/>
                  <a:gd name="connsiteX39" fmla="*/ 291935 w 2208199"/>
                  <a:gd name="connsiteY39" fmla="*/ 1140102 h 1974989"/>
                  <a:gd name="connsiteX40" fmla="*/ 395302 w 2208199"/>
                  <a:gd name="connsiteY40" fmla="*/ 1203713 h 1974989"/>
                  <a:gd name="connsiteX41" fmla="*/ 419156 w 2208199"/>
                  <a:gd name="connsiteY41" fmla="*/ 1211664 h 1974989"/>
                  <a:gd name="connsiteX42" fmla="*/ 482766 w 2208199"/>
                  <a:gd name="connsiteY42" fmla="*/ 1251421 h 1974989"/>
                  <a:gd name="connsiteX43" fmla="*/ 522523 w 2208199"/>
                  <a:gd name="connsiteY43" fmla="*/ 1259372 h 1974989"/>
                  <a:gd name="connsiteX44" fmla="*/ 546377 w 2208199"/>
                  <a:gd name="connsiteY44" fmla="*/ 1267323 h 1974989"/>
                  <a:gd name="connsiteX45" fmla="*/ 578182 w 2208199"/>
                  <a:gd name="connsiteY45" fmla="*/ 1275275 h 1974989"/>
                  <a:gd name="connsiteX46" fmla="*/ 617939 w 2208199"/>
                  <a:gd name="connsiteY46" fmla="*/ 1315031 h 1974989"/>
                  <a:gd name="connsiteX47" fmla="*/ 625890 w 2208199"/>
                  <a:gd name="connsiteY47" fmla="*/ 1346836 h 1974989"/>
                  <a:gd name="connsiteX48" fmla="*/ 641792 w 2208199"/>
                  <a:gd name="connsiteY48" fmla="*/ 1370690 h 1974989"/>
                  <a:gd name="connsiteX49" fmla="*/ 649744 w 2208199"/>
                  <a:gd name="connsiteY49" fmla="*/ 1394544 h 1974989"/>
                  <a:gd name="connsiteX50" fmla="*/ 633841 w 2208199"/>
                  <a:gd name="connsiteY50" fmla="*/ 1450203 h 1974989"/>
                  <a:gd name="connsiteX51" fmla="*/ 617939 w 2208199"/>
                  <a:gd name="connsiteY51" fmla="*/ 1497911 h 1974989"/>
                  <a:gd name="connsiteX52" fmla="*/ 594085 w 2208199"/>
                  <a:gd name="connsiteY52" fmla="*/ 1505862 h 1974989"/>
                  <a:gd name="connsiteX53" fmla="*/ 546377 w 2208199"/>
                  <a:gd name="connsiteY53" fmla="*/ 1537668 h 1974989"/>
                  <a:gd name="connsiteX54" fmla="*/ 522523 w 2208199"/>
                  <a:gd name="connsiteY54" fmla="*/ 1553570 h 1974989"/>
                  <a:gd name="connsiteX55" fmla="*/ 498669 w 2208199"/>
                  <a:gd name="connsiteY55" fmla="*/ 1561522 h 1974989"/>
                  <a:gd name="connsiteX56" fmla="*/ 443010 w 2208199"/>
                  <a:gd name="connsiteY56" fmla="*/ 1601278 h 1974989"/>
                  <a:gd name="connsiteX57" fmla="*/ 435059 w 2208199"/>
                  <a:gd name="connsiteY57" fmla="*/ 1625132 h 1974989"/>
                  <a:gd name="connsiteX58" fmla="*/ 403253 w 2208199"/>
                  <a:gd name="connsiteY58" fmla="*/ 1672840 h 1974989"/>
                  <a:gd name="connsiteX59" fmla="*/ 411205 w 2208199"/>
                  <a:gd name="connsiteY59" fmla="*/ 1736450 h 1974989"/>
                  <a:gd name="connsiteX60" fmla="*/ 458912 w 2208199"/>
                  <a:gd name="connsiteY60" fmla="*/ 1784158 h 1974989"/>
                  <a:gd name="connsiteX61" fmla="*/ 554328 w 2208199"/>
                  <a:gd name="connsiteY61" fmla="*/ 1887525 h 1974989"/>
                  <a:gd name="connsiteX62" fmla="*/ 594085 w 2208199"/>
                  <a:gd name="connsiteY62" fmla="*/ 1927282 h 1974989"/>
                  <a:gd name="connsiteX63" fmla="*/ 609987 w 2208199"/>
                  <a:gd name="connsiteY63" fmla="*/ 1959087 h 1974989"/>
                  <a:gd name="connsiteX64" fmla="*/ 641792 w 2208199"/>
                  <a:gd name="connsiteY64" fmla="*/ 1967038 h 1974989"/>
                  <a:gd name="connsiteX65" fmla="*/ 665646 w 2208199"/>
                  <a:gd name="connsiteY65" fmla="*/ 1974989 h 1974989"/>
                  <a:gd name="connsiteX66" fmla="*/ 880332 w 2208199"/>
                  <a:gd name="connsiteY66" fmla="*/ 1967038 h 1974989"/>
                  <a:gd name="connsiteX67" fmla="*/ 904186 w 2208199"/>
                  <a:gd name="connsiteY67" fmla="*/ 1959087 h 1974989"/>
                  <a:gd name="connsiteX68" fmla="*/ 928039 w 2208199"/>
                  <a:gd name="connsiteY68" fmla="*/ 1943184 h 1974989"/>
                  <a:gd name="connsiteX69" fmla="*/ 959845 w 2208199"/>
                  <a:gd name="connsiteY69" fmla="*/ 1919330 h 1974989"/>
                  <a:gd name="connsiteX70" fmla="*/ 1007552 w 2208199"/>
                  <a:gd name="connsiteY70" fmla="*/ 1903428 h 1974989"/>
                  <a:gd name="connsiteX71" fmla="*/ 1031406 w 2208199"/>
                  <a:gd name="connsiteY71" fmla="*/ 1879574 h 1974989"/>
                  <a:gd name="connsiteX72" fmla="*/ 1079114 w 2208199"/>
                  <a:gd name="connsiteY72" fmla="*/ 1863671 h 1974989"/>
                  <a:gd name="connsiteX73" fmla="*/ 1277897 w 2208199"/>
                  <a:gd name="connsiteY73" fmla="*/ 1871622 h 1974989"/>
                  <a:gd name="connsiteX74" fmla="*/ 1508485 w 2208199"/>
                  <a:gd name="connsiteY74" fmla="*/ 1879574 h 1974989"/>
                  <a:gd name="connsiteX75" fmla="*/ 1548241 w 2208199"/>
                  <a:gd name="connsiteY75" fmla="*/ 1887525 h 1974989"/>
                  <a:gd name="connsiteX76" fmla="*/ 1659559 w 2208199"/>
                  <a:gd name="connsiteY76" fmla="*/ 1903428 h 1974989"/>
                  <a:gd name="connsiteX77" fmla="*/ 1914001 w 2208199"/>
                  <a:gd name="connsiteY77" fmla="*/ 1887525 h 1974989"/>
                  <a:gd name="connsiteX78" fmla="*/ 1937855 w 2208199"/>
                  <a:gd name="connsiteY78" fmla="*/ 1879574 h 1974989"/>
                  <a:gd name="connsiteX79" fmla="*/ 1961709 w 2208199"/>
                  <a:gd name="connsiteY79" fmla="*/ 1847769 h 1974989"/>
                  <a:gd name="connsiteX80" fmla="*/ 1985563 w 2208199"/>
                  <a:gd name="connsiteY80" fmla="*/ 1823915 h 1974989"/>
                  <a:gd name="connsiteX81" fmla="*/ 1993514 w 2208199"/>
                  <a:gd name="connsiteY81" fmla="*/ 1784158 h 1974989"/>
                  <a:gd name="connsiteX82" fmla="*/ 2017368 w 2208199"/>
                  <a:gd name="connsiteY82" fmla="*/ 1593327 h 1974989"/>
                  <a:gd name="connsiteX83" fmla="*/ 2049173 w 2208199"/>
                  <a:gd name="connsiteY83" fmla="*/ 1545619 h 1974989"/>
                  <a:gd name="connsiteX84" fmla="*/ 2073027 w 2208199"/>
                  <a:gd name="connsiteY84" fmla="*/ 1537668 h 1974989"/>
                  <a:gd name="connsiteX85" fmla="*/ 2088930 w 2208199"/>
                  <a:gd name="connsiteY85" fmla="*/ 1505862 h 1974989"/>
                  <a:gd name="connsiteX86" fmla="*/ 2112784 w 2208199"/>
                  <a:gd name="connsiteY86" fmla="*/ 1291177 h 1974989"/>
                  <a:gd name="connsiteX87" fmla="*/ 2120735 w 2208199"/>
                  <a:gd name="connsiteY87" fmla="*/ 1267323 h 1974989"/>
                  <a:gd name="connsiteX88" fmla="*/ 2152540 w 2208199"/>
                  <a:gd name="connsiteY88" fmla="*/ 1227567 h 1974989"/>
                  <a:gd name="connsiteX0" fmla="*/ 2152540 w 2208199"/>
                  <a:gd name="connsiteY0" fmla="*/ 1214137 h 1961559"/>
                  <a:gd name="connsiteX1" fmla="*/ 2176394 w 2208199"/>
                  <a:gd name="connsiteY1" fmla="*/ 1142575 h 1961559"/>
                  <a:gd name="connsiteX2" fmla="*/ 2200248 w 2208199"/>
                  <a:gd name="connsiteY2" fmla="*/ 1078965 h 1961559"/>
                  <a:gd name="connsiteX3" fmla="*/ 2208199 w 2208199"/>
                  <a:gd name="connsiteY3" fmla="*/ 1039208 h 1961559"/>
                  <a:gd name="connsiteX4" fmla="*/ 2192297 w 2208199"/>
                  <a:gd name="connsiteY4" fmla="*/ 824523 h 1961559"/>
                  <a:gd name="connsiteX5" fmla="*/ 2152540 w 2208199"/>
                  <a:gd name="connsiteY5" fmla="*/ 784766 h 1961559"/>
                  <a:gd name="connsiteX6" fmla="*/ 2128686 w 2208199"/>
                  <a:gd name="connsiteY6" fmla="*/ 752961 h 1961559"/>
                  <a:gd name="connsiteX7" fmla="*/ 2065076 w 2208199"/>
                  <a:gd name="connsiteY7" fmla="*/ 705253 h 1961559"/>
                  <a:gd name="connsiteX8" fmla="*/ 2001466 w 2208199"/>
                  <a:gd name="connsiteY8" fmla="*/ 649594 h 1961559"/>
                  <a:gd name="connsiteX9" fmla="*/ 1969660 w 2208199"/>
                  <a:gd name="connsiteY9" fmla="*/ 633692 h 1961559"/>
                  <a:gd name="connsiteX10" fmla="*/ 1914001 w 2208199"/>
                  <a:gd name="connsiteY10" fmla="*/ 593935 h 1961559"/>
                  <a:gd name="connsiteX11" fmla="*/ 1890147 w 2208199"/>
                  <a:gd name="connsiteY11" fmla="*/ 570081 h 1961559"/>
                  <a:gd name="connsiteX12" fmla="*/ 1842439 w 2208199"/>
                  <a:gd name="connsiteY12" fmla="*/ 554179 h 1961559"/>
                  <a:gd name="connsiteX13" fmla="*/ 1802683 w 2208199"/>
                  <a:gd name="connsiteY13" fmla="*/ 538276 h 1961559"/>
                  <a:gd name="connsiteX14" fmla="*/ 1635706 w 2208199"/>
                  <a:gd name="connsiteY14" fmla="*/ 546227 h 1961559"/>
                  <a:gd name="connsiteX15" fmla="*/ 1603900 w 2208199"/>
                  <a:gd name="connsiteY15" fmla="*/ 562130 h 1961559"/>
                  <a:gd name="connsiteX16" fmla="*/ 1564144 w 2208199"/>
                  <a:gd name="connsiteY16" fmla="*/ 578032 h 1961559"/>
                  <a:gd name="connsiteX17" fmla="*/ 1532339 w 2208199"/>
                  <a:gd name="connsiteY17" fmla="*/ 593935 h 1961559"/>
                  <a:gd name="connsiteX18" fmla="*/ 1500533 w 2208199"/>
                  <a:gd name="connsiteY18" fmla="*/ 601886 h 1961559"/>
                  <a:gd name="connsiteX19" fmla="*/ 1373312 w 2208199"/>
                  <a:gd name="connsiteY19" fmla="*/ 633692 h 1961559"/>
                  <a:gd name="connsiteX20" fmla="*/ 1349459 w 2208199"/>
                  <a:gd name="connsiteY20" fmla="*/ 641643 h 1961559"/>
                  <a:gd name="connsiteX21" fmla="*/ 1518504 w 2208199"/>
                  <a:gd name="connsiteY21" fmla="*/ 95844 h 1961559"/>
                  <a:gd name="connsiteX22" fmla="*/ 1277031 w 2208199"/>
                  <a:gd name="connsiteY22" fmla="*/ 66574 h 1961559"/>
                  <a:gd name="connsiteX23" fmla="*/ 1113152 w 2208199"/>
                  <a:gd name="connsiteY23" fmla="*/ 161619 h 1961559"/>
                  <a:gd name="connsiteX24" fmla="*/ 1053150 w 2208199"/>
                  <a:gd name="connsiteY24" fmla="*/ 397153 h 1961559"/>
                  <a:gd name="connsiteX25" fmla="*/ 920088 w 2208199"/>
                  <a:gd name="connsiteY25" fmla="*/ 554179 h 1961559"/>
                  <a:gd name="connsiteX26" fmla="*/ 704911 w 2208199"/>
                  <a:gd name="connsiteY26" fmla="*/ 381250 h 1961559"/>
                  <a:gd name="connsiteX27" fmla="*/ 520334 w 2208199"/>
                  <a:gd name="connsiteY27" fmla="*/ 390512 h 1961559"/>
                  <a:gd name="connsiteX28" fmla="*/ 196519 w 2208199"/>
                  <a:gd name="connsiteY28" fmla="*/ 578032 h 1961559"/>
                  <a:gd name="connsiteX29" fmla="*/ 172666 w 2208199"/>
                  <a:gd name="connsiteY29" fmla="*/ 585984 h 1961559"/>
                  <a:gd name="connsiteX30" fmla="*/ 93152 w 2208199"/>
                  <a:gd name="connsiteY30" fmla="*/ 633692 h 1961559"/>
                  <a:gd name="connsiteX31" fmla="*/ 61347 w 2208199"/>
                  <a:gd name="connsiteY31" fmla="*/ 681399 h 1961559"/>
                  <a:gd name="connsiteX32" fmla="*/ 29542 w 2208199"/>
                  <a:gd name="connsiteY32" fmla="*/ 737059 h 1961559"/>
                  <a:gd name="connsiteX33" fmla="*/ 29542 w 2208199"/>
                  <a:gd name="connsiteY33" fmla="*/ 824523 h 1961559"/>
                  <a:gd name="connsiteX34" fmla="*/ 45445 w 2208199"/>
                  <a:gd name="connsiteY34" fmla="*/ 848377 h 1961559"/>
                  <a:gd name="connsiteX35" fmla="*/ 101104 w 2208199"/>
                  <a:gd name="connsiteY35" fmla="*/ 935841 h 1961559"/>
                  <a:gd name="connsiteX36" fmla="*/ 132909 w 2208199"/>
                  <a:gd name="connsiteY36" fmla="*/ 983549 h 1961559"/>
                  <a:gd name="connsiteX37" fmla="*/ 156763 w 2208199"/>
                  <a:gd name="connsiteY37" fmla="*/ 1015354 h 1961559"/>
                  <a:gd name="connsiteX38" fmla="*/ 204471 w 2208199"/>
                  <a:gd name="connsiteY38" fmla="*/ 1047159 h 1961559"/>
                  <a:gd name="connsiteX39" fmla="*/ 268081 w 2208199"/>
                  <a:gd name="connsiteY39" fmla="*/ 1102819 h 1961559"/>
                  <a:gd name="connsiteX40" fmla="*/ 291935 w 2208199"/>
                  <a:gd name="connsiteY40" fmla="*/ 1126672 h 1961559"/>
                  <a:gd name="connsiteX41" fmla="*/ 395302 w 2208199"/>
                  <a:gd name="connsiteY41" fmla="*/ 1190283 h 1961559"/>
                  <a:gd name="connsiteX42" fmla="*/ 419156 w 2208199"/>
                  <a:gd name="connsiteY42" fmla="*/ 1198234 h 1961559"/>
                  <a:gd name="connsiteX43" fmla="*/ 482766 w 2208199"/>
                  <a:gd name="connsiteY43" fmla="*/ 1237991 h 1961559"/>
                  <a:gd name="connsiteX44" fmla="*/ 522523 w 2208199"/>
                  <a:gd name="connsiteY44" fmla="*/ 1245942 h 1961559"/>
                  <a:gd name="connsiteX45" fmla="*/ 546377 w 2208199"/>
                  <a:gd name="connsiteY45" fmla="*/ 1253893 h 1961559"/>
                  <a:gd name="connsiteX46" fmla="*/ 578182 w 2208199"/>
                  <a:gd name="connsiteY46" fmla="*/ 1261845 h 1961559"/>
                  <a:gd name="connsiteX47" fmla="*/ 617939 w 2208199"/>
                  <a:gd name="connsiteY47" fmla="*/ 1301601 h 1961559"/>
                  <a:gd name="connsiteX48" fmla="*/ 625890 w 2208199"/>
                  <a:gd name="connsiteY48" fmla="*/ 1333406 h 1961559"/>
                  <a:gd name="connsiteX49" fmla="*/ 641792 w 2208199"/>
                  <a:gd name="connsiteY49" fmla="*/ 1357260 h 1961559"/>
                  <a:gd name="connsiteX50" fmla="*/ 649744 w 2208199"/>
                  <a:gd name="connsiteY50" fmla="*/ 1381114 h 1961559"/>
                  <a:gd name="connsiteX51" fmla="*/ 633841 w 2208199"/>
                  <a:gd name="connsiteY51" fmla="*/ 1436773 h 1961559"/>
                  <a:gd name="connsiteX52" fmla="*/ 617939 w 2208199"/>
                  <a:gd name="connsiteY52" fmla="*/ 1484481 h 1961559"/>
                  <a:gd name="connsiteX53" fmla="*/ 594085 w 2208199"/>
                  <a:gd name="connsiteY53" fmla="*/ 1492432 h 1961559"/>
                  <a:gd name="connsiteX54" fmla="*/ 546377 w 2208199"/>
                  <a:gd name="connsiteY54" fmla="*/ 1524238 h 1961559"/>
                  <a:gd name="connsiteX55" fmla="*/ 522523 w 2208199"/>
                  <a:gd name="connsiteY55" fmla="*/ 1540140 h 1961559"/>
                  <a:gd name="connsiteX56" fmla="*/ 498669 w 2208199"/>
                  <a:gd name="connsiteY56" fmla="*/ 1548092 h 1961559"/>
                  <a:gd name="connsiteX57" fmla="*/ 443010 w 2208199"/>
                  <a:gd name="connsiteY57" fmla="*/ 1587848 h 1961559"/>
                  <a:gd name="connsiteX58" fmla="*/ 435059 w 2208199"/>
                  <a:gd name="connsiteY58" fmla="*/ 1611702 h 1961559"/>
                  <a:gd name="connsiteX59" fmla="*/ 403253 w 2208199"/>
                  <a:gd name="connsiteY59" fmla="*/ 1659410 h 1961559"/>
                  <a:gd name="connsiteX60" fmla="*/ 411205 w 2208199"/>
                  <a:gd name="connsiteY60" fmla="*/ 1723020 h 1961559"/>
                  <a:gd name="connsiteX61" fmla="*/ 458912 w 2208199"/>
                  <a:gd name="connsiteY61" fmla="*/ 1770728 h 1961559"/>
                  <a:gd name="connsiteX62" fmla="*/ 554328 w 2208199"/>
                  <a:gd name="connsiteY62" fmla="*/ 1874095 h 1961559"/>
                  <a:gd name="connsiteX63" fmla="*/ 594085 w 2208199"/>
                  <a:gd name="connsiteY63" fmla="*/ 1913852 h 1961559"/>
                  <a:gd name="connsiteX64" fmla="*/ 609987 w 2208199"/>
                  <a:gd name="connsiteY64" fmla="*/ 1945657 h 1961559"/>
                  <a:gd name="connsiteX65" fmla="*/ 641792 w 2208199"/>
                  <a:gd name="connsiteY65" fmla="*/ 1953608 h 1961559"/>
                  <a:gd name="connsiteX66" fmla="*/ 665646 w 2208199"/>
                  <a:gd name="connsiteY66" fmla="*/ 1961559 h 1961559"/>
                  <a:gd name="connsiteX67" fmla="*/ 880332 w 2208199"/>
                  <a:gd name="connsiteY67" fmla="*/ 1953608 h 1961559"/>
                  <a:gd name="connsiteX68" fmla="*/ 904186 w 2208199"/>
                  <a:gd name="connsiteY68" fmla="*/ 1945657 h 1961559"/>
                  <a:gd name="connsiteX69" fmla="*/ 928039 w 2208199"/>
                  <a:gd name="connsiteY69" fmla="*/ 1929754 h 1961559"/>
                  <a:gd name="connsiteX70" fmla="*/ 959845 w 2208199"/>
                  <a:gd name="connsiteY70" fmla="*/ 1905900 h 1961559"/>
                  <a:gd name="connsiteX71" fmla="*/ 1007552 w 2208199"/>
                  <a:gd name="connsiteY71" fmla="*/ 1889998 h 1961559"/>
                  <a:gd name="connsiteX72" fmla="*/ 1031406 w 2208199"/>
                  <a:gd name="connsiteY72" fmla="*/ 1866144 h 1961559"/>
                  <a:gd name="connsiteX73" fmla="*/ 1079114 w 2208199"/>
                  <a:gd name="connsiteY73" fmla="*/ 1850241 h 1961559"/>
                  <a:gd name="connsiteX74" fmla="*/ 1277897 w 2208199"/>
                  <a:gd name="connsiteY74" fmla="*/ 1858192 h 1961559"/>
                  <a:gd name="connsiteX75" fmla="*/ 1508485 w 2208199"/>
                  <a:gd name="connsiteY75" fmla="*/ 1866144 h 1961559"/>
                  <a:gd name="connsiteX76" fmla="*/ 1548241 w 2208199"/>
                  <a:gd name="connsiteY76" fmla="*/ 1874095 h 1961559"/>
                  <a:gd name="connsiteX77" fmla="*/ 1659559 w 2208199"/>
                  <a:gd name="connsiteY77" fmla="*/ 1889998 h 1961559"/>
                  <a:gd name="connsiteX78" fmla="*/ 1914001 w 2208199"/>
                  <a:gd name="connsiteY78" fmla="*/ 1874095 h 1961559"/>
                  <a:gd name="connsiteX79" fmla="*/ 1937855 w 2208199"/>
                  <a:gd name="connsiteY79" fmla="*/ 1866144 h 1961559"/>
                  <a:gd name="connsiteX80" fmla="*/ 1961709 w 2208199"/>
                  <a:gd name="connsiteY80" fmla="*/ 1834339 h 1961559"/>
                  <a:gd name="connsiteX81" fmla="*/ 1985563 w 2208199"/>
                  <a:gd name="connsiteY81" fmla="*/ 1810485 h 1961559"/>
                  <a:gd name="connsiteX82" fmla="*/ 1993514 w 2208199"/>
                  <a:gd name="connsiteY82" fmla="*/ 1770728 h 1961559"/>
                  <a:gd name="connsiteX83" fmla="*/ 2017368 w 2208199"/>
                  <a:gd name="connsiteY83" fmla="*/ 1579897 h 1961559"/>
                  <a:gd name="connsiteX84" fmla="*/ 2049173 w 2208199"/>
                  <a:gd name="connsiteY84" fmla="*/ 1532189 h 1961559"/>
                  <a:gd name="connsiteX85" fmla="*/ 2073027 w 2208199"/>
                  <a:gd name="connsiteY85" fmla="*/ 1524238 h 1961559"/>
                  <a:gd name="connsiteX86" fmla="*/ 2088930 w 2208199"/>
                  <a:gd name="connsiteY86" fmla="*/ 1492432 h 1961559"/>
                  <a:gd name="connsiteX87" fmla="*/ 2112784 w 2208199"/>
                  <a:gd name="connsiteY87" fmla="*/ 1277747 h 1961559"/>
                  <a:gd name="connsiteX88" fmla="*/ 2120735 w 2208199"/>
                  <a:gd name="connsiteY88" fmla="*/ 1253893 h 1961559"/>
                  <a:gd name="connsiteX89" fmla="*/ 2152540 w 2208199"/>
                  <a:gd name="connsiteY89" fmla="*/ 1214137 h 1961559"/>
                  <a:gd name="connsiteX0" fmla="*/ 2152540 w 2208199"/>
                  <a:gd name="connsiteY0" fmla="*/ 1158525 h 1905947"/>
                  <a:gd name="connsiteX1" fmla="*/ 2176394 w 2208199"/>
                  <a:gd name="connsiteY1" fmla="*/ 1086963 h 1905947"/>
                  <a:gd name="connsiteX2" fmla="*/ 2200248 w 2208199"/>
                  <a:gd name="connsiteY2" fmla="*/ 1023353 h 1905947"/>
                  <a:gd name="connsiteX3" fmla="*/ 2208199 w 2208199"/>
                  <a:gd name="connsiteY3" fmla="*/ 983596 h 1905947"/>
                  <a:gd name="connsiteX4" fmla="*/ 2192297 w 2208199"/>
                  <a:gd name="connsiteY4" fmla="*/ 768911 h 1905947"/>
                  <a:gd name="connsiteX5" fmla="*/ 2152540 w 2208199"/>
                  <a:gd name="connsiteY5" fmla="*/ 729154 h 1905947"/>
                  <a:gd name="connsiteX6" fmla="*/ 2128686 w 2208199"/>
                  <a:gd name="connsiteY6" fmla="*/ 697349 h 1905947"/>
                  <a:gd name="connsiteX7" fmla="*/ 2065076 w 2208199"/>
                  <a:gd name="connsiteY7" fmla="*/ 649641 h 1905947"/>
                  <a:gd name="connsiteX8" fmla="*/ 2001466 w 2208199"/>
                  <a:gd name="connsiteY8" fmla="*/ 593982 h 1905947"/>
                  <a:gd name="connsiteX9" fmla="*/ 1969660 w 2208199"/>
                  <a:gd name="connsiteY9" fmla="*/ 578080 h 1905947"/>
                  <a:gd name="connsiteX10" fmla="*/ 1914001 w 2208199"/>
                  <a:gd name="connsiteY10" fmla="*/ 538323 h 1905947"/>
                  <a:gd name="connsiteX11" fmla="*/ 1890147 w 2208199"/>
                  <a:gd name="connsiteY11" fmla="*/ 514469 h 1905947"/>
                  <a:gd name="connsiteX12" fmla="*/ 1842439 w 2208199"/>
                  <a:gd name="connsiteY12" fmla="*/ 498567 h 1905947"/>
                  <a:gd name="connsiteX13" fmla="*/ 1802683 w 2208199"/>
                  <a:gd name="connsiteY13" fmla="*/ 482664 h 1905947"/>
                  <a:gd name="connsiteX14" fmla="*/ 1635706 w 2208199"/>
                  <a:gd name="connsiteY14" fmla="*/ 490615 h 1905947"/>
                  <a:gd name="connsiteX15" fmla="*/ 1603900 w 2208199"/>
                  <a:gd name="connsiteY15" fmla="*/ 506518 h 1905947"/>
                  <a:gd name="connsiteX16" fmla="*/ 1564144 w 2208199"/>
                  <a:gd name="connsiteY16" fmla="*/ 522420 h 1905947"/>
                  <a:gd name="connsiteX17" fmla="*/ 1532339 w 2208199"/>
                  <a:gd name="connsiteY17" fmla="*/ 538323 h 1905947"/>
                  <a:gd name="connsiteX18" fmla="*/ 1500533 w 2208199"/>
                  <a:gd name="connsiteY18" fmla="*/ 546274 h 1905947"/>
                  <a:gd name="connsiteX19" fmla="*/ 1373312 w 2208199"/>
                  <a:gd name="connsiteY19" fmla="*/ 578080 h 1905947"/>
                  <a:gd name="connsiteX20" fmla="*/ 1349459 w 2208199"/>
                  <a:gd name="connsiteY20" fmla="*/ 586031 h 1905947"/>
                  <a:gd name="connsiteX21" fmla="*/ 1607581 w 2208199"/>
                  <a:gd name="connsiteY21" fmla="*/ 126725 h 1905947"/>
                  <a:gd name="connsiteX22" fmla="*/ 1518504 w 2208199"/>
                  <a:gd name="connsiteY22" fmla="*/ 40232 h 1905947"/>
                  <a:gd name="connsiteX23" fmla="*/ 1277031 w 2208199"/>
                  <a:gd name="connsiteY23" fmla="*/ 10962 h 1905947"/>
                  <a:gd name="connsiteX24" fmla="*/ 1113152 w 2208199"/>
                  <a:gd name="connsiteY24" fmla="*/ 106007 h 1905947"/>
                  <a:gd name="connsiteX25" fmla="*/ 1053150 w 2208199"/>
                  <a:gd name="connsiteY25" fmla="*/ 341541 h 1905947"/>
                  <a:gd name="connsiteX26" fmla="*/ 920088 w 2208199"/>
                  <a:gd name="connsiteY26" fmla="*/ 498567 h 1905947"/>
                  <a:gd name="connsiteX27" fmla="*/ 704911 w 2208199"/>
                  <a:gd name="connsiteY27" fmla="*/ 325638 h 1905947"/>
                  <a:gd name="connsiteX28" fmla="*/ 520334 w 2208199"/>
                  <a:gd name="connsiteY28" fmla="*/ 334900 h 1905947"/>
                  <a:gd name="connsiteX29" fmla="*/ 196519 w 2208199"/>
                  <a:gd name="connsiteY29" fmla="*/ 522420 h 1905947"/>
                  <a:gd name="connsiteX30" fmla="*/ 172666 w 2208199"/>
                  <a:gd name="connsiteY30" fmla="*/ 530372 h 1905947"/>
                  <a:gd name="connsiteX31" fmla="*/ 93152 w 2208199"/>
                  <a:gd name="connsiteY31" fmla="*/ 578080 h 1905947"/>
                  <a:gd name="connsiteX32" fmla="*/ 61347 w 2208199"/>
                  <a:gd name="connsiteY32" fmla="*/ 625787 h 1905947"/>
                  <a:gd name="connsiteX33" fmla="*/ 29542 w 2208199"/>
                  <a:gd name="connsiteY33" fmla="*/ 681447 h 1905947"/>
                  <a:gd name="connsiteX34" fmla="*/ 29542 w 2208199"/>
                  <a:gd name="connsiteY34" fmla="*/ 768911 h 1905947"/>
                  <a:gd name="connsiteX35" fmla="*/ 45445 w 2208199"/>
                  <a:gd name="connsiteY35" fmla="*/ 792765 h 1905947"/>
                  <a:gd name="connsiteX36" fmla="*/ 101104 w 2208199"/>
                  <a:gd name="connsiteY36" fmla="*/ 880229 h 1905947"/>
                  <a:gd name="connsiteX37" fmla="*/ 132909 w 2208199"/>
                  <a:gd name="connsiteY37" fmla="*/ 927937 h 1905947"/>
                  <a:gd name="connsiteX38" fmla="*/ 156763 w 2208199"/>
                  <a:gd name="connsiteY38" fmla="*/ 959742 h 1905947"/>
                  <a:gd name="connsiteX39" fmla="*/ 204471 w 2208199"/>
                  <a:gd name="connsiteY39" fmla="*/ 991547 h 1905947"/>
                  <a:gd name="connsiteX40" fmla="*/ 268081 w 2208199"/>
                  <a:gd name="connsiteY40" fmla="*/ 1047207 h 1905947"/>
                  <a:gd name="connsiteX41" fmla="*/ 291935 w 2208199"/>
                  <a:gd name="connsiteY41" fmla="*/ 1071060 h 1905947"/>
                  <a:gd name="connsiteX42" fmla="*/ 395302 w 2208199"/>
                  <a:gd name="connsiteY42" fmla="*/ 1134671 h 1905947"/>
                  <a:gd name="connsiteX43" fmla="*/ 419156 w 2208199"/>
                  <a:gd name="connsiteY43" fmla="*/ 1142622 h 1905947"/>
                  <a:gd name="connsiteX44" fmla="*/ 482766 w 2208199"/>
                  <a:gd name="connsiteY44" fmla="*/ 1182379 h 1905947"/>
                  <a:gd name="connsiteX45" fmla="*/ 522523 w 2208199"/>
                  <a:gd name="connsiteY45" fmla="*/ 1190330 h 1905947"/>
                  <a:gd name="connsiteX46" fmla="*/ 546377 w 2208199"/>
                  <a:gd name="connsiteY46" fmla="*/ 1198281 h 1905947"/>
                  <a:gd name="connsiteX47" fmla="*/ 578182 w 2208199"/>
                  <a:gd name="connsiteY47" fmla="*/ 1206233 h 1905947"/>
                  <a:gd name="connsiteX48" fmla="*/ 617939 w 2208199"/>
                  <a:gd name="connsiteY48" fmla="*/ 1245989 h 1905947"/>
                  <a:gd name="connsiteX49" fmla="*/ 625890 w 2208199"/>
                  <a:gd name="connsiteY49" fmla="*/ 1277794 h 1905947"/>
                  <a:gd name="connsiteX50" fmla="*/ 641792 w 2208199"/>
                  <a:gd name="connsiteY50" fmla="*/ 1301648 h 1905947"/>
                  <a:gd name="connsiteX51" fmla="*/ 649744 w 2208199"/>
                  <a:gd name="connsiteY51" fmla="*/ 1325502 h 1905947"/>
                  <a:gd name="connsiteX52" fmla="*/ 633841 w 2208199"/>
                  <a:gd name="connsiteY52" fmla="*/ 1381161 h 1905947"/>
                  <a:gd name="connsiteX53" fmla="*/ 617939 w 2208199"/>
                  <a:gd name="connsiteY53" fmla="*/ 1428869 h 1905947"/>
                  <a:gd name="connsiteX54" fmla="*/ 594085 w 2208199"/>
                  <a:gd name="connsiteY54" fmla="*/ 1436820 h 1905947"/>
                  <a:gd name="connsiteX55" fmla="*/ 546377 w 2208199"/>
                  <a:gd name="connsiteY55" fmla="*/ 1468626 h 1905947"/>
                  <a:gd name="connsiteX56" fmla="*/ 522523 w 2208199"/>
                  <a:gd name="connsiteY56" fmla="*/ 1484528 h 1905947"/>
                  <a:gd name="connsiteX57" fmla="*/ 498669 w 2208199"/>
                  <a:gd name="connsiteY57" fmla="*/ 1492480 h 1905947"/>
                  <a:gd name="connsiteX58" fmla="*/ 443010 w 2208199"/>
                  <a:gd name="connsiteY58" fmla="*/ 1532236 h 1905947"/>
                  <a:gd name="connsiteX59" fmla="*/ 435059 w 2208199"/>
                  <a:gd name="connsiteY59" fmla="*/ 1556090 h 1905947"/>
                  <a:gd name="connsiteX60" fmla="*/ 403253 w 2208199"/>
                  <a:gd name="connsiteY60" fmla="*/ 1603798 h 1905947"/>
                  <a:gd name="connsiteX61" fmla="*/ 411205 w 2208199"/>
                  <a:gd name="connsiteY61" fmla="*/ 1667408 h 1905947"/>
                  <a:gd name="connsiteX62" fmla="*/ 458912 w 2208199"/>
                  <a:gd name="connsiteY62" fmla="*/ 1715116 h 1905947"/>
                  <a:gd name="connsiteX63" fmla="*/ 554328 w 2208199"/>
                  <a:gd name="connsiteY63" fmla="*/ 1818483 h 1905947"/>
                  <a:gd name="connsiteX64" fmla="*/ 594085 w 2208199"/>
                  <a:gd name="connsiteY64" fmla="*/ 1858240 h 1905947"/>
                  <a:gd name="connsiteX65" fmla="*/ 609987 w 2208199"/>
                  <a:gd name="connsiteY65" fmla="*/ 1890045 h 1905947"/>
                  <a:gd name="connsiteX66" fmla="*/ 641792 w 2208199"/>
                  <a:gd name="connsiteY66" fmla="*/ 1897996 h 1905947"/>
                  <a:gd name="connsiteX67" fmla="*/ 665646 w 2208199"/>
                  <a:gd name="connsiteY67" fmla="*/ 1905947 h 1905947"/>
                  <a:gd name="connsiteX68" fmla="*/ 880332 w 2208199"/>
                  <a:gd name="connsiteY68" fmla="*/ 1897996 h 1905947"/>
                  <a:gd name="connsiteX69" fmla="*/ 904186 w 2208199"/>
                  <a:gd name="connsiteY69" fmla="*/ 1890045 h 1905947"/>
                  <a:gd name="connsiteX70" fmla="*/ 928039 w 2208199"/>
                  <a:gd name="connsiteY70" fmla="*/ 1874142 h 1905947"/>
                  <a:gd name="connsiteX71" fmla="*/ 959845 w 2208199"/>
                  <a:gd name="connsiteY71" fmla="*/ 1850288 h 1905947"/>
                  <a:gd name="connsiteX72" fmla="*/ 1007552 w 2208199"/>
                  <a:gd name="connsiteY72" fmla="*/ 1834386 h 1905947"/>
                  <a:gd name="connsiteX73" fmla="*/ 1031406 w 2208199"/>
                  <a:gd name="connsiteY73" fmla="*/ 1810532 h 1905947"/>
                  <a:gd name="connsiteX74" fmla="*/ 1079114 w 2208199"/>
                  <a:gd name="connsiteY74" fmla="*/ 1794629 h 1905947"/>
                  <a:gd name="connsiteX75" fmla="*/ 1277897 w 2208199"/>
                  <a:gd name="connsiteY75" fmla="*/ 1802580 h 1905947"/>
                  <a:gd name="connsiteX76" fmla="*/ 1508485 w 2208199"/>
                  <a:gd name="connsiteY76" fmla="*/ 1810532 h 1905947"/>
                  <a:gd name="connsiteX77" fmla="*/ 1548241 w 2208199"/>
                  <a:gd name="connsiteY77" fmla="*/ 1818483 h 1905947"/>
                  <a:gd name="connsiteX78" fmla="*/ 1659559 w 2208199"/>
                  <a:gd name="connsiteY78" fmla="*/ 1834386 h 1905947"/>
                  <a:gd name="connsiteX79" fmla="*/ 1914001 w 2208199"/>
                  <a:gd name="connsiteY79" fmla="*/ 1818483 h 1905947"/>
                  <a:gd name="connsiteX80" fmla="*/ 1937855 w 2208199"/>
                  <a:gd name="connsiteY80" fmla="*/ 1810532 h 1905947"/>
                  <a:gd name="connsiteX81" fmla="*/ 1961709 w 2208199"/>
                  <a:gd name="connsiteY81" fmla="*/ 1778727 h 1905947"/>
                  <a:gd name="connsiteX82" fmla="*/ 1985563 w 2208199"/>
                  <a:gd name="connsiteY82" fmla="*/ 1754873 h 1905947"/>
                  <a:gd name="connsiteX83" fmla="*/ 1993514 w 2208199"/>
                  <a:gd name="connsiteY83" fmla="*/ 1715116 h 1905947"/>
                  <a:gd name="connsiteX84" fmla="*/ 2017368 w 2208199"/>
                  <a:gd name="connsiteY84" fmla="*/ 1524285 h 1905947"/>
                  <a:gd name="connsiteX85" fmla="*/ 2049173 w 2208199"/>
                  <a:gd name="connsiteY85" fmla="*/ 1476577 h 1905947"/>
                  <a:gd name="connsiteX86" fmla="*/ 2073027 w 2208199"/>
                  <a:gd name="connsiteY86" fmla="*/ 1468626 h 1905947"/>
                  <a:gd name="connsiteX87" fmla="*/ 2088930 w 2208199"/>
                  <a:gd name="connsiteY87" fmla="*/ 1436820 h 1905947"/>
                  <a:gd name="connsiteX88" fmla="*/ 2112784 w 2208199"/>
                  <a:gd name="connsiteY88" fmla="*/ 1222135 h 1905947"/>
                  <a:gd name="connsiteX89" fmla="*/ 2120735 w 2208199"/>
                  <a:gd name="connsiteY89" fmla="*/ 1198281 h 1905947"/>
                  <a:gd name="connsiteX90" fmla="*/ 2152540 w 2208199"/>
                  <a:gd name="connsiteY90" fmla="*/ 1158525 h 1905947"/>
                  <a:gd name="connsiteX0" fmla="*/ 2152540 w 2208199"/>
                  <a:gd name="connsiteY0" fmla="*/ 1158525 h 1905947"/>
                  <a:gd name="connsiteX1" fmla="*/ 2176394 w 2208199"/>
                  <a:gd name="connsiteY1" fmla="*/ 1086963 h 1905947"/>
                  <a:gd name="connsiteX2" fmla="*/ 2200248 w 2208199"/>
                  <a:gd name="connsiteY2" fmla="*/ 1023353 h 1905947"/>
                  <a:gd name="connsiteX3" fmla="*/ 2208199 w 2208199"/>
                  <a:gd name="connsiteY3" fmla="*/ 983596 h 1905947"/>
                  <a:gd name="connsiteX4" fmla="*/ 2192297 w 2208199"/>
                  <a:gd name="connsiteY4" fmla="*/ 768911 h 1905947"/>
                  <a:gd name="connsiteX5" fmla="*/ 2152540 w 2208199"/>
                  <a:gd name="connsiteY5" fmla="*/ 729154 h 1905947"/>
                  <a:gd name="connsiteX6" fmla="*/ 2128686 w 2208199"/>
                  <a:gd name="connsiteY6" fmla="*/ 697349 h 1905947"/>
                  <a:gd name="connsiteX7" fmla="*/ 2065076 w 2208199"/>
                  <a:gd name="connsiteY7" fmla="*/ 649641 h 1905947"/>
                  <a:gd name="connsiteX8" fmla="*/ 2001466 w 2208199"/>
                  <a:gd name="connsiteY8" fmla="*/ 593982 h 1905947"/>
                  <a:gd name="connsiteX9" fmla="*/ 1969660 w 2208199"/>
                  <a:gd name="connsiteY9" fmla="*/ 578080 h 1905947"/>
                  <a:gd name="connsiteX10" fmla="*/ 1914001 w 2208199"/>
                  <a:gd name="connsiteY10" fmla="*/ 538323 h 1905947"/>
                  <a:gd name="connsiteX11" fmla="*/ 1890147 w 2208199"/>
                  <a:gd name="connsiteY11" fmla="*/ 514469 h 1905947"/>
                  <a:gd name="connsiteX12" fmla="*/ 1842439 w 2208199"/>
                  <a:gd name="connsiteY12" fmla="*/ 498567 h 1905947"/>
                  <a:gd name="connsiteX13" fmla="*/ 1802683 w 2208199"/>
                  <a:gd name="connsiteY13" fmla="*/ 482664 h 1905947"/>
                  <a:gd name="connsiteX14" fmla="*/ 1635706 w 2208199"/>
                  <a:gd name="connsiteY14" fmla="*/ 490615 h 1905947"/>
                  <a:gd name="connsiteX15" fmla="*/ 1603900 w 2208199"/>
                  <a:gd name="connsiteY15" fmla="*/ 506518 h 1905947"/>
                  <a:gd name="connsiteX16" fmla="*/ 1564144 w 2208199"/>
                  <a:gd name="connsiteY16" fmla="*/ 522420 h 1905947"/>
                  <a:gd name="connsiteX17" fmla="*/ 1532339 w 2208199"/>
                  <a:gd name="connsiteY17" fmla="*/ 538323 h 1905947"/>
                  <a:gd name="connsiteX18" fmla="*/ 1500533 w 2208199"/>
                  <a:gd name="connsiteY18" fmla="*/ 546274 h 1905947"/>
                  <a:gd name="connsiteX19" fmla="*/ 1373312 w 2208199"/>
                  <a:gd name="connsiteY19" fmla="*/ 578080 h 1905947"/>
                  <a:gd name="connsiteX20" fmla="*/ 1605519 w 2208199"/>
                  <a:gd name="connsiteY20" fmla="*/ 314711 h 1905947"/>
                  <a:gd name="connsiteX21" fmla="*/ 1607581 w 2208199"/>
                  <a:gd name="connsiteY21" fmla="*/ 126725 h 1905947"/>
                  <a:gd name="connsiteX22" fmla="*/ 1518504 w 2208199"/>
                  <a:gd name="connsiteY22" fmla="*/ 40232 h 1905947"/>
                  <a:gd name="connsiteX23" fmla="*/ 1277031 w 2208199"/>
                  <a:gd name="connsiteY23" fmla="*/ 10962 h 1905947"/>
                  <a:gd name="connsiteX24" fmla="*/ 1113152 w 2208199"/>
                  <a:gd name="connsiteY24" fmla="*/ 106007 h 1905947"/>
                  <a:gd name="connsiteX25" fmla="*/ 1053150 w 2208199"/>
                  <a:gd name="connsiteY25" fmla="*/ 341541 h 1905947"/>
                  <a:gd name="connsiteX26" fmla="*/ 920088 w 2208199"/>
                  <a:gd name="connsiteY26" fmla="*/ 498567 h 1905947"/>
                  <a:gd name="connsiteX27" fmla="*/ 704911 w 2208199"/>
                  <a:gd name="connsiteY27" fmla="*/ 325638 h 1905947"/>
                  <a:gd name="connsiteX28" fmla="*/ 520334 w 2208199"/>
                  <a:gd name="connsiteY28" fmla="*/ 334900 h 1905947"/>
                  <a:gd name="connsiteX29" fmla="*/ 196519 w 2208199"/>
                  <a:gd name="connsiteY29" fmla="*/ 522420 h 1905947"/>
                  <a:gd name="connsiteX30" fmla="*/ 172666 w 2208199"/>
                  <a:gd name="connsiteY30" fmla="*/ 530372 h 1905947"/>
                  <a:gd name="connsiteX31" fmla="*/ 93152 w 2208199"/>
                  <a:gd name="connsiteY31" fmla="*/ 578080 h 1905947"/>
                  <a:gd name="connsiteX32" fmla="*/ 61347 w 2208199"/>
                  <a:gd name="connsiteY32" fmla="*/ 625787 h 1905947"/>
                  <a:gd name="connsiteX33" fmla="*/ 29542 w 2208199"/>
                  <a:gd name="connsiteY33" fmla="*/ 681447 h 1905947"/>
                  <a:gd name="connsiteX34" fmla="*/ 29542 w 2208199"/>
                  <a:gd name="connsiteY34" fmla="*/ 768911 h 1905947"/>
                  <a:gd name="connsiteX35" fmla="*/ 45445 w 2208199"/>
                  <a:gd name="connsiteY35" fmla="*/ 792765 h 1905947"/>
                  <a:gd name="connsiteX36" fmla="*/ 101104 w 2208199"/>
                  <a:gd name="connsiteY36" fmla="*/ 880229 h 1905947"/>
                  <a:gd name="connsiteX37" fmla="*/ 132909 w 2208199"/>
                  <a:gd name="connsiteY37" fmla="*/ 927937 h 1905947"/>
                  <a:gd name="connsiteX38" fmla="*/ 156763 w 2208199"/>
                  <a:gd name="connsiteY38" fmla="*/ 959742 h 1905947"/>
                  <a:gd name="connsiteX39" fmla="*/ 204471 w 2208199"/>
                  <a:gd name="connsiteY39" fmla="*/ 991547 h 1905947"/>
                  <a:gd name="connsiteX40" fmla="*/ 268081 w 2208199"/>
                  <a:gd name="connsiteY40" fmla="*/ 1047207 h 1905947"/>
                  <a:gd name="connsiteX41" fmla="*/ 291935 w 2208199"/>
                  <a:gd name="connsiteY41" fmla="*/ 1071060 h 1905947"/>
                  <a:gd name="connsiteX42" fmla="*/ 395302 w 2208199"/>
                  <a:gd name="connsiteY42" fmla="*/ 1134671 h 1905947"/>
                  <a:gd name="connsiteX43" fmla="*/ 419156 w 2208199"/>
                  <a:gd name="connsiteY43" fmla="*/ 1142622 h 1905947"/>
                  <a:gd name="connsiteX44" fmla="*/ 482766 w 2208199"/>
                  <a:gd name="connsiteY44" fmla="*/ 1182379 h 1905947"/>
                  <a:gd name="connsiteX45" fmla="*/ 522523 w 2208199"/>
                  <a:gd name="connsiteY45" fmla="*/ 1190330 h 1905947"/>
                  <a:gd name="connsiteX46" fmla="*/ 546377 w 2208199"/>
                  <a:gd name="connsiteY46" fmla="*/ 1198281 h 1905947"/>
                  <a:gd name="connsiteX47" fmla="*/ 578182 w 2208199"/>
                  <a:gd name="connsiteY47" fmla="*/ 1206233 h 1905947"/>
                  <a:gd name="connsiteX48" fmla="*/ 617939 w 2208199"/>
                  <a:gd name="connsiteY48" fmla="*/ 1245989 h 1905947"/>
                  <a:gd name="connsiteX49" fmla="*/ 625890 w 2208199"/>
                  <a:gd name="connsiteY49" fmla="*/ 1277794 h 1905947"/>
                  <a:gd name="connsiteX50" fmla="*/ 641792 w 2208199"/>
                  <a:gd name="connsiteY50" fmla="*/ 1301648 h 1905947"/>
                  <a:gd name="connsiteX51" fmla="*/ 649744 w 2208199"/>
                  <a:gd name="connsiteY51" fmla="*/ 1325502 h 1905947"/>
                  <a:gd name="connsiteX52" fmla="*/ 633841 w 2208199"/>
                  <a:gd name="connsiteY52" fmla="*/ 1381161 h 1905947"/>
                  <a:gd name="connsiteX53" fmla="*/ 617939 w 2208199"/>
                  <a:gd name="connsiteY53" fmla="*/ 1428869 h 1905947"/>
                  <a:gd name="connsiteX54" fmla="*/ 594085 w 2208199"/>
                  <a:gd name="connsiteY54" fmla="*/ 1436820 h 1905947"/>
                  <a:gd name="connsiteX55" fmla="*/ 546377 w 2208199"/>
                  <a:gd name="connsiteY55" fmla="*/ 1468626 h 1905947"/>
                  <a:gd name="connsiteX56" fmla="*/ 522523 w 2208199"/>
                  <a:gd name="connsiteY56" fmla="*/ 1484528 h 1905947"/>
                  <a:gd name="connsiteX57" fmla="*/ 498669 w 2208199"/>
                  <a:gd name="connsiteY57" fmla="*/ 1492480 h 1905947"/>
                  <a:gd name="connsiteX58" fmla="*/ 443010 w 2208199"/>
                  <a:gd name="connsiteY58" fmla="*/ 1532236 h 1905947"/>
                  <a:gd name="connsiteX59" fmla="*/ 435059 w 2208199"/>
                  <a:gd name="connsiteY59" fmla="*/ 1556090 h 1905947"/>
                  <a:gd name="connsiteX60" fmla="*/ 403253 w 2208199"/>
                  <a:gd name="connsiteY60" fmla="*/ 1603798 h 1905947"/>
                  <a:gd name="connsiteX61" fmla="*/ 411205 w 2208199"/>
                  <a:gd name="connsiteY61" fmla="*/ 1667408 h 1905947"/>
                  <a:gd name="connsiteX62" fmla="*/ 458912 w 2208199"/>
                  <a:gd name="connsiteY62" fmla="*/ 1715116 h 1905947"/>
                  <a:gd name="connsiteX63" fmla="*/ 554328 w 2208199"/>
                  <a:gd name="connsiteY63" fmla="*/ 1818483 h 1905947"/>
                  <a:gd name="connsiteX64" fmla="*/ 594085 w 2208199"/>
                  <a:gd name="connsiteY64" fmla="*/ 1858240 h 1905947"/>
                  <a:gd name="connsiteX65" fmla="*/ 609987 w 2208199"/>
                  <a:gd name="connsiteY65" fmla="*/ 1890045 h 1905947"/>
                  <a:gd name="connsiteX66" fmla="*/ 641792 w 2208199"/>
                  <a:gd name="connsiteY66" fmla="*/ 1897996 h 1905947"/>
                  <a:gd name="connsiteX67" fmla="*/ 665646 w 2208199"/>
                  <a:gd name="connsiteY67" fmla="*/ 1905947 h 1905947"/>
                  <a:gd name="connsiteX68" fmla="*/ 880332 w 2208199"/>
                  <a:gd name="connsiteY68" fmla="*/ 1897996 h 1905947"/>
                  <a:gd name="connsiteX69" fmla="*/ 904186 w 2208199"/>
                  <a:gd name="connsiteY69" fmla="*/ 1890045 h 1905947"/>
                  <a:gd name="connsiteX70" fmla="*/ 928039 w 2208199"/>
                  <a:gd name="connsiteY70" fmla="*/ 1874142 h 1905947"/>
                  <a:gd name="connsiteX71" fmla="*/ 959845 w 2208199"/>
                  <a:gd name="connsiteY71" fmla="*/ 1850288 h 1905947"/>
                  <a:gd name="connsiteX72" fmla="*/ 1007552 w 2208199"/>
                  <a:gd name="connsiteY72" fmla="*/ 1834386 h 1905947"/>
                  <a:gd name="connsiteX73" fmla="*/ 1031406 w 2208199"/>
                  <a:gd name="connsiteY73" fmla="*/ 1810532 h 1905947"/>
                  <a:gd name="connsiteX74" fmla="*/ 1079114 w 2208199"/>
                  <a:gd name="connsiteY74" fmla="*/ 1794629 h 1905947"/>
                  <a:gd name="connsiteX75" fmla="*/ 1277897 w 2208199"/>
                  <a:gd name="connsiteY75" fmla="*/ 1802580 h 1905947"/>
                  <a:gd name="connsiteX76" fmla="*/ 1508485 w 2208199"/>
                  <a:gd name="connsiteY76" fmla="*/ 1810532 h 1905947"/>
                  <a:gd name="connsiteX77" fmla="*/ 1548241 w 2208199"/>
                  <a:gd name="connsiteY77" fmla="*/ 1818483 h 1905947"/>
                  <a:gd name="connsiteX78" fmla="*/ 1659559 w 2208199"/>
                  <a:gd name="connsiteY78" fmla="*/ 1834386 h 1905947"/>
                  <a:gd name="connsiteX79" fmla="*/ 1914001 w 2208199"/>
                  <a:gd name="connsiteY79" fmla="*/ 1818483 h 1905947"/>
                  <a:gd name="connsiteX80" fmla="*/ 1937855 w 2208199"/>
                  <a:gd name="connsiteY80" fmla="*/ 1810532 h 1905947"/>
                  <a:gd name="connsiteX81" fmla="*/ 1961709 w 2208199"/>
                  <a:gd name="connsiteY81" fmla="*/ 1778727 h 1905947"/>
                  <a:gd name="connsiteX82" fmla="*/ 1985563 w 2208199"/>
                  <a:gd name="connsiteY82" fmla="*/ 1754873 h 1905947"/>
                  <a:gd name="connsiteX83" fmla="*/ 1993514 w 2208199"/>
                  <a:gd name="connsiteY83" fmla="*/ 1715116 h 1905947"/>
                  <a:gd name="connsiteX84" fmla="*/ 2017368 w 2208199"/>
                  <a:gd name="connsiteY84" fmla="*/ 1524285 h 1905947"/>
                  <a:gd name="connsiteX85" fmla="*/ 2049173 w 2208199"/>
                  <a:gd name="connsiteY85" fmla="*/ 1476577 h 1905947"/>
                  <a:gd name="connsiteX86" fmla="*/ 2073027 w 2208199"/>
                  <a:gd name="connsiteY86" fmla="*/ 1468626 h 1905947"/>
                  <a:gd name="connsiteX87" fmla="*/ 2088930 w 2208199"/>
                  <a:gd name="connsiteY87" fmla="*/ 1436820 h 1905947"/>
                  <a:gd name="connsiteX88" fmla="*/ 2112784 w 2208199"/>
                  <a:gd name="connsiteY88" fmla="*/ 1222135 h 1905947"/>
                  <a:gd name="connsiteX89" fmla="*/ 2120735 w 2208199"/>
                  <a:gd name="connsiteY89" fmla="*/ 1198281 h 1905947"/>
                  <a:gd name="connsiteX90" fmla="*/ 2152540 w 2208199"/>
                  <a:gd name="connsiteY90" fmla="*/ 1158525 h 1905947"/>
                  <a:gd name="connsiteX0" fmla="*/ 2152540 w 2208199"/>
                  <a:gd name="connsiteY0" fmla="*/ 1158525 h 1905947"/>
                  <a:gd name="connsiteX1" fmla="*/ 2176394 w 2208199"/>
                  <a:gd name="connsiteY1" fmla="*/ 1086963 h 1905947"/>
                  <a:gd name="connsiteX2" fmla="*/ 2200248 w 2208199"/>
                  <a:gd name="connsiteY2" fmla="*/ 1023353 h 1905947"/>
                  <a:gd name="connsiteX3" fmla="*/ 2208199 w 2208199"/>
                  <a:gd name="connsiteY3" fmla="*/ 983596 h 1905947"/>
                  <a:gd name="connsiteX4" fmla="*/ 2192297 w 2208199"/>
                  <a:gd name="connsiteY4" fmla="*/ 768911 h 1905947"/>
                  <a:gd name="connsiteX5" fmla="*/ 2152540 w 2208199"/>
                  <a:gd name="connsiteY5" fmla="*/ 729154 h 1905947"/>
                  <a:gd name="connsiteX6" fmla="*/ 2128686 w 2208199"/>
                  <a:gd name="connsiteY6" fmla="*/ 697349 h 1905947"/>
                  <a:gd name="connsiteX7" fmla="*/ 2065076 w 2208199"/>
                  <a:gd name="connsiteY7" fmla="*/ 649641 h 1905947"/>
                  <a:gd name="connsiteX8" fmla="*/ 2001466 w 2208199"/>
                  <a:gd name="connsiteY8" fmla="*/ 593982 h 1905947"/>
                  <a:gd name="connsiteX9" fmla="*/ 1969660 w 2208199"/>
                  <a:gd name="connsiteY9" fmla="*/ 578080 h 1905947"/>
                  <a:gd name="connsiteX10" fmla="*/ 1914001 w 2208199"/>
                  <a:gd name="connsiteY10" fmla="*/ 538323 h 1905947"/>
                  <a:gd name="connsiteX11" fmla="*/ 1890147 w 2208199"/>
                  <a:gd name="connsiteY11" fmla="*/ 514469 h 1905947"/>
                  <a:gd name="connsiteX12" fmla="*/ 1842439 w 2208199"/>
                  <a:gd name="connsiteY12" fmla="*/ 498567 h 1905947"/>
                  <a:gd name="connsiteX13" fmla="*/ 1802683 w 2208199"/>
                  <a:gd name="connsiteY13" fmla="*/ 482664 h 1905947"/>
                  <a:gd name="connsiteX14" fmla="*/ 1603900 w 2208199"/>
                  <a:gd name="connsiteY14" fmla="*/ 506518 h 1905947"/>
                  <a:gd name="connsiteX15" fmla="*/ 1564144 w 2208199"/>
                  <a:gd name="connsiteY15" fmla="*/ 522420 h 1905947"/>
                  <a:gd name="connsiteX16" fmla="*/ 1532339 w 2208199"/>
                  <a:gd name="connsiteY16" fmla="*/ 538323 h 1905947"/>
                  <a:gd name="connsiteX17" fmla="*/ 1500533 w 2208199"/>
                  <a:gd name="connsiteY17" fmla="*/ 546274 h 1905947"/>
                  <a:gd name="connsiteX18" fmla="*/ 1373312 w 2208199"/>
                  <a:gd name="connsiteY18" fmla="*/ 578080 h 1905947"/>
                  <a:gd name="connsiteX19" fmla="*/ 1605519 w 2208199"/>
                  <a:gd name="connsiteY19" fmla="*/ 314711 h 1905947"/>
                  <a:gd name="connsiteX20" fmla="*/ 1607581 w 2208199"/>
                  <a:gd name="connsiteY20" fmla="*/ 126725 h 1905947"/>
                  <a:gd name="connsiteX21" fmla="*/ 1518504 w 2208199"/>
                  <a:gd name="connsiteY21" fmla="*/ 40232 h 1905947"/>
                  <a:gd name="connsiteX22" fmla="*/ 1277031 w 2208199"/>
                  <a:gd name="connsiteY22" fmla="*/ 10962 h 1905947"/>
                  <a:gd name="connsiteX23" fmla="*/ 1113152 w 2208199"/>
                  <a:gd name="connsiteY23" fmla="*/ 106007 h 1905947"/>
                  <a:gd name="connsiteX24" fmla="*/ 1053150 w 2208199"/>
                  <a:gd name="connsiteY24" fmla="*/ 341541 h 1905947"/>
                  <a:gd name="connsiteX25" fmla="*/ 920088 w 2208199"/>
                  <a:gd name="connsiteY25" fmla="*/ 498567 h 1905947"/>
                  <a:gd name="connsiteX26" fmla="*/ 704911 w 2208199"/>
                  <a:gd name="connsiteY26" fmla="*/ 325638 h 1905947"/>
                  <a:gd name="connsiteX27" fmla="*/ 520334 w 2208199"/>
                  <a:gd name="connsiteY27" fmla="*/ 334900 h 1905947"/>
                  <a:gd name="connsiteX28" fmla="*/ 196519 w 2208199"/>
                  <a:gd name="connsiteY28" fmla="*/ 522420 h 1905947"/>
                  <a:gd name="connsiteX29" fmla="*/ 172666 w 2208199"/>
                  <a:gd name="connsiteY29" fmla="*/ 530372 h 1905947"/>
                  <a:gd name="connsiteX30" fmla="*/ 93152 w 2208199"/>
                  <a:gd name="connsiteY30" fmla="*/ 578080 h 1905947"/>
                  <a:gd name="connsiteX31" fmla="*/ 61347 w 2208199"/>
                  <a:gd name="connsiteY31" fmla="*/ 625787 h 1905947"/>
                  <a:gd name="connsiteX32" fmla="*/ 29542 w 2208199"/>
                  <a:gd name="connsiteY32" fmla="*/ 681447 h 1905947"/>
                  <a:gd name="connsiteX33" fmla="*/ 29542 w 2208199"/>
                  <a:gd name="connsiteY33" fmla="*/ 768911 h 1905947"/>
                  <a:gd name="connsiteX34" fmla="*/ 45445 w 2208199"/>
                  <a:gd name="connsiteY34" fmla="*/ 792765 h 1905947"/>
                  <a:gd name="connsiteX35" fmla="*/ 101104 w 2208199"/>
                  <a:gd name="connsiteY35" fmla="*/ 880229 h 1905947"/>
                  <a:gd name="connsiteX36" fmla="*/ 132909 w 2208199"/>
                  <a:gd name="connsiteY36" fmla="*/ 927937 h 1905947"/>
                  <a:gd name="connsiteX37" fmla="*/ 156763 w 2208199"/>
                  <a:gd name="connsiteY37" fmla="*/ 959742 h 1905947"/>
                  <a:gd name="connsiteX38" fmla="*/ 204471 w 2208199"/>
                  <a:gd name="connsiteY38" fmla="*/ 991547 h 1905947"/>
                  <a:gd name="connsiteX39" fmla="*/ 268081 w 2208199"/>
                  <a:gd name="connsiteY39" fmla="*/ 1047207 h 1905947"/>
                  <a:gd name="connsiteX40" fmla="*/ 291935 w 2208199"/>
                  <a:gd name="connsiteY40" fmla="*/ 1071060 h 1905947"/>
                  <a:gd name="connsiteX41" fmla="*/ 395302 w 2208199"/>
                  <a:gd name="connsiteY41" fmla="*/ 1134671 h 1905947"/>
                  <a:gd name="connsiteX42" fmla="*/ 419156 w 2208199"/>
                  <a:gd name="connsiteY42" fmla="*/ 1142622 h 1905947"/>
                  <a:gd name="connsiteX43" fmla="*/ 482766 w 2208199"/>
                  <a:gd name="connsiteY43" fmla="*/ 1182379 h 1905947"/>
                  <a:gd name="connsiteX44" fmla="*/ 522523 w 2208199"/>
                  <a:gd name="connsiteY44" fmla="*/ 1190330 h 1905947"/>
                  <a:gd name="connsiteX45" fmla="*/ 546377 w 2208199"/>
                  <a:gd name="connsiteY45" fmla="*/ 1198281 h 1905947"/>
                  <a:gd name="connsiteX46" fmla="*/ 578182 w 2208199"/>
                  <a:gd name="connsiteY46" fmla="*/ 1206233 h 1905947"/>
                  <a:gd name="connsiteX47" fmla="*/ 617939 w 2208199"/>
                  <a:gd name="connsiteY47" fmla="*/ 1245989 h 1905947"/>
                  <a:gd name="connsiteX48" fmla="*/ 625890 w 2208199"/>
                  <a:gd name="connsiteY48" fmla="*/ 1277794 h 1905947"/>
                  <a:gd name="connsiteX49" fmla="*/ 641792 w 2208199"/>
                  <a:gd name="connsiteY49" fmla="*/ 1301648 h 1905947"/>
                  <a:gd name="connsiteX50" fmla="*/ 649744 w 2208199"/>
                  <a:gd name="connsiteY50" fmla="*/ 1325502 h 1905947"/>
                  <a:gd name="connsiteX51" fmla="*/ 633841 w 2208199"/>
                  <a:gd name="connsiteY51" fmla="*/ 1381161 h 1905947"/>
                  <a:gd name="connsiteX52" fmla="*/ 617939 w 2208199"/>
                  <a:gd name="connsiteY52" fmla="*/ 1428869 h 1905947"/>
                  <a:gd name="connsiteX53" fmla="*/ 594085 w 2208199"/>
                  <a:gd name="connsiteY53" fmla="*/ 1436820 h 1905947"/>
                  <a:gd name="connsiteX54" fmla="*/ 546377 w 2208199"/>
                  <a:gd name="connsiteY54" fmla="*/ 1468626 h 1905947"/>
                  <a:gd name="connsiteX55" fmla="*/ 522523 w 2208199"/>
                  <a:gd name="connsiteY55" fmla="*/ 1484528 h 1905947"/>
                  <a:gd name="connsiteX56" fmla="*/ 498669 w 2208199"/>
                  <a:gd name="connsiteY56" fmla="*/ 1492480 h 1905947"/>
                  <a:gd name="connsiteX57" fmla="*/ 443010 w 2208199"/>
                  <a:gd name="connsiteY57" fmla="*/ 1532236 h 1905947"/>
                  <a:gd name="connsiteX58" fmla="*/ 435059 w 2208199"/>
                  <a:gd name="connsiteY58" fmla="*/ 1556090 h 1905947"/>
                  <a:gd name="connsiteX59" fmla="*/ 403253 w 2208199"/>
                  <a:gd name="connsiteY59" fmla="*/ 1603798 h 1905947"/>
                  <a:gd name="connsiteX60" fmla="*/ 411205 w 2208199"/>
                  <a:gd name="connsiteY60" fmla="*/ 1667408 h 1905947"/>
                  <a:gd name="connsiteX61" fmla="*/ 458912 w 2208199"/>
                  <a:gd name="connsiteY61" fmla="*/ 1715116 h 1905947"/>
                  <a:gd name="connsiteX62" fmla="*/ 554328 w 2208199"/>
                  <a:gd name="connsiteY62" fmla="*/ 1818483 h 1905947"/>
                  <a:gd name="connsiteX63" fmla="*/ 594085 w 2208199"/>
                  <a:gd name="connsiteY63" fmla="*/ 1858240 h 1905947"/>
                  <a:gd name="connsiteX64" fmla="*/ 609987 w 2208199"/>
                  <a:gd name="connsiteY64" fmla="*/ 1890045 h 1905947"/>
                  <a:gd name="connsiteX65" fmla="*/ 641792 w 2208199"/>
                  <a:gd name="connsiteY65" fmla="*/ 1897996 h 1905947"/>
                  <a:gd name="connsiteX66" fmla="*/ 665646 w 2208199"/>
                  <a:gd name="connsiteY66" fmla="*/ 1905947 h 1905947"/>
                  <a:gd name="connsiteX67" fmla="*/ 880332 w 2208199"/>
                  <a:gd name="connsiteY67" fmla="*/ 1897996 h 1905947"/>
                  <a:gd name="connsiteX68" fmla="*/ 904186 w 2208199"/>
                  <a:gd name="connsiteY68" fmla="*/ 1890045 h 1905947"/>
                  <a:gd name="connsiteX69" fmla="*/ 928039 w 2208199"/>
                  <a:gd name="connsiteY69" fmla="*/ 1874142 h 1905947"/>
                  <a:gd name="connsiteX70" fmla="*/ 959845 w 2208199"/>
                  <a:gd name="connsiteY70" fmla="*/ 1850288 h 1905947"/>
                  <a:gd name="connsiteX71" fmla="*/ 1007552 w 2208199"/>
                  <a:gd name="connsiteY71" fmla="*/ 1834386 h 1905947"/>
                  <a:gd name="connsiteX72" fmla="*/ 1031406 w 2208199"/>
                  <a:gd name="connsiteY72" fmla="*/ 1810532 h 1905947"/>
                  <a:gd name="connsiteX73" fmla="*/ 1079114 w 2208199"/>
                  <a:gd name="connsiteY73" fmla="*/ 1794629 h 1905947"/>
                  <a:gd name="connsiteX74" fmla="*/ 1277897 w 2208199"/>
                  <a:gd name="connsiteY74" fmla="*/ 1802580 h 1905947"/>
                  <a:gd name="connsiteX75" fmla="*/ 1508485 w 2208199"/>
                  <a:gd name="connsiteY75" fmla="*/ 1810532 h 1905947"/>
                  <a:gd name="connsiteX76" fmla="*/ 1548241 w 2208199"/>
                  <a:gd name="connsiteY76" fmla="*/ 1818483 h 1905947"/>
                  <a:gd name="connsiteX77" fmla="*/ 1659559 w 2208199"/>
                  <a:gd name="connsiteY77" fmla="*/ 1834386 h 1905947"/>
                  <a:gd name="connsiteX78" fmla="*/ 1914001 w 2208199"/>
                  <a:gd name="connsiteY78" fmla="*/ 1818483 h 1905947"/>
                  <a:gd name="connsiteX79" fmla="*/ 1937855 w 2208199"/>
                  <a:gd name="connsiteY79" fmla="*/ 1810532 h 1905947"/>
                  <a:gd name="connsiteX80" fmla="*/ 1961709 w 2208199"/>
                  <a:gd name="connsiteY80" fmla="*/ 1778727 h 1905947"/>
                  <a:gd name="connsiteX81" fmla="*/ 1985563 w 2208199"/>
                  <a:gd name="connsiteY81" fmla="*/ 1754873 h 1905947"/>
                  <a:gd name="connsiteX82" fmla="*/ 1993514 w 2208199"/>
                  <a:gd name="connsiteY82" fmla="*/ 1715116 h 1905947"/>
                  <a:gd name="connsiteX83" fmla="*/ 2017368 w 2208199"/>
                  <a:gd name="connsiteY83" fmla="*/ 1524285 h 1905947"/>
                  <a:gd name="connsiteX84" fmla="*/ 2049173 w 2208199"/>
                  <a:gd name="connsiteY84" fmla="*/ 1476577 h 1905947"/>
                  <a:gd name="connsiteX85" fmla="*/ 2073027 w 2208199"/>
                  <a:gd name="connsiteY85" fmla="*/ 1468626 h 1905947"/>
                  <a:gd name="connsiteX86" fmla="*/ 2088930 w 2208199"/>
                  <a:gd name="connsiteY86" fmla="*/ 1436820 h 1905947"/>
                  <a:gd name="connsiteX87" fmla="*/ 2112784 w 2208199"/>
                  <a:gd name="connsiteY87" fmla="*/ 1222135 h 1905947"/>
                  <a:gd name="connsiteX88" fmla="*/ 2120735 w 2208199"/>
                  <a:gd name="connsiteY88" fmla="*/ 1198281 h 1905947"/>
                  <a:gd name="connsiteX89" fmla="*/ 2152540 w 2208199"/>
                  <a:gd name="connsiteY89" fmla="*/ 1158525 h 1905947"/>
                  <a:gd name="connsiteX0" fmla="*/ 2152540 w 2208199"/>
                  <a:gd name="connsiteY0" fmla="*/ 1158525 h 1905947"/>
                  <a:gd name="connsiteX1" fmla="*/ 2176394 w 2208199"/>
                  <a:gd name="connsiteY1" fmla="*/ 1086963 h 1905947"/>
                  <a:gd name="connsiteX2" fmla="*/ 2200248 w 2208199"/>
                  <a:gd name="connsiteY2" fmla="*/ 1023353 h 1905947"/>
                  <a:gd name="connsiteX3" fmla="*/ 2208199 w 2208199"/>
                  <a:gd name="connsiteY3" fmla="*/ 983596 h 1905947"/>
                  <a:gd name="connsiteX4" fmla="*/ 2192297 w 2208199"/>
                  <a:gd name="connsiteY4" fmla="*/ 768911 h 1905947"/>
                  <a:gd name="connsiteX5" fmla="*/ 2152540 w 2208199"/>
                  <a:gd name="connsiteY5" fmla="*/ 729154 h 1905947"/>
                  <a:gd name="connsiteX6" fmla="*/ 2128686 w 2208199"/>
                  <a:gd name="connsiteY6" fmla="*/ 697349 h 1905947"/>
                  <a:gd name="connsiteX7" fmla="*/ 2065076 w 2208199"/>
                  <a:gd name="connsiteY7" fmla="*/ 649641 h 1905947"/>
                  <a:gd name="connsiteX8" fmla="*/ 2001466 w 2208199"/>
                  <a:gd name="connsiteY8" fmla="*/ 593982 h 1905947"/>
                  <a:gd name="connsiteX9" fmla="*/ 1969660 w 2208199"/>
                  <a:gd name="connsiteY9" fmla="*/ 578080 h 1905947"/>
                  <a:gd name="connsiteX10" fmla="*/ 1914001 w 2208199"/>
                  <a:gd name="connsiteY10" fmla="*/ 538323 h 1905947"/>
                  <a:gd name="connsiteX11" fmla="*/ 1890147 w 2208199"/>
                  <a:gd name="connsiteY11" fmla="*/ 514469 h 1905947"/>
                  <a:gd name="connsiteX12" fmla="*/ 1842439 w 2208199"/>
                  <a:gd name="connsiteY12" fmla="*/ 498567 h 1905947"/>
                  <a:gd name="connsiteX13" fmla="*/ 1802683 w 2208199"/>
                  <a:gd name="connsiteY13" fmla="*/ 482664 h 1905947"/>
                  <a:gd name="connsiteX14" fmla="*/ 1564144 w 2208199"/>
                  <a:gd name="connsiteY14" fmla="*/ 522420 h 1905947"/>
                  <a:gd name="connsiteX15" fmla="*/ 1532339 w 2208199"/>
                  <a:gd name="connsiteY15" fmla="*/ 538323 h 1905947"/>
                  <a:gd name="connsiteX16" fmla="*/ 1500533 w 2208199"/>
                  <a:gd name="connsiteY16" fmla="*/ 546274 h 1905947"/>
                  <a:gd name="connsiteX17" fmla="*/ 1373312 w 2208199"/>
                  <a:gd name="connsiteY17" fmla="*/ 578080 h 1905947"/>
                  <a:gd name="connsiteX18" fmla="*/ 1605519 w 2208199"/>
                  <a:gd name="connsiteY18" fmla="*/ 314711 h 1905947"/>
                  <a:gd name="connsiteX19" fmla="*/ 1607581 w 2208199"/>
                  <a:gd name="connsiteY19" fmla="*/ 126725 h 1905947"/>
                  <a:gd name="connsiteX20" fmla="*/ 1518504 w 2208199"/>
                  <a:gd name="connsiteY20" fmla="*/ 40232 h 1905947"/>
                  <a:gd name="connsiteX21" fmla="*/ 1277031 w 2208199"/>
                  <a:gd name="connsiteY21" fmla="*/ 10962 h 1905947"/>
                  <a:gd name="connsiteX22" fmla="*/ 1113152 w 2208199"/>
                  <a:gd name="connsiteY22" fmla="*/ 106007 h 1905947"/>
                  <a:gd name="connsiteX23" fmla="*/ 1053150 w 2208199"/>
                  <a:gd name="connsiteY23" fmla="*/ 341541 h 1905947"/>
                  <a:gd name="connsiteX24" fmla="*/ 920088 w 2208199"/>
                  <a:gd name="connsiteY24" fmla="*/ 498567 h 1905947"/>
                  <a:gd name="connsiteX25" fmla="*/ 704911 w 2208199"/>
                  <a:gd name="connsiteY25" fmla="*/ 325638 h 1905947"/>
                  <a:gd name="connsiteX26" fmla="*/ 520334 w 2208199"/>
                  <a:gd name="connsiteY26" fmla="*/ 334900 h 1905947"/>
                  <a:gd name="connsiteX27" fmla="*/ 196519 w 2208199"/>
                  <a:gd name="connsiteY27" fmla="*/ 522420 h 1905947"/>
                  <a:gd name="connsiteX28" fmla="*/ 172666 w 2208199"/>
                  <a:gd name="connsiteY28" fmla="*/ 530372 h 1905947"/>
                  <a:gd name="connsiteX29" fmla="*/ 93152 w 2208199"/>
                  <a:gd name="connsiteY29" fmla="*/ 578080 h 1905947"/>
                  <a:gd name="connsiteX30" fmla="*/ 61347 w 2208199"/>
                  <a:gd name="connsiteY30" fmla="*/ 625787 h 1905947"/>
                  <a:gd name="connsiteX31" fmla="*/ 29542 w 2208199"/>
                  <a:gd name="connsiteY31" fmla="*/ 681447 h 1905947"/>
                  <a:gd name="connsiteX32" fmla="*/ 29542 w 2208199"/>
                  <a:gd name="connsiteY32" fmla="*/ 768911 h 1905947"/>
                  <a:gd name="connsiteX33" fmla="*/ 45445 w 2208199"/>
                  <a:gd name="connsiteY33" fmla="*/ 792765 h 1905947"/>
                  <a:gd name="connsiteX34" fmla="*/ 101104 w 2208199"/>
                  <a:gd name="connsiteY34" fmla="*/ 880229 h 1905947"/>
                  <a:gd name="connsiteX35" fmla="*/ 132909 w 2208199"/>
                  <a:gd name="connsiteY35" fmla="*/ 927937 h 1905947"/>
                  <a:gd name="connsiteX36" fmla="*/ 156763 w 2208199"/>
                  <a:gd name="connsiteY36" fmla="*/ 959742 h 1905947"/>
                  <a:gd name="connsiteX37" fmla="*/ 204471 w 2208199"/>
                  <a:gd name="connsiteY37" fmla="*/ 991547 h 1905947"/>
                  <a:gd name="connsiteX38" fmla="*/ 268081 w 2208199"/>
                  <a:gd name="connsiteY38" fmla="*/ 1047207 h 1905947"/>
                  <a:gd name="connsiteX39" fmla="*/ 291935 w 2208199"/>
                  <a:gd name="connsiteY39" fmla="*/ 1071060 h 1905947"/>
                  <a:gd name="connsiteX40" fmla="*/ 395302 w 2208199"/>
                  <a:gd name="connsiteY40" fmla="*/ 1134671 h 1905947"/>
                  <a:gd name="connsiteX41" fmla="*/ 419156 w 2208199"/>
                  <a:gd name="connsiteY41" fmla="*/ 1142622 h 1905947"/>
                  <a:gd name="connsiteX42" fmla="*/ 482766 w 2208199"/>
                  <a:gd name="connsiteY42" fmla="*/ 1182379 h 1905947"/>
                  <a:gd name="connsiteX43" fmla="*/ 522523 w 2208199"/>
                  <a:gd name="connsiteY43" fmla="*/ 1190330 h 1905947"/>
                  <a:gd name="connsiteX44" fmla="*/ 546377 w 2208199"/>
                  <a:gd name="connsiteY44" fmla="*/ 1198281 h 1905947"/>
                  <a:gd name="connsiteX45" fmla="*/ 578182 w 2208199"/>
                  <a:gd name="connsiteY45" fmla="*/ 1206233 h 1905947"/>
                  <a:gd name="connsiteX46" fmla="*/ 617939 w 2208199"/>
                  <a:gd name="connsiteY46" fmla="*/ 1245989 h 1905947"/>
                  <a:gd name="connsiteX47" fmla="*/ 625890 w 2208199"/>
                  <a:gd name="connsiteY47" fmla="*/ 1277794 h 1905947"/>
                  <a:gd name="connsiteX48" fmla="*/ 641792 w 2208199"/>
                  <a:gd name="connsiteY48" fmla="*/ 1301648 h 1905947"/>
                  <a:gd name="connsiteX49" fmla="*/ 649744 w 2208199"/>
                  <a:gd name="connsiteY49" fmla="*/ 1325502 h 1905947"/>
                  <a:gd name="connsiteX50" fmla="*/ 633841 w 2208199"/>
                  <a:gd name="connsiteY50" fmla="*/ 1381161 h 1905947"/>
                  <a:gd name="connsiteX51" fmla="*/ 617939 w 2208199"/>
                  <a:gd name="connsiteY51" fmla="*/ 1428869 h 1905947"/>
                  <a:gd name="connsiteX52" fmla="*/ 594085 w 2208199"/>
                  <a:gd name="connsiteY52" fmla="*/ 1436820 h 1905947"/>
                  <a:gd name="connsiteX53" fmla="*/ 546377 w 2208199"/>
                  <a:gd name="connsiteY53" fmla="*/ 1468626 h 1905947"/>
                  <a:gd name="connsiteX54" fmla="*/ 522523 w 2208199"/>
                  <a:gd name="connsiteY54" fmla="*/ 1484528 h 1905947"/>
                  <a:gd name="connsiteX55" fmla="*/ 498669 w 2208199"/>
                  <a:gd name="connsiteY55" fmla="*/ 1492480 h 1905947"/>
                  <a:gd name="connsiteX56" fmla="*/ 443010 w 2208199"/>
                  <a:gd name="connsiteY56" fmla="*/ 1532236 h 1905947"/>
                  <a:gd name="connsiteX57" fmla="*/ 435059 w 2208199"/>
                  <a:gd name="connsiteY57" fmla="*/ 1556090 h 1905947"/>
                  <a:gd name="connsiteX58" fmla="*/ 403253 w 2208199"/>
                  <a:gd name="connsiteY58" fmla="*/ 1603798 h 1905947"/>
                  <a:gd name="connsiteX59" fmla="*/ 411205 w 2208199"/>
                  <a:gd name="connsiteY59" fmla="*/ 1667408 h 1905947"/>
                  <a:gd name="connsiteX60" fmla="*/ 458912 w 2208199"/>
                  <a:gd name="connsiteY60" fmla="*/ 1715116 h 1905947"/>
                  <a:gd name="connsiteX61" fmla="*/ 554328 w 2208199"/>
                  <a:gd name="connsiteY61" fmla="*/ 1818483 h 1905947"/>
                  <a:gd name="connsiteX62" fmla="*/ 594085 w 2208199"/>
                  <a:gd name="connsiteY62" fmla="*/ 1858240 h 1905947"/>
                  <a:gd name="connsiteX63" fmla="*/ 609987 w 2208199"/>
                  <a:gd name="connsiteY63" fmla="*/ 1890045 h 1905947"/>
                  <a:gd name="connsiteX64" fmla="*/ 641792 w 2208199"/>
                  <a:gd name="connsiteY64" fmla="*/ 1897996 h 1905947"/>
                  <a:gd name="connsiteX65" fmla="*/ 665646 w 2208199"/>
                  <a:gd name="connsiteY65" fmla="*/ 1905947 h 1905947"/>
                  <a:gd name="connsiteX66" fmla="*/ 880332 w 2208199"/>
                  <a:gd name="connsiteY66" fmla="*/ 1897996 h 1905947"/>
                  <a:gd name="connsiteX67" fmla="*/ 904186 w 2208199"/>
                  <a:gd name="connsiteY67" fmla="*/ 1890045 h 1905947"/>
                  <a:gd name="connsiteX68" fmla="*/ 928039 w 2208199"/>
                  <a:gd name="connsiteY68" fmla="*/ 1874142 h 1905947"/>
                  <a:gd name="connsiteX69" fmla="*/ 959845 w 2208199"/>
                  <a:gd name="connsiteY69" fmla="*/ 1850288 h 1905947"/>
                  <a:gd name="connsiteX70" fmla="*/ 1007552 w 2208199"/>
                  <a:gd name="connsiteY70" fmla="*/ 1834386 h 1905947"/>
                  <a:gd name="connsiteX71" fmla="*/ 1031406 w 2208199"/>
                  <a:gd name="connsiteY71" fmla="*/ 1810532 h 1905947"/>
                  <a:gd name="connsiteX72" fmla="*/ 1079114 w 2208199"/>
                  <a:gd name="connsiteY72" fmla="*/ 1794629 h 1905947"/>
                  <a:gd name="connsiteX73" fmla="*/ 1277897 w 2208199"/>
                  <a:gd name="connsiteY73" fmla="*/ 1802580 h 1905947"/>
                  <a:gd name="connsiteX74" fmla="*/ 1508485 w 2208199"/>
                  <a:gd name="connsiteY74" fmla="*/ 1810532 h 1905947"/>
                  <a:gd name="connsiteX75" fmla="*/ 1548241 w 2208199"/>
                  <a:gd name="connsiteY75" fmla="*/ 1818483 h 1905947"/>
                  <a:gd name="connsiteX76" fmla="*/ 1659559 w 2208199"/>
                  <a:gd name="connsiteY76" fmla="*/ 1834386 h 1905947"/>
                  <a:gd name="connsiteX77" fmla="*/ 1914001 w 2208199"/>
                  <a:gd name="connsiteY77" fmla="*/ 1818483 h 1905947"/>
                  <a:gd name="connsiteX78" fmla="*/ 1937855 w 2208199"/>
                  <a:gd name="connsiteY78" fmla="*/ 1810532 h 1905947"/>
                  <a:gd name="connsiteX79" fmla="*/ 1961709 w 2208199"/>
                  <a:gd name="connsiteY79" fmla="*/ 1778727 h 1905947"/>
                  <a:gd name="connsiteX80" fmla="*/ 1985563 w 2208199"/>
                  <a:gd name="connsiteY80" fmla="*/ 1754873 h 1905947"/>
                  <a:gd name="connsiteX81" fmla="*/ 1993514 w 2208199"/>
                  <a:gd name="connsiteY81" fmla="*/ 1715116 h 1905947"/>
                  <a:gd name="connsiteX82" fmla="*/ 2017368 w 2208199"/>
                  <a:gd name="connsiteY82" fmla="*/ 1524285 h 1905947"/>
                  <a:gd name="connsiteX83" fmla="*/ 2049173 w 2208199"/>
                  <a:gd name="connsiteY83" fmla="*/ 1476577 h 1905947"/>
                  <a:gd name="connsiteX84" fmla="*/ 2073027 w 2208199"/>
                  <a:gd name="connsiteY84" fmla="*/ 1468626 h 1905947"/>
                  <a:gd name="connsiteX85" fmla="*/ 2088930 w 2208199"/>
                  <a:gd name="connsiteY85" fmla="*/ 1436820 h 1905947"/>
                  <a:gd name="connsiteX86" fmla="*/ 2112784 w 2208199"/>
                  <a:gd name="connsiteY86" fmla="*/ 1222135 h 1905947"/>
                  <a:gd name="connsiteX87" fmla="*/ 2120735 w 2208199"/>
                  <a:gd name="connsiteY87" fmla="*/ 1198281 h 1905947"/>
                  <a:gd name="connsiteX88" fmla="*/ 2152540 w 2208199"/>
                  <a:gd name="connsiteY88" fmla="*/ 1158525 h 1905947"/>
                  <a:gd name="connsiteX0" fmla="*/ 2152540 w 2208199"/>
                  <a:gd name="connsiteY0" fmla="*/ 1158525 h 1905947"/>
                  <a:gd name="connsiteX1" fmla="*/ 2176394 w 2208199"/>
                  <a:gd name="connsiteY1" fmla="*/ 1086963 h 1905947"/>
                  <a:gd name="connsiteX2" fmla="*/ 2200248 w 2208199"/>
                  <a:gd name="connsiteY2" fmla="*/ 1023353 h 1905947"/>
                  <a:gd name="connsiteX3" fmla="*/ 2208199 w 2208199"/>
                  <a:gd name="connsiteY3" fmla="*/ 983596 h 1905947"/>
                  <a:gd name="connsiteX4" fmla="*/ 2192297 w 2208199"/>
                  <a:gd name="connsiteY4" fmla="*/ 768911 h 1905947"/>
                  <a:gd name="connsiteX5" fmla="*/ 2152540 w 2208199"/>
                  <a:gd name="connsiteY5" fmla="*/ 729154 h 1905947"/>
                  <a:gd name="connsiteX6" fmla="*/ 2128686 w 2208199"/>
                  <a:gd name="connsiteY6" fmla="*/ 697349 h 1905947"/>
                  <a:gd name="connsiteX7" fmla="*/ 2065076 w 2208199"/>
                  <a:gd name="connsiteY7" fmla="*/ 649641 h 1905947"/>
                  <a:gd name="connsiteX8" fmla="*/ 2001466 w 2208199"/>
                  <a:gd name="connsiteY8" fmla="*/ 593982 h 1905947"/>
                  <a:gd name="connsiteX9" fmla="*/ 1969660 w 2208199"/>
                  <a:gd name="connsiteY9" fmla="*/ 578080 h 1905947"/>
                  <a:gd name="connsiteX10" fmla="*/ 1914001 w 2208199"/>
                  <a:gd name="connsiteY10" fmla="*/ 538323 h 1905947"/>
                  <a:gd name="connsiteX11" fmla="*/ 1890147 w 2208199"/>
                  <a:gd name="connsiteY11" fmla="*/ 514469 h 1905947"/>
                  <a:gd name="connsiteX12" fmla="*/ 1842439 w 2208199"/>
                  <a:gd name="connsiteY12" fmla="*/ 498567 h 1905947"/>
                  <a:gd name="connsiteX13" fmla="*/ 1802683 w 2208199"/>
                  <a:gd name="connsiteY13" fmla="*/ 482664 h 1905947"/>
                  <a:gd name="connsiteX14" fmla="*/ 1532339 w 2208199"/>
                  <a:gd name="connsiteY14" fmla="*/ 538323 h 1905947"/>
                  <a:gd name="connsiteX15" fmla="*/ 1500533 w 2208199"/>
                  <a:gd name="connsiteY15" fmla="*/ 546274 h 1905947"/>
                  <a:gd name="connsiteX16" fmla="*/ 1373312 w 2208199"/>
                  <a:gd name="connsiteY16" fmla="*/ 578080 h 1905947"/>
                  <a:gd name="connsiteX17" fmla="*/ 1605519 w 2208199"/>
                  <a:gd name="connsiteY17" fmla="*/ 314711 h 1905947"/>
                  <a:gd name="connsiteX18" fmla="*/ 1607581 w 2208199"/>
                  <a:gd name="connsiteY18" fmla="*/ 126725 h 1905947"/>
                  <a:gd name="connsiteX19" fmla="*/ 1518504 w 2208199"/>
                  <a:gd name="connsiteY19" fmla="*/ 40232 h 1905947"/>
                  <a:gd name="connsiteX20" fmla="*/ 1277031 w 2208199"/>
                  <a:gd name="connsiteY20" fmla="*/ 10962 h 1905947"/>
                  <a:gd name="connsiteX21" fmla="*/ 1113152 w 2208199"/>
                  <a:gd name="connsiteY21" fmla="*/ 106007 h 1905947"/>
                  <a:gd name="connsiteX22" fmla="*/ 1053150 w 2208199"/>
                  <a:gd name="connsiteY22" fmla="*/ 341541 h 1905947"/>
                  <a:gd name="connsiteX23" fmla="*/ 920088 w 2208199"/>
                  <a:gd name="connsiteY23" fmla="*/ 498567 h 1905947"/>
                  <a:gd name="connsiteX24" fmla="*/ 704911 w 2208199"/>
                  <a:gd name="connsiteY24" fmla="*/ 325638 h 1905947"/>
                  <a:gd name="connsiteX25" fmla="*/ 520334 w 2208199"/>
                  <a:gd name="connsiteY25" fmla="*/ 334900 h 1905947"/>
                  <a:gd name="connsiteX26" fmla="*/ 196519 w 2208199"/>
                  <a:gd name="connsiteY26" fmla="*/ 522420 h 1905947"/>
                  <a:gd name="connsiteX27" fmla="*/ 172666 w 2208199"/>
                  <a:gd name="connsiteY27" fmla="*/ 530372 h 1905947"/>
                  <a:gd name="connsiteX28" fmla="*/ 93152 w 2208199"/>
                  <a:gd name="connsiteY28" fmla="*/ 578080 h 1905947"/>
                  <a:gd name="connsiteX29" fmla="*/ 61347 w 2208199"/>
                  <a:gd name="connsiteY29" fmla="*/ 625787 h 1905947"/>
                  <a:gd name="connsiteX30" fmla="*/ 29542 w 2208199"/>
                  <a:gd name="connsiteY30" fmla="*/ 681447 h 1905947"/>
                  <a:gd name="connsiteX31" fmla="*/ 29542 w 2208199"/>
                  <a:gd name="connsiteY31" fmla="*/ 768911 h 1905947"/>
                  <a:gd name="connsiteX32" fmla="*/ 45445 w 2208199"/>
                  <a:gd name="connsiteY32" fmla="*/ 792765 h 1905947"/>
                  <a:gd name="connsiteX33" fmla="*/ 101104 w 2208199"/>
                  <a:gd name="connsiteY33" fmla="*/ 880229 h 1905947"/>
                  <a:gd name="connsiteX34" fmla="*/ 132909 w 2208199"/>
                  <a:gd name="connsiteY34" fmla="*/ 927937 h 1905947"/>
                  <a:gd name="connsiteX35" fmla="*/ 156763 w 2208199"/>
                  <a:gd name="connsiteY35" fmla="*/ 959742 h 1905947"/>
                  <a:gd name="connsiteX36" fmla="*/ 204471 w 2208199"/>
                  <a:gd name="connsiteY36" fmla="*/ 991547 h 1905947"/>
                  <a:gd name="connsiteX37" fmla="*/ 268081 w 2208199"/>
                  <a:gd name="connsiteY37" fmla="*/ 1047207 h 1905947"/>
                  <a:gd name="connsiteX38" fmla="*/ 291935 w 2208199"/>
                  <a:gd name="connsiteY38" fmla="*/ 1071060 h 1905947"/>
                  <a:gd name="connsiteX39" fmla="*/ 395302 w 2208199"/>
                  <a:gd name="connsiteY39" fmla="*/ 1134671 h 1905947"/>
                  <a:gd name="connsiteX40" fmla="*/ 419156 w 2208199"/>
                  <a:gd name="connsiteY40" fmla="*/ 1142622 h 1905947"/>
                  <a:gd name="connsiteX41" fmla="*/ 482766 w 2208199"/>
                  <a:gd name="connsiteY41" fmla="*/ 1182379 h 1905947"/>
                  <a:gd name="connsiteX42" fmla="*/ 522523 w 2208199"/>
                  <a:gd name="connsiteY42" fmla="*/ 1190330 h 1905947"/>
                  <a:gd name="connsiteX43" fmla="*/ 546377 w 2208199"/>
                  <a:gd name="connsiteY43" fmla="*/ 1198281 h 1905947"/>
                  <a:gd name="connsiteX44" fmla="*/ 578182 w 2208199"/>
                  <a:gd name="connsiteY44" fmla="*/ 1206233 h 1905947"/>
                  <a:gd name="connsiteX45" fmla="*/ 617939 w 2208199"/>
                  <a:gd name="connsiteY45" fmla="*/ 1245989 h 1905947"/>
                  <a:gd name="connsiteX46" fmla="*/ 625890 w 2208199"/>
                  <a:gd name="connsiteY46" fmla="*/ 1277794 h 1905947"/>
                  <a:gd name="connsiteX47" fmla="*/ 641792 w 2208199"/>
                  <a:gd name="connsiteY47" fmla="*/ 1301648 h 1905947"/>
                  <a:gd name="connsiteX48" fmla="*/ 649744 w 2208199"/>
                  <a:gd name="connsiteY48" fmla="*/ 1325502 h 1905947"/>
                  <a:gd name="connsiteX49" fmla="*/ 633841 w 2208199"/>
                  <a:gd name="connsiteY49" fmla="*/ 1381161 h 1905947"/>
                  <a:gd name="connsiteX50" fmla="*/ 617939 w 2208199"/>
                  <a:gd name="connsiteY50" fmla="*/ 1428869 h 1905947"/>
                  <a:gd name="connsiteX51" fmla="*/ 594085 w 2208199"/>
                  <a:gd name="connsiteY51" fmla="*/ 1436820 h 1905947"/>
                  <a:gd name="connsiteX52" fmla="*/ 546377 w 2208199"/>
                  <a:gd name="connsiteY52" fmla="*/ 1468626 h 1905947"/>
                  <a:gd name="connsiteX53" fmla="*/ 522523 w 2208199"/>
                  <a:gd name="connsiteY53" fmla="*/ 1484528 h 1905947"/>
                  <a:gd name="connsiteX54" fmla="*/ 498669 w 2208199"/>
                  <a:gd name="connsiteY54" fmla="*/ 1492480 h 1905947"/>
                  <a:gd name="connsiteX55" fmla="*/ 443010 w 2208199"/>
                  <a:gd name="connsiteY55" fmla="*/ 1532236 h 1905947"/>
                  <a:gd name="connsiteX56" fmla="*/ 435059 w 2208199"/>
                  <a:gd name="connsiteY56" fmla="*/ 1556090 h 1905947"/>
                  <a:gd name="connsiteX57" fmla="*/ 403253 w 2208199"/>
                  <a:gd name="connsiteY57" fmla="*/ 1603798 h 1905947"/>
                  <a:gd name="connsiteX58" fmla="*/ 411205 w 2208199"/>
                  <a:gd name="connsiteY58" fmla="*/ 1667408 h 1905947"/>
                  <a:gd name="connsiteX59" fmla="*/ 458912 w 2208199"/>
                  <a:gd name="connsiteY59" fmla="*/ 1715116 h 1905947"/>
                  <a:gd name="connsiteX60" fmla="*/ 554328 w 2208199"/>
                  <a:gd name="connsiteY60" fmla="*/ 1818483 h 1905947"/>
                  <a:gd name="connsiteX61" fmla="*/ 594085 w 2208199"/>
                  <a:gd name="connsiteY61" fmla="*/ 1858240 h 1905947"/>
                  <a:gd name="connsiteX62" fmla="*/ 609987 w 2208199"/>
                  <a:gd name="connsiteY62" fmla="*/ 1890045 h 1905947"/>
                  <a:gd name="connsiteX63" fmla="*/ 641792 w 2208199"/>
                  <a:gd name="connsiteY63" fmla="*/ 1897996 h 1905947"/>
                  <a:gd name="connsiteX64" fmla="*/ 665646 w 2208199"/>
                  <a:gd name="connsiteY64" fmla="*/ 1905947 h 1905947"/>
                  <a:gd name="connsiteX65" fmla="*/ 880332 w 2208199"/>
                  <a:gd name="connsiteY65" fmla="*/ 1897996 h 1905947"/>
                  <a:gd name="connsiteX66" fmla="*/ 904186 w 2208199"/>
                  <a:gd name="connsiteY66" fmla="*/ 1890045 h 1905947"/>
                  <a:gd name="connsiteX67" fmla="*/ 928039 w 2208199"/>
                  <a:gd name="connsiteY67" fmla="*/ 1874142 h 1905947"/>
                  <a:gd name="connsiteX68" fmla="*/ 959845 w 2208199"/>
                  <a:gd name="connsiteY68" fmla="*/ 1850288 h 1905947"/>
                  <a:gd name="connsiteX69" fmla="*/ 1007552 w 2208199"/>
                  <a:gd name="connsiteY69" fmla="*/ 1834386 h 1905947"/>
                  <a:gd name="connsiteX70" fmla="*/ 1031406 w 2208199"/>
                  <a:gd name="connsiteY70" fmla="*/ 1810532 h 1905947"/>
                  <a:gd name="connsiteX71" fmla="*/ 1079114 w 2208199"/>
                  <a:gd name="connsiteY71" fmla="*/ 1794629 h 1905947"/>
                  <a:gd name="connsiteX72" fmla="*/ 1277897 w 2208199"/>
                  <a:gd name="connsiteY72" fmla="*/ 1802580 h 1905947"/>
                  <a:gd name="connsiteX73" fmla="*/ 1508485 w 2208199"/>
                  <a:gd name="connsiteY73" fmla="*/ 1810532 h 1905947"/>
                  <a:gd name="connsiteX74" fmla="*/ 1548241 w 2208199"/>
                  <a:gd name="connsiteY74" fmla="*/ 1818483 h 1905947"/>
                  <a:gd name="connsiteX75" fmla="*/ 1659559 w 2208199"/>
                  <a:gd name="connsiteY75" fmla="*/ 1834386 h 1905947"/>
                  <a:gd name="connsiteX76" fmla="*/ 1914001 w 2208199"/>
                  <a:gd name="connsiteY76" fmla="*/ 1818483 h 1905947"/>
                  <a:gd name="connsiteX77" fmla="*/ 1937855 w 2208199"/>
                  <a:gd name="connsiteY77" fmla="*/ 1810532 h 1905947"/>
                  <a:gd name="connsiteX78" fmla="*/ 1961709 w 2208199"/>
                  <a:gd name="connsiteY78" fmla="*/ 1778727 h 1905947"/>
                  <a:gd name="connsiteX79" fmla="*/ 1985563 w 2208199"/>
                  <a:gd name="connsiteY79" fmla="*/ 1754873 h 1905947"/>
                  <a:gd name="connsiteX80" fmla="*/ 1993514 w 2208199"/>
                  <a:gd name="connsiteY80" fmla="*/ 1715116 h 1905947"/>
                  <a:gd name="connsiteX81" fmla="*/ 2017368 w 2208199"/>
                  <a:gd name="connsiteY81" fmla="*/ 1524285 h 1905947"/>
                  <a:gd name="connsiteX82" fmla="*/ 2049173 w 2208199"/>
                  <a:gd name="connsiteY82" fmla="*/ 1476577 h 1905947"/>
                  <a:gd name="connsiteX83" fmla="*/ 2073027 w 2208199"/>
                  <a:gd name="connsiteY83" fmla="*/ 1468626 h 1905947"/>
                  <a:gd name="connsiteX84" fmla="*/ 2088930 w 2208199"/>
                  <a:gd name="connsiteY84" fmla="*/ 1436820 h 1905947"/>
                  <a:gd name="connsiteX85" fmla="*/ 2112784 w 2208199"/>
                  <a:gd name="connsiteY85" fmla="*/ 1222135 h 1905947"/>
                  <a:gd name="connsiteX86" fmla="*/ 2120735 w 2208199"/>
                  <a:gd name="connsiteY86" fmla="*/ 1198281 h 1905947"/>
                  <a:gd name="connsiteX87" fmla="*/ 2152540 w 2208199"/>
                  <a:gd name="connsiteY87" fmla="*/ 1158525 h 1905947"/>
                  <a:gd name="connsiteX0" fmla="*/ 2152540 w 2208199"/>
                  <a:gd name="connsiteY0" fmla="*/ 1158525 h 1905947"/>
                  <a:gd name="connsiteX1" fmla="*/ 2176394 w 2208199"/>
                  <a:gd name="connsiteY1" fmla="*/ 1086963 h 1905947"/>
                  <a:gd name="connsiteX2" fmla="*/ 2200248 w 2208199"/>
                  <a:gd name="connsiteY2" fmla="*/ 1023353 h 1905947"/>
                  <a:gd name="connsiteX3" fmla="*/ 2208199 w 2208199"/>
                  <a:gd name="connsiteY3" fmla="*/ 983596 h 1905947"/>
                  <a:gd name="connsiteX4" fmla="*/ 2192297 w 2208199"/>
                  <a:gd name="connsiteY4" fmla="*/ 768911 h 1905947"/>
                  <a:gd name="connsiteX5" fmla="*/ 2152540 w 2208199"/>
                  <a:gd name="connsiteY5" fmla="*/ 729154 h 1905947"/>
                  <a:gd name="connsiteX6" fmla="*/ 2128686 w 2208199"/>
                  <a:gd name="connsiteY6" fmla="*/ 697349 h 1905947"/>
                  <a:gd name="connsiteX7" fmla="*/ 2065076 w 2208199"/>
                  <a:gd name="connsiteY7" fmla="*/ 649641 h 1905947"/>
                  <a:gd name="connsiteX8" fmla="*/ 2001466 w 2208199"/>
                  <a:gd name="connsiteY8" fmla="*/ 593982 h 1905947"/>
                  <a:gd name="connsiteX9" fmla="*/ 1969660 w 2208199"/>
                  <a:gd name="connsiteY9" fmla="*/ 578080 h 1905947"/>
                  <a:gd name="connsiteX10" fmla="*/ 1914001 w 2208199"/>
                  <a:gd name="connsiteY10" fmla="*/ 538323 h 1905947"/>
                  <a:gd name="connsiteX11" fmla="*/ 1890147 w 2208199"/>
                  <a:gd name="connsiteY11" fmla="*/ 514469 h 1905947"/>
                  <a:gd name="connsiteX12" fmla="*/ 1842439 w 2208199"/>
                  <a:gd name="connsiteY12" fmla="*/ 498567 h 1905947"/>
                  <a:gd name="connsiteX13" fmla="*/ 1802683 w 2208199"/>
                  <a:gd name="connsiteY13" fmla="*/ 482664 h 1905947"/>
                  <a:gd name="connsiteX14" fmla="*/ 1532339 w 2208199"/>
                  <a:gd name="connsiteY14" fmla="*/ 538323 h 1905947"/>
                  <a:gd name="connsiteX15" fmla="*/ 1500533 w 2208199"/>
                  <a:gd name="connsiteY15" fmla="*/ 546274 h 1905947"/>
                  <a:gd name="connsiteX16" fmla="*/ 1605519 w 2208199"/>
                  <a:gd name="connsiteY16" fmla="*/ 314711 h 1905947"/>
                  <a:gd name="connsiteX17" fmla="*/ 1607581 w 2208199"/>
                  <a:gd name="connsiteY17" fmla="*/ 126725 h 1905947"/>
                  <a:gd name="connsiteX18" fmla="*/ 1518504 w 2208199"/>
                  <a:gd name="connsiteY18" fmla="*/ 40232 h 1905947"/>
                  <a:gd name="connsiteX19" fmla="*/ 1277031 w 2208199"/>
                  <a:gd name="connsiteY19" fmla="*/ 10962 h 1905947"/>
                  <a:gd name="connsiteX20" fmla="*/ 1113152 w 2208199"/>
                  <a:gd name="connsiteY20" fmla="*/ 106007 h 1905947"/>
                  <a:gd name="connsiteX21" fmla="*/ 1053150 w 2208199"/>
                  <a:gd name="connsiteY21" fmla="*/ 341541 h 1905947"/>
                  <a:gd name="connsiteX22" fmla="*/ 920088 w 2208199"/>
                  <a:gd name="connsiteY22" fmla="*/ 498567 h 1905947"/>
                  <a:gd name="connsiteX23" fmla="*/ 704911 w 2208199"/>
                  <a:gd name="connsiteY23" fmla="*/ 325638 h 1905947"/>
                  <a:gd name="connsiteX24" fmla="*/ 520334 w 2208199"/>
                  <a:gd name="connsiteY24" fmla="*/ 334900 h 1905947"/>
                  <a:gd name="connsiteX25" fmla="*/ 196519 w 2208199"/>
                  <a:gd name="connsiteY25" fmla="*/ 522420 h 1905947"/>
                  <a:gd name="connsiteX26" fmla="*/ 172666 w 2208199"/>
                  <a:gd name="connsiteY26" fmla="*/ 530372 h 1905947"/>
                  <a:gd name="connsiteX27" fmla="*/ 93152 w 2208199"/>
                  <a:gd name="connsiteY27" fmla="*/ 578080 h 1905947"/>
                  <a:gd name="connsiteX28" fmla="*/ 61347 w 2208199"/>
                  <a:gd name="connsiteY28" fmla="*/ 625787 h 1905947"/>
                  <a:gd name="connsiteX29" fmla="*/ 29542 w 2208199"/>
                  <a:gd name="connsiteY29" fmla="*/ 681447 h 1905947"/>
                  <a:gd name="connsiteX30" fmla="*/ 29542 w 2208199"/>
                  <a:gd name="connsiteY30" fmla="*/ 768911 h 1905947"/>
                  <a:gd name="connsiteX31" fmla="*/ 45445 w 2208199"/>
                  <a:gd name="connsiteY31" fmla="*/ 792765 h 1905947"/>
                  <a:gd name="connsiteX32" fmla="*/ 101104 w 2208199"/>
                  <a:gd name="connsiteY32" fmla="*/ 880229 h 1905947"/>
                  <a:gd name="connsiteX33" fmla="*/ 132909 w 2208199"/>
                  <a:gd name="connsiteY33" fmla="*/ 927937 h 1905947"/>
                  <a:gd name="connsiteX34" fmla="*/ 156763 w 2208199"/>
                  <a:gd name="connsiteY34" fmla="*/ 959742 h 1905947"/>
                  <a:gd name="connsiteX35" fmla="*/ 204471 w 2208199"/>
                  <a:gd name="connsiteY35" fmla="*/ 991547 h 1905947"/>
                  <a:gd name="connsiteX36" fmla="*/ 268081 w 2208199"/>
                  <a:gd name="connsiteY36" fmla="*/ 1047207 h 1905947"/>
                  <a:gd name="connsiteX37" fmla="*/ 291935 w 2208199"/>
                  <a:gd name="connsiteY37" fmla="*/ 1071060 h 1905947"/>
                  <a:gd name="connsiteX38" fmla="*/ 395302 w 2208199"/>
                  <a:gd name="connsiteY38" fmla="*/ 1134671 h 1905947"/>
                  <a:gd name="connsiteX39" fmla="*/ 419156 w 2208199"/>
                  <a:gd name="connsiteY39" fmla="*/ 1142622 h 1905947"/>
                  <a:gd name="connsiteX40" fmla="*/ 482766 w 2208199"/>
                  <a:gd name="connsiteY40" fmla="*/ 1182379 h 1905947"/>
                  <a:gd name="connsiteX41" fmla="*/ 522523 w 2208199"/>
                  <a:gd name="connsiteY41" fmla="*/ 1190330 h 1905947"/>
                  <a:gd name="connsiteX42" fmla="*/ 546377 w 2208199"/>
                  <a:gd name="connsiteY42" fmla="*/ 1198281 h 1905947"/>
                  <a:gd name="connsiteX43" fmla="*/ 578182 w 2208199"/>
                  <a:gd name="connsiteY43" fmla="*/ 1206233 h 1905947"/>
                  <a:gd name="connsiteX44" fmla="*/ 617939 w 2208199"/>
                  <a:gd name="connsiteY44" fmla="*/ 1245989 h 1905947"/>
                  <a:gd name="connsiteX45" fmla="*/ 625890 w 2208199"/>
                  <a:gd name="connsiteY45" fmla="*/ 1277794 h 1905947"/>
                  <a:gd name="connsiteX46" fmla="*/ 641792 w 2208199"/>
                  <a:gd name="connsiteY46" fmla="*/ 1301648 h 1905947"/>
                  <a:gd name="connsiteX47" fmla="*/ 649744 w 2208199"/>
                  <a:gd name="connsiteY47" fmla="*/ 1325502 h 1905947"/>
                  <a:gd name="connsiteX48" fmla="*/ 633841 w 2208199"/>
                  <a:gd name="connsiteY48" fmla="*/ 1381161 h 1905947"/>
                  <a:gd name="connsiteX49" fmla="*/ 617939 w 2208199"/>
                  <a:gd name="connsiteY49" fmla="*/ 1428869 h 1905947"/>
                  <a:gd name="connsiteX50" fmla="*/ 594085 w 2208199"/>
                  <a:gd name="connsiteY50" fmla="*/ 1436820 h 1905947"/>
                  <a:gd name="connsiteX51" fmla="*/ 546377 w 2208199"/>
                  <a:gd name="connsiteY51" fmla="*/ 1468626 h 1905947"/>
                  <a:gd name="connsiteX52" fmla="*/ 522523 w 2208199"/>
                  <a:gd name="connsiteY52" fmla="*/ 1484528 h 1905947"/>
                  <a:gd name="connsiteX53" fmla="*/ 498669 w 2208199"/>
                  <a:gd name="connsiteY53" fmla="*/ 1492480 h 1905947"/>
                  <a:gd name="connsiteX54" fmla="*/ 443010 w 2208199"/>
                  <a:gd name="connsiteY54" fmla="*/ 1532236 h 1905947"/>
                  <a:gd name="connsiteX55" fmla="*/ 435059 w 2208199"/>
                  <a:gd name="connsiteY55" fmla="*/ 1556090 h 1905947"/>
                  <a:gd name="connsiteX56" fmla="*/ 403253 w 2208199"/>
                  <a:gd name="connsiteY56" fmla="*/ 1603798 h 1905947"/>
                  <a:gd name="connsiteX57" fmla="*/ 411205 w 2208199"/>
                  <a:gd name="connsiteY57" fmla="*/ 1667408 h 1905947"/>
                  <a:gd name="connsiteX58" fmla="*/ 458912 w 2208199"/>
                  <a:gd name="connsiteY58" fmla="*/ 1715116 h 1905947"/>
                  <a:gd name="connsiteX59" fmla="*/ 554328 w 2208199"/>
                  <a:gd name="connsiteY59" fmla="*/ 1818483 h 1905947"/>
                  <a:gd name="connsiteX60" fmla="*/ 594085 w 2208199"/>
                  <a:gd name="connsiteY60" fmla="*/ 1858240 h 1905947"/>
                  <a:gd name="connsiteX61" fmla="*/ 609987 w 2208199"/>
                  <a:gd name="connsiteY61" fmla="*/ 1890045 h 1905947"/>
                  <a:gd name="connsiteX62" fmla="*/ 641792 w 2208199"/>
                  <a:gd name="connsiteY62" fmla="*/ 1897996 h 1905947"/>
                  <a:gd name="connsiteX63" fmla="*/ 665646 w 2208199"/>
                  <a:gd name="connsiteY63" fmla="*/ 1905947 h 1905947"/>
                  <a:gd name="connsiteX64" fmla="*/ 880332 w 2208199"/>
                  <a:gd name="connsiteY64" fmla="*/ 1897996 h 1905947"/>
                  <a:gd name="connsiteX65" fmla="*/ 904186 w 2208199"/>
                  <a:gd name="connsiteY65" fmla="*/ 1890045 h 1905947"/>
                  <a:gd name="connsiteX66" fmla="*/ 928039 w 2208199"/>
                  <a:gd name="connsiteY66" fmla="*/ 1874142 h 1905947"/>
                  <a:gd name="connsiteX67" fmla="*/ 959845 w 2208199"/>
                  <a:gd name="connsiteY67" fmla="*/ 1850288 h 1905947"/>
                  <a:gd name="connsiteX68" fmla="*/ 1007552 w 2208199"/>
                  <a:gd name="connsiteY68" fmla="*/ 1834386 h 1905947"/>
                  <a:gd name="connsiteX69" fmla="*/ 1031406 w 2208199"/>
                  <a:gd name="connsiteY69" fmla="*/ 1810532 h 1905947"/>
                  <a:gd name="connsiteX70" fmla="*/ 1079114 w 2208199"/>
                  <a:gd name="connsiteY70" fmla="*/ 1794629 h 1905947"/>
                  <a:gd name="connsiteX71" fmla="*/ 1277897 w 2208199"/>
                  <a:gd name="connsiteY71" fmla="*/ 1802580 h 1905947"/>
                  <a:gd name="connsiteX72" fmla="*/ 1508485 w 2208199"/>
                  <a:gd name="connsiteY72" fmla="*/ 1810532 h 1905947"/>
                  <a:gd name="connsiteX73" fmla="*/ 1548241 w 2208199"/>
                  <a:gd name="connsiteY73" fmla="*/ 1818483 h 1905947"/>
                  <a:gd name="connsiteX74" fmla="*/ 1659559 w 2208199"/>
                  <a:gd name="connsiteY74" fmla="*/ 1834386 h 1905947"/>
                  <a:gd name="connsiteX75" fmla="*/ 1914001 w 2208199"/>
                  <a:gd name="connsiteY75" fmla="*/ 1818483 h 1905947"/>
                  <a:gd name="connsiteX76" fmla="*/ 1937855 w 2208199"/>
                  <a:gd name="connsiteY76" fmla="*/ 1810532 h 1905947"/>
                  <a:gd name="connsiteX77" fmla="*/ 1961709 w 2208199"/>
                  <a:gd name="connsiteY77" fmla="*/ 1778727 h 1905947"/>
                  <a:gd name="connsiteX78" fmla="*/ 1985563 w 2208199"/>
                  <a:gd name="connsiteY78" fmla="*/ 1754873 h 1905947"/>
                  <a:gd name="connsiteX79" fmla="*/ 1993514 w 2208199"/>
                  <a:gd name="connsiteY79" fmla="*/ 1715116 h 1905947"/>
                  <a:gd name="connsiteX80" fmla="*/ 2017368 w 2208199"/>
                  <a:gd name="connsiteY80" fmla="*/ 1524285 h 1905947"/>
                  <a:gd name="connsiteX81" fmla="*/ 2049173 w 2208199"/>
                  <a:gd name="connsiteY81" fmla="*/ 1476577 h 1905947"/>
                  <a:gd name="connsiteX82" fmla="*/ 2073027 w 2208199"/>
                  <a:gd name="connsiteY82" fmla="*/ 1468626 h 1905947"/>
                  <a:gd name="connsiteX83" fmla="*/ 2088930 w 2208199"/>
                  <a:gd name="connsiteY83" fmla="*/ 1436820 h 1905947"/>
                  <a:gd name="connsiteX84" fmla="*/ 2112784 w 2208199"/>
                  <a:gd name="connsiteY84" fmla="*/ 1222135 h 1905947"/>
                  <a:gd name="connsiteX85" fmla="*/ 2120735 w 2208199"/>
                  <a:gd name="connsiteY85" fmla="*/ 1198281 h 1905947"/>
                  <a:gd name="connsiteX86" fmla="*/ 2152540 w 2208199"/>
                  <a:gd name="connsiteY86" fmla="*/ 1158525 h 1905947"/>
                  <a:gd name="connsiteX0" fmla="*/ 2152540 w 2208199"/>
                  <a:gd name="connsiteY0" fmla="*/ 1158525 h 1905947"/>
                  <a:gd name="connsiteX1" fmla="*/ 2176394 w 2208199"/>
                  <a:gd name="connsiteY1" fmla="*/ 1086963 h 1905947"/>
                  <a:gd name="connsiteX2" fmla="*/ 2200248 w 2208199"/>
                  <a:gd name="connsiteY2" fmla="*/ 1023353 h 1905947"/>
                  <a:gd name="connsiteX3" fmla="*/ 2208199 w 2208199"/>
                  <a:gd name="connsiteY3" fmla="*/ 983596 h 1905947"/>
                  <a:gd name="connsiteX4" fmla="*/ 2192297 w 2208199"/>
                  <a:gd name="connsiteY4" fmla="*/ 768911 h 1905947"/>
                  <a:gd name="connsiteX5" fmla="*/ 2152540 w 2208199"/>
                  <a:gd name="connsiteY5" fmla="*/ 729154 h 1905947"/>
                  <a:gd name="connsiteX6" fmla="*/ 2128686 w 2208199"/>
                  <a:gd name="connsiteY6" fmla="*/ 697349 h 1905947"/>
                  <a:gd name="connsiteX7" fmla="*/ 2065076 w 2208199"/>
                  <a:gd name="connsiteY7" fmla="*/ 649641 h 1905947"/>
                  <a:gd name="connsiteX8" fmla="*/ 2001466 w 2208199"/>
                  <a:gd name="connsiteY8" fmla="*/ 593982 h 1905947"/>
                  <a:gd name="connsiteX9" fmla="*/ 1969660 w 2208199"/>
                  <a:gd name="connsiteY9" fmla="*/ 578080 h 1905947"/>
                  <a:gd name="connsiteX10" fmla="*/ 1914001 w 2208199"/>
                  <a:gd name="connsiteY10" fmla="*/ 538323 h 1905947"/>
                  <a:gd name="connsiteX11" fmla="*/ 1890147 w 2208199"/>
                  <a:gd name="connsiteY11" fmla="*/ 514469 h 1905947"/>
                  <a:gd name="connsiteX12" fmla="*/ 1842439 w 2208199"/>
                  <a:gd name="connsiteY12" fmla="*/ 498567 h 1905947"/>
                  <a:gd name="connsiteX13" fmla="*/ 1802683 w 2208199"/>
                  <a:gd name="connsiteY13" fmla="*/ 482664 h 1905947"/>
                  <a:gd name="connsiteX14" fmla="*/ 1532339 w 2208199"/>
                  <a:gd name="connsiteY14" fmla="*/ 538323 h 1905947"/>
                  <a:gd name="connsiteX15" fmla="*/ 1605519 w 2208199"/>
                  <a:gd name="connsiteY15" fmla="*/ 314711 h 1905947"/>
                  <a:gd name="connsiteX16" fmla="*/ 1607581 w 2208199"/>
                  <a:gd name="connsiteY16" fmla="*/ 126725 h 1905947"/>
                  <a:gd name="connsiteX17" fmla="*/ 1518504 w 2208199"/>
                  <a:gd name="connsiteY17" fmla="*/ 40232 h 1905947"/>
                  <a:gd name="connsiteX18" fmla="*/ 1277031 w 2208199"/>
                  <a:gd name="connsiteY18" fmla="*/ 10962 h 1905947"/>
                  <a:gd name="connsiteX19" fmla="*/ 1113152 w 2208199"/>
                  <a:gd name="connsiteY19" fmla="*/ 106007 h 1905947"/>
                  <a:gd name="connsiteX20" fmla="*/ 1053150 w 2208199"/>
                  <a:gd name="connsiteY20" fmla="*/ 341541 h 1905947"/>
                  <a:gd name="connsiteX21" fmla="*/ 920088 w 2208199"/>
                  <a:gd name="connsiteY21" fmla="*/ 498567 h 1905947"/>
                  <a:gd name="connsiteX22" fmla="*/ 704911 w 2208199"/>
                  <a:gd name="connsiteY22" fmla="*/ 325638 h 1905947"/>
                  <a:gd name="connsiteX23" fmla="*/ 520334 w 2208199"/>
                  <a:gd name="connsiteY23" fmla="*/ 334900 h 1905947"/>
                  <a:gd name="connsiteX24" fmla="*/ 196519 w 2208199"/>
                  <a:gd name="connsiteY24" fmla="*/ 522420 h 1905947"/>
                  <a:gd name="connsiteX25" fmla="*/ 172666 w 2208199"/>
                  <a:gd name="connsiteY25" fmla="*/ 530372 h 1905947"/>
                  <a:gd name="connsiteX26" fmla="*/ 93152 w 2208199"/>
                  <a:gd name="connsiteY26" fmla="*/ 578080 h 1905947"/>
                  <a:gd name="connsiteX27" fmla="*/ 61347 w 2208199"/>
                  <a:gd name="connsiteY27" fmla="*/ 625787 h 1905947"/>
                  <a:gd name="connsiteX28" fmla="*/ 29542 w 2208199"/>
                  <a:gd name="connsiteY28" fmla="*/ 681447 h 1905947"/>
                  <a:gd name="connsiteX29" fmla="*/ 29542 w 2208199"/>
                  <a:gd name="connsiteY29" fmla="*/ 768911 h 1905947"/>
                  <a:gd name="connsiteX30" fmla="*/ 45445 w 2208199"/>
                  <a:gd name="connsiteY30" fmla="*/ 792765 h 1905947"/>
                  <a:gd name="connsiteX31" fmla="*/ 101104 w 2208199"/>
                  <a:gd name="connsiteY31" fmla="*/ 880229 h 1905947"/>
                  <a:gd name="connsiteX32" fmla="*/ 132909 w 2208199"/>
                  <a:gd name="connsiteY32" fmla="*/ 927937 h 1905947"/>
                  <a:gd name="connsiteX33" fmla="*/ 156763 w 2208199"/>
                  <a:gd name="connsiteY33" fmla="*/ 959742 h 1905947"/>
                  <a:gd name="connsiteX34" fmla="*/ 204471 w 2208199"/>
                  <a:gd name="connsiteY34" fmla="*/ 991547 h 1905947"/>
                  <a:gd name="connsiteX35" fmla="*/ 268081 w 2208199"/>
                  <a:gd name="connsiteY35" fmla="*/ 1047207 h 1905947"/>
                  <a:gd name="connsiteX36" fmla="*/ 291935 w 2208199"/>
                  <a:gd name="connsiteY36" fmla="*/ 1071060 h 1905947"/>
                  <a:gd name="connsiteX37" fmla="*/ 395302 w 2208199"/>
                  <a:gd name="connsiteY37" fmla="*/ 1134671 h 1905947"/>
                  <a:gd name="connsiteX38" fmla="*/ 419156 w 2208199"/>
                  <a:gd name="connsiteY38" fmla="*/ 1142622 h 1905947"/>
                  <a:gd name="connsiteX39" fmla="*/ 482766 w 2208199"/>
                  <a:gd name="connsiteY39" fmla="*/ 1182379 h 1905947"/>
                  <a:gd name="connsiteX40" fmla="*/ 522523 w 2208199"/>
                  <a:gd name="connsiteY40" fmla="*/ 1190330 h 1905947"/>
                  <a:gd name="connsiteX41" fmla="*/ 546377 w 2208199"/>
                  <a:gd name="connsiteY41" fmla="*/ 1198281 h 1905947"/>
                  <a:gd name="connsiteX42" fmla="*/ 578182 w 2208199"/>
                  <a:gd name="connsiteY42" fmla="*/ 1206233 h 1905947"/>
                  <a:gd name="connsiteX43" fmla="*/ 617939 w 2208199"/>
                  <a:gd name="connsiteY43" fmla="*/ 1245989 h 1905947"/>
                  <a:gd name="connsiteX44" fmla="*/ 625890 w 2208199"/>
                  <a:gd name="connsiteY44" fmla="*/ 1277794 h 1905947"/>
                  <a:gd name="connsiteX45" fmla="*/ 641792 w 2208199"/>
                  <a:gd name="connsiteY45" fmla="*/ 1301648 h 1905947"/>
                  <a:gd name="connsiteX46" fmla="*/ 649744 w 2208199"/>
                  <a:gd name="connsiteY46" fmla="*/ 1325502 h 1905947"/>
                  <a:gd name="connsiteX47" fmla="*/ 633841 w 2208199"/>
                  <a:gd name="connsiteY47" fmla="*/ 1381161 h 1905947"/>
                  <a:gd name="connsiteX48" fmla="*/ 617939 w 2208199"/>
                  <a:gd name="connsiteY48" fmla="*/ 1428869 h 1905947"/>
                  <a:gd name="connsiteX49" fmla="*/ 594085 w 2208199"/>
                  <a:gd name="connsiteY49" fmla="*/ 1436820 h 1905947"/>
                  <a:gd name="connsiteX50" fmla="*/ 546377 w 2208199"/>
                  <a:gd name="connsiteY50" fmla="*/ 1468626 h 1905947"/>
                  <a:gd name="connsiteX51" fmla="*/ 522523 w 2208199"/>
                  <a:gd name="connsiteY51" fmla="*/ 1484528 h 1905947"/>
                  <a:gd name="connsiteX52" fmla="*/ 498669 w 2208199"/>
                  <a:gd name="connsiteY52" fmla="*/ 1492480 h 1905947"/>
                  <a:gd name="connsiteX53" fmla="*/ 443010 w 2208199"/>
                  <a:gd name="connsiteY53" fmla="*/ 1532236 h 1905947"/>
                  <a:gd name="connsiteX54" fmla="*/ 435059 w 2208199"/>
                  <a:gd name="connsiteY54" fmla="*/ 1556090 h 1905947"/>
                  <a:gd name="connsiteX55" fmla="*/ 403253 w 2208199"/>
                  <a:gd name="connsiteY55" fmla="*/ 1603798 h 1905947"/>
                  <a:gd name="connsiteX56" fmla="*/ 411205 w 2208199"/>
                  <a:gd name="connsiteY56" fmla="*/ 1667408 h 1905947"/>
                  <a:gd name="connsiteX57" fmla="*/ 458912 w 2208199"/>
                  <a:gd name="connsiteY57" fmla="*/ 1715116 h 1905947"/>
                  <a:gd name="connsiteX58" fmla="*/ 554328 w 2208199"/>
                  <a:gd name="connsiteY58" fmla="*/ 1818483 h 1905947"/>
                  <a:gd name="connsiteX59" fmla="*/ 594085 w 2208199"/>
                  <a:gd name="connsiteY59" fmla="*/ 1858240 h 1905947"/>
                  <a:gd name="connsiteX60" fmla="*/ 609987 w 2208199"/>
                  <a:gd name="connsiteY60" fmla="*/ 1890045 h 1905947"/>
                  <a:gd name="connsiteX61" fmla="*/ 641792 w 2208199"/>
                  <a:gd name="connsiteY61" fmla="*/ 1897996 h 1905947"/>
                  <a:gd name="connsiteX62" fmla="*/ 665646 w 2208199"/>
                  <a:gd name="connsiteY62" fmla="*/ 1905947 h 1905947"/>
                  <a:gd name="connsiteX63" fmla="*/ 880332 w 2208199"/>
                  <a:gd name="connsiteY63" fmla="*/ 1897996 h 1905947"/>
                  <a:gd name="connsiteX64" fmla="*/ 904186 w 2208199"/>
                  <a:gd name="connsiteY64" fmla="*/ 1890045 h 1905947"/>
                  <a:gd name="connsiteX65" fmla="*/ 928039 w 2208199"/>
                  <a:gd name="connsiteY65" fmla="*/ 1874142 h 1905947"/>
                  <a:gd name="connsiteX66" fmla="*/ 959845 w 2208199"/>
                  <a:gd name="connsiteY66" fmla="*/ 1850288 h 1905947"/>
                  <a:gd name="connsiteX67" fmla="*/ 1007552 w 2208199"/>
                  <a:gd name="connsiteY67" fmla="*/ 1834386 h 1905947"/>
                  <a:gd name="connsiteX68" fmla="*/ 1031406 w 2208199"/>
                  <a:gd name="connsiteY68" fmla="*/ 1810532 h 1905947"/>
                  <a:gd name="connsiteX69" fmla="*/ 1079114 w 2208199"/>
                  <a:gd name="connsiteY69" fmla="*/ 1794629 h 1905947"/>
                  <a:gd name="connsiteX70" fmla="*/ 1277897 w 2208199"/>
                  <a:gd name="connsiteY70" fmla="*/ 1802580 h 1905947"/>
                  <a:gd name="connsiteX71" fmla="*/ 1508485 w 2208199"/>
                  <a:gd name="connsiteY71" fmla="*/ 1810532 h 1905947"/>
                  <a:gd name="connsiteX72" fmla="*/ 1548241 w 2208199"/>
                  <a:gd name="connsiteY72" fmla="*/ 1818483 h 1905947"/>
                  <a:gd name="connsiteX73" fmla="*/ 1659559 w 2208199"/>
                  <a:gd name="connsiteY73" fmla="*/ 1834386 h 1905947"/>
                  <a:gd name="connsiteX74" fmla="*/ 1914001 w 2208199"/>
                  <a:gd name="connsiteY74" fmla="*/ 1818483 h 1905947"/>
                  <a:gd name="connsiteX75" fmla="*/ 1937855 w 2208199"/>
                  <a:gd name="connsiteY75" fmla="*/ 1810532 h 1905947"/>
                  <a:gd name="connsiteX76" fmla="*/ 1961709 w 2208199"/>
                  <a:gd name="connsiteY76" fmla="*/ 1778727 h 1905947"/>
                  <a:gd name="connsiteX77" fmla="*/ 1985563 w 2208199"/>
                  <a:gd name="connsiteY77" fmla="*/ 1754873 h 1905947"/>
                  <a:gd name="connsiteX78" fmla="*/ 1993514 w 2208199"/>
                  <a:gd name="connsiteY78" fmla="*/ 1715116 h 1905947"/>
                  <a:gd name="connsiteX79" fmla="*/ 2017368 w 2208199"/>
                  <a:gd name="connsiteY79" fmla="*/ 1524285 h 1905947"/>
                  <a:gd name="connsiteX80" fmla="*/ 2049173 w 2208199"/>
                  <a:gd name="connsiteY80" fmla="*/ 1476577 h 1905947"/>
                  <a:gd name="connsiteX81" fmla="*/ 2073027 w 2208199"/>
                  <a:gd name="connsiteY81" fmla="*/ 1468626 h 1905947"/>
                  <a:gd name="connsiteX82" fmla="*/ 2088930 w 2208199"/>
                  <a:gd name="connsiteY82" fmla="*/ 1436820 h 1905947"/>
                  <a:gd name="connsiteX83" fmla="*/ 2112784 w 2208199"/>
                  <a:gd name="connsiteY83" fmla="*/ 1222135 h 1905947"/>
                  <a:gd name="connsiteX84" fmla="*/ 2120735 w 2208199"/>
                  <a:gd name="connsiteY84" fmla="*/ 1198281 h 1905947"/>
                  <a:gd name="connsiteX85" fmla="*/ 2152540 w 2208199"/>
                  <a:gd name="connsiteY85" fmla="*/ 1158525 h 1905947"/>
                  <a:gd name="connsiteX0" fmla="*/ 2152540 w 2208199"/>
                  <a:gd name="connsiteY0" fmla="*/ 1158525 h 1905947"/>
                  <a:gd name="connsiteX1" fmla="*/ 2176394 w 2208199"/>
                  <a:gd name="connsiteY1" fmla="*/ 1086963 h 1905947"/>
                  <a:gd name="connsiteX2" fmla="*/ 2200248 w 2208199"/>
                  <a:gd name="connsiteY2" fmla="*/ 1023353 h 1905947"/>
                  <a:gd name="connsiteX3" fmla="*/ 2208199 w 2208199"/>
                  <a:gd name="connsiteY3" fmla="*/ 983596 h 1905947"/>
                  <a:gd name="connsiteX4" fmla="*/ 2192297 w 2208199"/>
                  <a:gd name="connsiteY4" fmla="*/ 768911 h 1905947"/>
                  <a:gd name="connsiteX5" fmla="*/ 2152540 w 2208199"/>
                  <a:gd name="connsiteY5" fmla="*/ 729154 h 1905947"/>
                  <a:gd name="connsiteX6" fmla="*/ 2128686 w 2208199"/>
                  <a:gd name="connsiteY6" fmla="*/ 697349 h 1905947"/>
                  <a:gd name="connsiteX7" fmla="*/ 2065076 w 2208199"/>
                  <a:gd name="connsiteY7" fmla="*/ 649641 h 1905947"/>
                  <a:gd name="connsiteX8" fmla="*/ 2001466 w 2208199"/>
                  <a:gd name="connsiteY8" fmla="*/ 593982 h 1905947"/>
                  <a:gd name="connsiteX9" fmla="*/ 1969660 w 2208199"/>
                  <a:gd name="connsiteY9" fmla="*/ 578080 h 1905947"/>
                  <a:gd name="connsiteX10" fmla="*/ 1914001 w 2208199"/>
                  <a:gd name="connsiteY10" fmla="*/ 538323 h 1905947"/>
                  <a:gd name="connsiteX11" fmla="*/ 1890147 w 2208199"/>
                  <a:gd name="connsiteY11" fmla="*/ 514469 h 1905947"/>
                  <a:gd name="connsiteX12" fmla="*/ 1842439 w 2208199"/>
                  <a:gd name="connsiteY12" fmla="*/ 498567 h 1905947"/>
                  <a:gd name="connsiteX13" fmla="*/ 1802683 w 2208199"/>
                  <a:gd name="connsiteY13" fmla="*/ 482664 h 1905947"/>
                  <a:gd name="connsiteX14" fmla="*/ 1605519 w 2208199"/>
                  <a:gd name="connsiteY14" fmla="*/ 314711 h 1905947"/>
                  <a:gd name="connsiteX15" fmla="*/ 1607581 w 2208199"/>
                  <a:gd name="connsiteY15" fmla="*/ 126725 h 1905947"/>
                  <a:gd name="connsiteX16" fmla="*/ 1518504 w 2208199"/>
                  <a:gd name="connsiteY16" fmla="*/ 40232 h 1905947"/>
                  <a:gd name="connsiteX17" fmla="*/ 1277031 w 2208199"/>
                  <a:gd name="connsiteY17" fmla="*/ 10962 h 1905947"/>
                  <a:gd name="connsiteX18" fmla="*/ 1113152 w 2208199"/>
                  <a:gd name="connsiteY18" fmla="*/ 106007 h 1905947"/>
                  <a:gd name="connsiteX19" fmla="*/ 1053150 w 2208199"/>
                  <a:gd name="connsiteY19" fmla="*/ 341541 h 1905947"/>
                  <a:gd name="connsiteX20" fmla="*/ 920088 w 2208199"/>
                  <a:gd name="connsiteY20" fmla="*/ 498567 h 1905947"/>
                  <a:gd name="connsiteX21" fmla="*/ 704911 w 2208199"/>
                  <a:gd name="connsiteY21" fmla="*/ 325638 h 1905947"/>
                  <a:gd name="connsiteX22" fmla="*/ 520334 w 2208199"/>
                  <a:gd name="connsiteY22" fmla="*/ 334900 h 1905947"/>
                  <a:gd name="connsiteX23" fmla="*/ 196519 w 2208199"/>
                  <a:gd name="connsiteY23" fmla="*/ 522420 h 1905947"/>
                  <a:gd name="connsiteX24" fmla="*/ 172666 w 2208199"/>
                  <a:gd name="connsiteY24" fmla="*/ 530372 h 1905947"/>
                  <a:gd name="connsiteX25" fmla="*/ 93152 w 2208199"/>
                  <a:gd name="connsiteY25" fmla="*/ 578080 h 1905947"/>
                  <a:gd name="connsiteX26" fmla="*/ 61347 w 2208199"/>
                  <a:gd name="connsiteY26" fmla="*/ 625787 h 1905947"/>
                  <a:gd name="connsiteX27" fmla="*/ 29542 w 2208199"/>
                  <a:gd name="connsiteY27" fmla="*/ 681447 h 1905947"/>
                  <a:gd name="connsiteX28" fmla="*/ 29542 w 2208199"/>
                  <a:gd name="connsiteY28" fmla="*/ 768911 h 1905947"/>
                  <a:gd name="connsiteX29" fmla="*/ 45445 w 2208199"/>
                  <a:gd name="connsiteY29" fmla="*/ 792765 h 1905947"/>
                  <a:gd name="connsiteX30" fmla="*/ 101104 w 2208199"/>
                  <a:gd name="connsiteY30" fmla="*/ 880229 h 1905947"/>
                  <a:gd name="connsiteX31" fmla="*/ 132909 w 2208199"/>
                  <a:gd name="connsiteY31" fmla="*/ 927937 h 1905947"/>
                  <a:gd name="connsiteX32" fmla="*/ 156763 w 2208199"/>
                  <a:gd name="connsiteY32" fmla="*/ 959742 h 1905947"/>
                  <a:gd name="connsiteX33" fmla="*/ 204471 w 2208199"/>
                  <a:gd name="connsiteY33" fmla="*/ 991547 h 1905947"/>
                  <a:gd name="connsiteX34" fmla="*/ 268081 w 2208199"/>
                  <a:gd name="connsiteY34" fmla="*/ 1047207 h 1905947"/>
                  <a:gd name="connsiteX35" fmla="*/ 291935 w 2208199"/>
                  <a:gd name="connsiteY35" fmla="*/ 1071060 h 1905947"/>
                  <a:gd name="connsiteX36" fmla="*/ 395302 w 2208199"/>
                  <a:gd name="connsiteY36" fmla="*/ 1134671 h 1905947"/>
                  <a:gd name="connsiteX37" fmla="*/ 419156 w 2208199"/>
                  <a:gd name="connsiteY37" fmla="*/ 1142622 h 1905947"/>
                  <a:gd name="connsiteX38" fmla="*/ 482766 w 2208199"/>
                  <a:gd name="connsiteY38" fmla="*/ 1182379 h 1905947"/>
                  <a:gd name="connsiteX39" fmla="*/ 522523 w 2208199"/>
                  <a:gd name="connsiteY39" fmla="*/ 1190330 h 1905947"/>
                  <a:gd name="connsiteX40" fmla="*/ 546377 w 2208199"/>
                  <a:gd name="connsiteY40" fmla="*/ 1198281 h 1905947"/>
                  <a:gd name="connsiteX41" fmla="*/ 578182 w 2208199"/>
                  <a:gd name="connsiteY41" fmla="*/ 1206233 h 1905947"/>
                  <a:gd name="connsiteX42" fmla="*/ 617939 w 2208199"/>
                  <a:gd name="connsiteY42" fmla="*/ 1245989 h 1905947"/>
                  <a:gd name="connsiteX43" fmla="*/ 625890 w 2208199"/>
                  <a:gd name="connsiteY43" fmla="*/ 1277794 h 1905947"/>
                  <a:gd name="connsiteX44" fmla="*/ 641792 w 2208199"/>
                  <a:gd name="connsiteY44" fmla="*/ 1301648 h 1905947"/>
                  <a:gd name="connsiteX45" fmla="*/ 649744 w 2208199"/>
                  <a:gd name="connsiteY45" fmla="*/ 1325502 h 1905947"/>
                  <a:gd name="connsiteX46" fmla="*/ 633841 w 2208199"/>
                  <a:gd name="connsiteY46" fmla="*/ 1381161 h 1905947"/>
                  <a:gd name="connsiteX47" fmla="*/ 617939 w 2208199"/>
                  <a:gd name="connsiteY47" fmla="*/ 1428869 h 1905947"/>
                  <a:gd name="connsiteX48" fmla="*/ 594085 w 2208199"/>
                  <a:gd name="connsiteY48" fmla="*/ 1436820 h 1905947"/>
                  <a:gd name="connsiteX49" fmla="*/ 546377 w 2208199"/>
                  <a:gd name="connsiteY49" fmla="*/ 1468626 h 1905947"/>
                  <a:gd name="connsiteX50" fmla="*/ 522523 w 2208199"/>
                  <a:gd name="connsiteY50" fmla="*/ 1484528 h 1905947"/>
                  <a:gd name="connsiteX51" fmla="*/ 498669 w 2208199"/>
                  <a:gd name="connsiteY51" fmla="*/ 1492480 h 1905947"/>
                  <a:gd name="connsiteX52" fmla="*/ 443010 w 2208199"/>
                  <a:gd name="connsiteY52" fmla="*/ 1532236 h 1905947"/>
                  <a:gd name="connsiteX53" fmla="*/ 435059 w 2208199"/>
                  <a:gd name="connsiteY53" fmla="*/ 1556090 h 1905947"/>
                  <a:gd name="connsiteX54" fmla="*/ 403253 w 2208199"/>
                  <a:gd name="connsiteY54" fmla="*/ 1603798 h 1905947"/>
                  <a:gd name="connsiteX55" fmla="*/ 411205 w 2208199"/>
                  <a:gd name="connsiteY55" fmla="*/ 1667408 h 1905947"/>
                  <a:gd name="connsiteX56" fmla="*/ 458912 w 2208199"/>
                  <a:gd name="connsiteY56" fmla="*/ 1715116 h 1905947"/>
                  <a:gd name="connsiteX57" fmla="*/ 554328 w 2208199"/>
                  <a:gd name="connsiteY57" fmla="*/ 1818483 h 1905947"/>
                  <a:gd name="connsiteX58" fmla="*/ 594085 w 2208199"/>
                  <a:gd name="connsiteY58" fmla="*/ 1858240 h 1905947"/>
                  <a:gd name="connsiteX59" fmla="*/ 609987 w 2208199"/>
                  <a:gd name="connsiteY59" fmla="*/ 1890045 h 1905947"/>
                  <a:gd name="connsiteX60" fmla="*/ 641792 w 2208199"/>
                  <a:gd name="connsiteY60" fmla="*/ 1897996 h 1905947"/>
                  <a:gd name="connsiteX61" fmla="*/ 665646 w 2208199"/>
                  <a:gd name="connsiteY61" fmla="*/ 1905947 h 1905947"/>
                  <a:gd name="connsiteX62" fmla="*/ 880332 w 2208199"/>
                  <a:gd name="connsiteY62" fmla="*/ 1897996 h 1905947"/>
                  <a:gd name="connsiteX63" fmla="*/ 904186 w 2208199"/>
                  <a:gd name="connsiteY63" fmla="*/ 1890045 h 1905947"/>
                  <a:gd name="connsiteX64" fmla="*/ 928039 w 2208199"/>
                  <a:gd name="connsiteY64" fmla="*/ 1874142 h 1905947"/>
                  <a:gd name="connsiteX65" fmla="*/ 959845 w 2208199"/>
                  <a:gd name="connsiteY65" fmla="*/ 1850288 h 1905947"/>
                  <a:gd name="connsiteX66" fmla="*/ 1007552 w 2208199"/>
                  <a:gd name="connsiteY66" fmla="*/ 1834386 h 1905947"/>
                  <a:gd name="connsiteX67" fmla="*/ 1031406 w 2208199"/>
                  <a:gd name="connsiteY67" fmla="*/ 1810532 h 1905947"/>
                  <a:gd name="connsiteX68" fmla="*/ 1079114 w 2208199"/>
                  <a:gd name="connsiteY68" fmla="*/ 1794629 h 1905947"/>
                  <a:gd name="connsiteX69" fmla="*/ 1277897 w 2208199"/>
                  <a:gd name="connsiteY69" fmla="*/ 1802580 h 1905947"/>
                  <a:gd name="connsiteX70" fmla="*/ 1508485 w 2208199"/>
                  <a:gd name="connsiteY70" fmla="*/ 1810532 h 1905947"/>
                  <a:gd name="connsiteX71" fmla="*/ 1548241 w 2208199"/>
                  <a:gd name="connsiteY71" fmla="*/ 1818483 h 1905947"/>
                  <a:gd name="connsiteX72" fmla="*/ 1659559 w 2208199"/>
                  <a:gd name="connsiteY72" fmla="*/ 1834386 h 1905947"/>
                  <a:gd name="connsiteX73" fmla="*/ 1914001 w 2208199"/>
                  <a:gd name="connsiteY73" fmla="*/ 1818483 h 1905947"/>
                  <a:gd name="connsiteX74" fmla="*/ 1937855 w 2208199"/>
                  <a:gd name="connsiteY74" fmla="*/ 1810532 h 1905947"/>
                  <a:gd name="connsiteX75" fmla="*/ 1961709 w 2208199"/>
                  <a:gd name="connsiteY75" fmla="*/ 1778727 h 1905947"/>
                  <a:gd name="connsiteX76" fmla="*/ 1985563 w 2208199"/>
                  <a:gd name="connsiteY76" fmla="*/ 1754873 h 1905947"/>
                  <a:gd name="connsiteX77" fmla="*/ 1993514 w 2208199"/>
                  <a:gd name="connsiteY77" fmla="*/ 1715116 h 1905947"/>
                  <a:gd name="connsiteX78" fmla="*/ 2017368 w 2208199"/>
                  <a:gd name="connsiteY78" fmla="*/ 1524285 h 1905947"/>
                  <a:gd name="connsiteX79" fmla="*/ 2049173 w 2208199"/>
                  <a:gd name="connsiteY79" fmla="*/ 1476577 h 1905947"/>
                  <a:gd name="connsiteX80" fmla="*/ 2073027 w 2208199"/>
                  <a:gd name="connsiteY80" fmla="*/ 1468626 h 1905947"/>
                  <a:gd name="connsiteX81" fmla="*/ 2088930 w 2208199"/>
                  <a:gd name="connsiteY81" fmla="*/ 1436820 h 1905947"/>
                  <a:gd name="connsiteX82" fmla="*/ 2112784 w 2208199"/>
                  <a:gd name="connsiteY82" fmla="*/ 1222135 h 1905947"/>
                  <a:gd name="connsiteX83" fmla="*/ 2120735 w 2208199"/>
                  <a:gd name="connsiteY83" fmla="*/ 1198281 h 1905947"/>
                  <a:gd name="connsiteX84" fmla="*/ 2152540 w 2208199"/>
                  <a:gd name="connsiteY84" fmla="*/ 1158525 h 1905947"/>
                  <a:gd name="connsiteX0" fmla="*/ 2152540 w 2208199"/>
                  <a:gd name="connsiteY0" fmla="*/ 1158525 h 1905947"/>
                  <a:gd name="connsiteX1" fmla="*/ 2176394 w 2208199"/>
                  <a:gd name="connsiteY1" fmla="*/ 1086963 h 1905947"/>
                  <a:gd name="connsiteX2" fmla="*/ 2200248 w 2208199"/>
                  <a:gd name="connsiteY2" fmla="*/ 1023353 h 1905947"/>
                  <a:gd name="connsiteX3" fmla="*/ 2208199 w 2208199"/>
                  <a:gd name="connsiteY3" fmla="*/ 983596 h 1905947"/>
                  <a:gd name="connsiteX4" fmla="*/ 2192297 w 2208199"/>
                  <a:gd name="connsiteY4" fmla="*/ 768911 h 1905947"/>
                  <a:gd name="connsiteX5" fmla="*/ 2152540 w 2208199"/>
                  <a:gd name="connsiteY5" fmla="*/ 729154 h 1905947"/>
                  <a:gd name="connsiteX6" fmla="*/ 2128686 w 2208199"/>
                  <a:gd name="connsiteY6" fmla="*/ 697349 h 1905947"/>
                  <a:gd name="connsiteX7" fmla="*/ 2065076 w 2208199"/>
                  <a:gd name="connsiteY7" fmla="*/ 649641 h 1905947"/>
                  <a:gd name="connsiteX8" fmla="*/ 2001466 w 2208199"/>
                  <a:gd name="connsiteY8" fmla="*/ 593982 h 1905947"/>
                  <a:gd name="connsiteX9" fmla="*/ 1969660 w 2208199"/>
                  <a:gd name="connsiteY9" fmla="*/ 578080 h 1905947"/>
                  <a:gd name="connsiteX10" fmla="*/ 1914001 w 2208199"/>
                  <a:gd name="connsiteY10" fmla="*/ 538323 h 1905947"/>
                  <a:gd name="connsiteX11" fmla="*/ 1890147 w 2208199"/>
                  <a:gd name="connsiteY11" fmla="*/ 514469 h 1905947"/>
                  <a:gd name="connsiteX12" fmla="*/ 1842439 w 2208199"/>
                  <a:gd name="connsiteY12" fmla="*/ 498567 h 1905947"/>
                  <a:gd name="connsiteX13" fmla="*/ 1802683 w 2208199"/>
                  <a:gd name="connsiteY13" fmla="*/ 482664 h 1905947"/>
                  <a:gd name="connsiteX14" fmla="*/ 1605519 w 2208199"/>
                  <a:gd name="connsiteY14" fmla="*/ 314711 h 1905947"/>
                  <a:gd name="connsiteX15" fmla="*/ 1607581 w 2208199"/>
                  <a:gd name="connsiteY15" fmla="*/ 126725 h 1905947"/>
                  <a:gd name="connsiteX16" fmla="*/ 1518504 w 2208199"/>
                  <a:gd name="connsiteY16" fmla="*/ 40232 h 1905947"/>
                  <a:gd name="connsiteX17" fmla="*/ 1277031 w 2208199"/>
                  <a:gd name="connsiteY17" fmla="*/ 10962 h 1905947"/>
                  <a:gd name="connsiteX18" fmla="*/ 1113152 w 2208199"/>
                  <a:gd name="connsiteY18" fmla="*/ 106007 h 1905947"/>
                  <a:gd name="connsiteX19" fmla="*/ 1138504 w 2208199"/>
                  <a:gd name="connsiteY19" fmla="*/ 341541 h 1905947"/>
                  <a:gd name="connsiteX20" fmla="*/ 920088 w 2208199"/>
                  <a:gd name="connsiteY20" fmla="*/ 498567 h 1905947"/>
                  <a:gd name="connsiteX21" fmla="*/ 704911 w 2208199"/>
                  <a:gd name="connsiteY21" fmla="*/ 325638 h 1905947"/>
                  <a:gd name="connsiteX22" fmla="*/ 520334 w 2208199"/>
                  <a:gd name="connsiteY22" fmla="*/ 334900 h 1905947"/>
                  <a:gd name="connsiteX23" fmla="*/ 196519 w 2208199"/>
                  <a:gd name="connsiteY23" fmla="*/ 522420 h 1905947"/>
                  <a:gd name="connsiteX24" fmla="*/ 172666 w 2208199"/>
                  <a:gd name="connsiteY24" fmla="*/ 530372 h 1905947"/>
                  <a:gd name="connsiteX25" fmla="*/ 93152 w 2208199"/>
                  <a:gd name="connsiteY25" fmla="*/ 578080 h 1905947"/>
                  <a:gd name="connsiteX26" fmla="*/ 61347 w 2208199"/>
                  <a:gd name="connsiteY26" fmla="*/ 625787 h 1905947"/>
                  <a:gd name="connsiteX27" fmla="*/ 29542 w 2208199"/>
                  <a:gd name="connsiteY27" fmla="*/ 681447 h 1905947"/>
                  <a:gd name="connsiteX28" fmla="*/ 29542 w 2208199"/>
                  <a:gd name="connsiteY28" fmla="*/ 768911 h 1905947"/>
                  <a:gd name="connsiteX29" fmla="*/ 45445 w 2208199"/>
                  <a:gd name="connsiteY29" fmla="*/ 792765 h 1905947"/>
                  <a:gd name="connsiteX30" fmla="*/ 101104 w 2208199"/>
                  <a:gd name="connsiteY30" fmla="*/ 880229 h 1905947"/>
                  <a:gd name="connsiteX31" fmla="*/ 132909 w 2208199"/>
                  <a:gd name="connsiteY31" fmla="*/ 927937 h 1905947"/>
                  <a:gd name="connsiteX32" fmla="*/ 156763 w 2208199"/>
                  <a:gd name="connsiteY32" fmla="*/ 959742 h 1905947"/>
                  <a:gd name="connsiteX33" fmla="*/ 204471 w 2208199"/>
                  <a:gd name="connsiteY33" fmla="*/ 991547 h 1905947"/>
                  <a:gd name="connsiteX34" fmla="*/ 268081 w 2208199"/>
                  <a:gd name="connsiteY34" fmla="*/ 1047207 h 1905947"/>
                  <a:gd name="connsiteX35" fmla="*/ 291935 w 2208199"/>
                  <a:gd name="connsiteY35" fmla="*/ 1071060 h 1905947"/>
                  <a:gd name="connsiteX36" fmla="*/ 395302 w 2208199"/>
                  <a:gd name="connsiteY36" fmla="*/ 1134671 h 1905947"/>
                  <a:gd name="connsiteX37" fmla="*/ 419156 w 2208199"/>
                  <a:gd name="connsiteY37" fmla="*/ 1142622 h 1905947"/>
                  <a:gd name="connsiteX38" fmla="*/ 482766 w 2208199"/>
                  <a:gd name="connsiteY38" fmla="*/ 1182379 h 1905947"/>
                  <a:gd name="connsiteX39" fmla="*/ 522523 w 2208199"/>
                  <a:gd name="connsiteY39" fmla="*/ 1190330 h 1905947"/>
                  <a:gd name="connsiteX40" fmla="*/ 546377 w 2208199"/>
                  <a:gd name="connsiteY40" fmla="*/ 1198281 h 1905947"/>
                  <a:gd name="connsiteX41" fmla="*/ 578182 w 2208199"/>
                  <a:gd name="connsiteY41" fmla="*/ 1206233 h 1905947"/>
                  <a:gd name="connsiteX42" fmla="*/ 617939 w 2208199"/>
                  <a:gd name="connsiteY42" fmla="*/ 1245989 h 1905947"/>
                  <a:gd name="connsiteX43" fmla="*/ 625890 w 2208199"/>
                  <a:gd name="connsiteY43" fmla="*/ 1277794 h 1905947"/>
                  <a:gd name="connsiteX44" fmla="*/ 641792 w 2208199"/>
                  <a:gd name="connsiteY44" fmla="*/ 1301648 h 1905947"/>
                  <a:gd name="connsiteX45" fmla="*/ 649744 w 2208199"/>
                  <a:gd name="connsiteY45" fmla="*/ 1325502 h 1905947"/>
                  <a:gd name="connsiteX46" fmla="*/ 633841 w 2208199"/>
                  <a:gd name="connsiteY46" fmla="*/ 1381161 h 1905947"/>
                  <a:gd name="connsiteX47" fmla="*/ 617939 w 2208199"/>
                  <a:gd name="connsiteY47" fmla="*/ 1428869 h 1905947"/>
                  <a:gd name="connsiteX48" fmla="*/ 594085 w 2208199"/>
                  <a:gd name="connsiteY48" fmla="*/ 1436820 h 1905947"/>
                  <a:gd name="connsiteX49" fmla="*/ 546377 w 2208199"/>
                  <a:gd name="connsiteY49" fmla="*/ 1468626 h 1905947"/>
                  <a:gd name="connsiteX50" fmla="*/ 522523 w 2208199"/>
                  <a:gd name="connsiteY50" fmla="*/ 1484528 h 1905947"/>
                  <a:gd name="connsiteX51" fmla="*/ 498669 w 2208199"/>
                  <a:gd name="connsiteY51" fmla="*/ 1492480 h 1905947"/>
                  <a:gd name="connsiteX52" fmla="*/ 443010 w 2208199"/>
                  <a:gd name="connsiteY52" fmla="*/ 1532236 h 1905947"/>
                  <a:gd name="connsiteX53" fmla="*/ 435059 w 2208199"/>
                  <a:gd name="connsiteY53" fmla="*/ 1556090 h 1905947"/>
                  <a:gd name="connsiteX54" fmla="*/ 403253 w 2208199"/>
                  <a:gd name="connsiteY54" fmla="*/ 1603798 h 1905947"/>
                  <a:gd name="connsiteX55" fmla="*/ 411205 w 2208199"/>
                  <a:gd name="connsiteY55" fmla="*/ 1667408 h 1905947"/>
                  <a:gd name="connsiteX56" fmla="*/ 458912 w 2208199"/>
                  <a:gd name="connsiteY56" fmla="*/ 1715116 h 1905947"/>
                  <a:gd name="connsiteX57" fmla="*/ 554328 w 2208199"/>
                  <a:gd name="connsiteY57" fmla="*/ 1818483 h 1905947"/>
                  <a:gd name="connsiteX58" fmla="*/ 594085 w 2208199"/>
                  <a:gd name="connsiteY58" fmla="*/ 1858240 h 1905947"/>
                  <a:gd name="connsiteX59" fmla="*/ 609987 w 2208199"/>
                  <a:gd name="connsiteY59" fmla="*/ 1890045 h 1905947"/>
                  <a:gd name="connsiteX60" fmla="*/ 641792 w 2208199"/>
                  <a:gd name="connsiteY60" fmla="*/ 1897996 h 1905947"/>
                  <a:gd name="connsiteX61" fmla="*/ 665646 w 2208199"/>
                  <a:gd name="connsiteY61" fmla="*/ 1905947 h 1905947"/>
                  <a:gd name="connsiteX62" fmla="*/ 880332 w 2208199"/>
                  <a:gd name="connsiteY62" fmla="*/ 1897996 h 1905947"/>
                  <a:gd name="connsiteX63" fmla="*/ 904186 w 2208199"/>
                  <a:gd name="connsiteY63" fmla="*/ 1890045 h 1905947"/>
                  <a:gd name="connsiteX64" fmla="*/ 928039 w 2208199"/>
                  <a:gd name="connsiteY64" fmla="*/ 1874142 h 1905947"/>
                  <a:gd name="connsiteX65" fmla="*/ 959845 w 2208199"/>
                  <a:gd name="connsiteY65" fmla="*/ 1850288 h 1905947"/>
                  <a:gd name="connsiteX66" fmla="*/ 1007552 w 2208199"/>
                  <a:gd name="connsiteY66" fmla="*/ 1834386 h 1905947"/>
                  <a:gd name="connsiteX67" fmla="*/ 1031406 w 2208199"/>
                  <a:gd name="connsiteY67" fmla="*/ 1810532 h 1905947"/>
                  <a:gd name="connsiteX68" fmla="*/ 1079114 w 2208199"/>
                  <a:gd name="connsiteY68" fmla="*/ 1794629 h 1905947"/>
                  <a:gd name="connsiteX69" fmla="*/ 1277897 w 2208199"/>
                  <a:gd name="connsiteY69" fmla="*/ 1802580 h 1905947"/>
                  <a:gd name="connsiteX70" fmla="*/ 1508485 w 2208199"/>
                  <a:gd name="connsiteY70" fmla="*/ 1810532 h 1905947"/>
                  <a:gd name="connsiteX71" fmla="*/ 1548241 w 2208199"/>
                  <a:gd name="connsiteY71" fmla="*/ 1818483 h 1905947"/>
                  <a:gd name="connsiteX72" fmla="*/ 1659559 w 2208199"/>
                  <a:gd name="connsiteY72" fmla="*/ 1834386 h 1905947"/>
                  <a:gd name="connsiteX73" fmla="*/ 1914001 w 2208199"/>
                  <a:gd name="connsiteY73" fmla="*/ 1818483 h 1905947"/>
                  <a:gd name="connsiteX74" fmla="*/ 1937855 w 2208199"/>
                  <a:gd name="connsiteY74" fmla="*/ 1810532 h 1905947"/>
                  <a:gd name="connsiteX75" fmla="*/ 1961709 w 2208199"/>
                  <a:gd name="connsiteY75" fmla="*/ 1778727 h 1905947"/>
                  <a:gd name="connsiteX76" fmla="*/ 1985563 w 2208199"/>
                  <a:gd name="connsiteY76" fmla="*/ 1754873 h 1905947"/>
                  <a:gd name="connsiteX77" fmla="*/ 1993514 w 2208199"/>
                  <a:gd name="connsiteY77" fmla="*/ 1715116 h 1905947"/>
                  <a:gd name="connsiteX78" fmla="*/ 2017368 w 2208199"/>
                  <a:gd name="connsiteY78" fmla="*/ 1524285 h 1905947"/>
                  <a:gd name="connsiteX79" fmla="*/ 2049173 w 2208199"/>
                  <a:gd name="connsiteY79" fmla="*/ 1476577 h 1905947"/>
                  <a:gd name="connsiteX80" fmla="*/ 2073027 w 2208199"/>
                  <a:gd name="connsiteY80" fmla="*/ 1468626 h 1905947"/>
                  <a:gd name="connsiteX81" fmla="*/ 2088930 w 2208199"/>
                  <a:gd name="connsiteY81" fmla="*/ 1436820 h 1905947"/>
                  <a:gd name="connsiteX82" fmla="*/ 2112784 w 2208199"/>
                  <a:gd name="connsiteY82" fmla="*/ 1222135 h 1905947"/>
                  <a:gd name="connsiteX83" fmla="*/ 2120735 w 2208199"/>
                  <a:gd name="connsiteY83" fmla="*/ 1198281 h 1905947"/>
                  <a:gd name="connsiteX84" fmla="*/ 2152540 w 2208199"/>
                  <a:gd name="connsiteY84" fmla="*/ 1158525 h 1905947"/>
                  <a:gd name="connsiteX0" fmla="*/ 2152540 w 2208199"/>
                  <a:gd name="connsiteY0" fmla="*/ 1158525 h 1905947"/>
                  <a:gd name="connsiteX1" fmla="*/ 2176394 w 2208199"/>
                  <a:gd name="connsiteY1" fmla="*/ 1086963 h 1905947"/>
                  <a:gd name="connsiteX2" fmla="*/ 2200248 w 2208199"/>
                  <a:gd name="connsiteY2" fmla="*/ 1023353 h 1905947"/>
                  <a:gd name="connsiteX3" fmla="*/ 2208199 w 2208199"/>
                  <a:gd name="connsiteY3" fmla="*/ 983596 h 1905947"/>
                  <a:gd name="connsiteX4" fmla="*/ 2192297 w 2208199"/>
                  <a:gd name="connsiteY4" fmla="*/ 768911 h 1905947"/>
                  <a:gd name="connsiteX5" fmla="*/ 2152540 w 2208199"/>
                  <a:gd name="connsiteY5" fmla="*/ 729154 h 1905947"/>
                  <a:gd name="connsiteX6" fmla="*/ 2128686 w 2208199"/>
                  <a:gd name="connsiteY6" fmla="*/ 697349 h 1905947"/>
                  <a:gd name="connsiteX7" fmla="*/ 2065076 w 2208199"/>
                  <a:gd name="connsiteY7" fmla="*/ 649641 h 1905947"/>
                  <a:gd name="connsiteX8" fmla="*/ 2001466 w 2208199"/>
                  <a:gd name="connsiteY8" fmla="*/ 593982 h 1905947"/>
                  <a:gd name="connsiteX9" fmla="*/ 1969660 w 2208199"/>
                  <a:gd name="connsiteY9" fmla="*/ 578080 h 1905947"/>
                  <a:gd name="connsiteX10" fmla="*/ 1914001 w 2208199"/>
                  <a:gd name="connsiteY10" fmla="*/ 538323 h 1905947"/>
                  <a:gd name="connsiteX11" fmla="*/ 1890147 w 2208199"/>
                  <a:gd name="connsiteY11" fmla="*/ 514469 h 1905947"/>
                  <a:gd name="connsiteX12" fmla="*/ 1842439 w 2208199"/>
                  <a:gd name="connsiteY12" fmla="*/ 498567 h 1905947"/>
                  <a:gd name="connsiteX13" fmla="*/ 1802683 w 2208199"/>
                  <a:gd name="connsiteY13" fmla="*/ 482664 h 1905947"/>
                  <a:gd name="connsiteX14" fmla="*/ 1605519 w 2208199"/>
                  <a:gd name="connsiteY14" fmla="*/ 314711 h 1905947"/>
                  <a:gd name="connsiteX15" fmla="*/ 1607581 w 2208199"/>
                  <a:gd name="connsiteY15" fmla="*/ 126725 h 1905947"/>
                  <a:gd name="connsiteX16" fmla="*/ 1518504 w 2208199"/>
                  <a:gd name="connsiteY16" fmla="*/ 40232 h 1905947"/>
                  <a:gd name="connsiteX17" fmla="*/ 1277031 w 2208199"/>
                  <a:gd name="connsiteY17" fmla="*/ 10962 h 1905947"/>
                  <a:gd name="connsiteX18" fmla="*/ 1113152 w 2208199"/>
                  <a:gd name="connsiteY18" fmla="*/ 106007 h 1905947"/>
                  <a:gd name="connsiteX19" fmla="*/ 1138504 w 2208199"/>
                  <a:gd name="connsiteY19" fmla="*/ 341541 h 1905947"/>
                  <a:gd name="connsiteX20" fmla="*/ 920088 w 2208199"/>
                  <a:gd name="connsiteY20" fmla="*/ 498567 h 1905947"/>
                  <a:gd name="connsiteX21" fmla="*/ 704911 w 2208199"/>
                  <a:gd name="connsiteY21" fmla="*/ 325638 h 1905947"/>
                  <a:gd name="connsiteX22" fmla="*/ 520334 w 2208199"/>
                  <a:gd name="connsiteY22" fmla="*/ 334900 h 1905947"/>
                  <a:gd name="connsiteX23" fmla="*/ 196519 w 2208199"/>
                  <a:gd name="connsiteY23" fmla="*/ 522420 h 1905947"/>
                  <a:gd name="connsiteX24" fmla="*/ 172666 w 2208199"/>
                  <a:gd name="connsiteY24" fmla="*/ 530372 h 1905947"/>
                  <a:gd name="connsiteX25" fmla="*/ 93152 w 2208199"/>
                  <a:gd name="connsiteY25" fmla="*/ 578080 h 1905947"/>
                  <a:gd name="connsiteX26" fmla="*/ 61347 w 2208199"/>
                  <a:gd name="connsiteY26" fmla="*/ 625787 h 1905947"/>
                  <a:gd name="connsiteX27" fmla="*/ 29542 w 2208199"/>
                  <a:gd name="connsiteY27" fmla="*/ 681447 h 1905947"/>
                  <a:gd name="connsiteX28" fmla="*/ 29542 w 2208199"/>
                  <a:gd name="connsiteY28" fmla="*/ 768911 h 1905947"/>
                  <a:gd name="connsiteX29" fmla="*/ 45445 w 2208199"/>
                  <a:gd name="connsiteY29" fmla="*/ 792765 h 1905947"/>
                  <a:gd name="connsiteX30" fmla="*/ 101104 w 2208199"/>
                  <a:gd name="connsiteY30" fmla="*/ 880229 h 1905947"/>
                  <a:gd name="connsiteX31" fmla="*/ 132909 w 2208199"/>
                  <a:gd name="connsiteY31" fmla="*/ 927937 h 1905947"/>
                  <a:gd name="connsiteX32" fmla="*/ 156763 w 2208199"/>
                  <a:gd name="connsiteY32" fmla="*/ 959742 h 1905947"/>
                  <a:gd name="connsiteX33" fmla="*/ 204471 w 2208199"/>
                  <a:gd name="connsiteY33" fmla="*/ 991547 h 1905947"/>
                  <a:gd name="connsiteX34" fmla="*/ 268081 w 2208199"/>
                  <a:gd name="connsiteY34" fmla="*/ 1047207 h 1905947"/>
                  <a:gd name="connsiteX35" fmla="*/ 291935 w 2208199"/>
                  <a:gd name="connsiteY35" fmla="*/ 1071060 h 1905947"/>
                  <a:gd name="connsiteX36" fmla="*/ 395302 w 2208199"/>
                  <a:gd name="connsiteY36" fmla="*/ 1134671 h 1905947"/>
                  <a:gd name="connsiteX37" fmla="*/ 419156 w 2208199"/>
                  <a:gd name="connsiteY37" fmla="*/ 1142622 h 1905947"/>
                  <a:gd name="connsiteX38" fmla="*/ 482766 w 2208199"/>
                  <a:gd name="connsiteY38" fmla="*/ 1182379 h 1905947"/>
                  <a:gd name="connsiteX39" fmla="*/ 522523 w 2208199"/>
                  <a:gd name="connsiteY39" fmla="*/ 1190330 h 1905947"/>
                  <a:gd name="connsiteX40" fmla="*/ 546377 w 2208199"/>
                  <a:gd name="connsiteY40" fmla="*/ 1198281 h 1905947"/>
                  <a:gd name="connsiteX41" fmla="*/ 578182 w 2208199"/>
                  <a:gd name="connsiteY41" fmla="*/ 1206233 h 1905947"/>
                  <a:gd name="connsiteX42" fmla="*/ 617939 w 2208199"/>
                  <a:gd name="connsiteY42" fmla="*/ 1245989 h 1905947"/>
                  <a:gd name="connsiteX43" fmla="*/ 625890 w 2208199"/>
                  <a:gd name="connsiteY43" fmla="*/ 1277794 h 1905947"/>
                  <a:gd name="connsiteX44" fmla="*/ 641792 w 2208199"/>
                  <a:gd name="connsiteY44" fmla="*/ 1301648 h 1905947"/>
                  <a:gd name="connsiteX45" fmla="*/ 649744 w 2208199"/>
                  <a:gd name="connsiteY45" fmla="*/ 1325502 h 1905947"/>
                  <a:gd name="connsiteX46" fmla="*/ 633841 w 2208199"/>
                  <a:gd name="connsiteY46" fmla="*/ 1381161 h 1905947"/>
                  <a:gd name="connsiteX47" fmla="*/ 617939 w 2208199"/>
                  <a:gd name="connsiteY47" fmla="*/ 1428869 h 1905947"/>
                  <a:gd name="connsiteX48" fmla="*/ 594085 w 2208199"/>
                  <a:gd name="connsiteY48" fmla="*/ 1436820 h 1905947"/>
                  <a:gd name="connsiteX49" fmla="*/ 546377 w 2208199"/>
                  <a:gd name="connsiteY49" fmla="*/ 1468626 h 1905947"/>
                  <a:gd name="connsiteX50" fmla="*/ 522523 w 2208199"/>
                  <a:gd name="connsiteY50" fmla="*/ 1484528 h 1905947"/>
                  <a:gd name="connsiteX51" fmla="*/ 498669 w 2208199"/>
                  <a:gd name="connsiteY51" fmla="*/ 1492480 h 1905947"/>
                  <a:gd name="connsiteX52" fmla="*/ 443010 w 2208199"/>
                  <a:gd name="connsiteY52" fmla="*/ 1532236 h 1905947"/>
                  <a:gd name="connsiteX53" fmla="*/ 435059 w 2208199"/>
                  <a:gd name="connsiteY53" fmla="*/ 1556090 h 1905947"/>
                  <a:gd name="connsiteX54" fmla="*/ 403253 w 2208199"/>
                  <a:gd name="connsiteY54" fmla="*/ 1603798 h 1905947"/>
                  <a:gd name="connsiteX55" fmla="*/ 411205 w 2208199"/>
                  <a:gd name="connsiteY55" fmla="*/ 1667408 h 1905947"/>
                  <a:gd name="connsiteX56" fmla="*/ 458912 w 2208199"/>
                  <a:gd name="connsiteY56" fmla="*/ 1715116 h 1905947"/>
                  <a:gd name="connsiteX57" fmla="*/ 554328 w 2208199"/>
                  <a:gd name="connsiteY57" fmla="*/ 1818483 h 1905947"/>
                  <a:gd name="connsiteX58" fmla="*/ 594085 w 2208199"/>
                  <a:gd name="connsiteY58" fmla="*/ 1858240 h 1905947"/>
                  <a:gd name="connsiteX59" fmla="*/ 609987 w 2208199"/>
                  <a:gd name="connsiteY59" fmla="*/ 1890045 h 1905947"/>
                  <a:gd name="connsiteX60" fmla="*/ 641792 w 2208199"/>
                  <a:gd name="connsiteY60" fmla="*/ 1897996 h 1905947"/>
                  <a:gd name="connsiteX61" fmla="*/ 665646 w 2208199"/>
                  <a:gd name="connsiteY61" fmla="*/ 1905947 h 1905947"/>
                  <a:gd name="connsiteX62" fmla="*/ 880332 w 2208199"/>
                  <a:gd name="connsiteY62" fmla="*/ 1897996 h 1905947"/>
                  <a:gd name="connsiteX63" fmla="*/ 904186 w 2208199"/>
                  <a:gd name="connsiteY63" fmla="*/ 1890045 h 1905947"/>
                  <a:gd name="connsiteX64" fmla="*/ 928039 w 2208199"/>
                  <a:gd name="connsiteY64" fmla="*/ 1874142 h 1905947"/>
                  <a:gd name="connsiteX65" fmla="*/ 959845 w 2208199"/>
                  <a:gd name="connsiteY65" fmla="*/ 1850288 h 1905947"/>
                  <a:gd name="connsiteX66" fmla="*/ 1007552 w 2208199"/>
                  <a:gd name="connsiteY66" fmla="*/ 1834386 h 1905947"/>
                  <a:gd name="connsiteX67" fmla="*/ 1031406 w 2208199"/>
                  <a:gd name="connsiteY67" fmla="*/ 1810532 h 1905947"/>
                  <a:gd name="connsiteX68" fmla="*/ 1079114 w 2208199"/>
                  <a:gd name="connsiteY68" fmla="*/ 1794629 h 1905947"/>
                  <a:gd name="connsiteX69" fmla="*/ 1277897 w 2208199"/>
                  <a:gd name="connsiteY69" fmla="*/ 1802580 h 1905947"/>
                  <a:gd name="connsiteX70" fmla="*/ 1508485 w 2208199"/>
                  <a:gd name="connsiteY70" fmla="*/ 1810532 h 1905947"/>
                  <a:gd name="connsiteX71" fmla="*/ 1548241 w 2208199"/>
                  <a:gd name="connsiteY71" fmla="*/ 1818483 h 1905947"/>
                  <a:gd name="connsiteX72" fmla="*/ 1659559 w 2208199"/>
                  <a:gd name="connsiteY72" fmla="*/ 1834386 h 1905947"/>
                  <a:gd name="connsiteX73" fmla="*/ 1914001 w 2208199"/>
                  <a:gd name="connsiteY73" fmla="*/ 1818483 h 1905947"/>
                  <a:gd name="connsiteX74" fmla="*/ 1937855 w 2208199"/>
                  <a:gd name="connsiteY74" fmla="*/ 1810532 h 1905947"/>
                  <a:gd name="connsiteX75" fmla="*/ 1961709 w 2208199"/>
                  <a:gd name="connsiteY75" fmla="*/ 1778727 h 1905947"/>
                  <a:gd name="connsiteX76" fmla="*/ 1985563 w 2208199"/>
                  <a:gd name="connsiteY76" fmla="*/ 1754873 h 1905947"/>
                  <a:gd name="connsiteX77" fmla="*/ 1993514 w 2208199"/>
                  <a:gd name="connsiteY77" fmla="*/ 1715116 h 1905947"/>
                  <a:gd name="connsiteX78" fmla="*/ 2017368 w 2208199"/>
                  <a:gd name="connsiteY78" fmla="*/ 1524285 h 1905947"/>
                  <a:gd name="connsiteX79" fmla="*/ 2049173 w 2208199"/>
                  <a:gd name="connsiteY79" fmla="*/ 1476577 h 1905947"/>
                  <a:gd name="connsiteX80" fmla="*/ 2073027 w 2208199"/>
                  <a:gd name="connsiteY80" fmla="*/ 1468626 h 1905947"/>
                  <a:gd name="connsiteX81" fmla="*/ 2088930 w 2208199"/>
                  <a:gd name="connsiteY81" fmla="*/ 1436820 h 1905947"/>
                  <a:gd name="connsiteX82" fmla="*/ 2112784 w 2208199"/>
                  <a:gd name="connsiteY82" fmla="*/ 1222135 h 1905947"/>
                  <a:gd name="connsiteX83" fmla="*/ 2120735 w 2208199"/>
                  <a:gd name="connsiteY83" fmla="*/ 1198281 h 1905947"/>
                  <a:gd name="connsiteX84" fmla="*/ 2152540 w 2208199"/>
                  <a:gd name="connsiteY84" fmla="*/ 1158525 h 1905947"/>
                  <a:gd name="connsiteX0" fmla="*/ 2152540 w 2208199"/>
                  <a:gd name="connsiteY0" fmla="*/ 1158525 h 1905947"/>
                  <a:gd name="connsiteX1" fmla="*/ 2176394 w 2208199"/>
                  <a:gd name="connsiteY1" fmla="*/ 1086963 h 1905947"/>
                  <a:gd name="connsiteX2" fmla="*/ 2200248 w 2208199"/>
                  <a:gd name="connsiteY2" fmla="*/ 1023353 h 1905947"/>
                  <a:gd name="connsiteX3" fmla="*/ 2208199 w 2208199"/>
                  <a:gd name="connsiteY3" fmla="*/ 983596 h 1905947"/>
                  <a:gd name="connsiteX4" fmla="*/ 2192297 w 2208199"/>
                  <a:gd name="connsiteY4" fmla="*/ 768911 h 1905947"/>
                  <a:gd name="connsiteX5" fmla="*/ 2152540 w 2208199"/>
                  <a:gd name="connsiteY5" fmla="*/ 729154 h 1905947"/>
                  <a:gd name="connsiteX6" fmla="*/ 2128686 w 2208199"/>
                  <a:gd name="connsiteY6" fmla="*/ 697349 h 1905947"/>
                  <a:gd name="connsiteX7" fmla="*/ 2065076 w 2208199"/>
                  <a:gd name="connsiteY7" fmla="*/ 649641 h 1905947"/>
                  <a:gd name="connsiteX8" fmla="*/ 2001466 w 2208199"/>
                  <a:gd name="connsiteY8" fmla="*/ 593982 h 1905947"/>
                  <a:gd name="connsiteX9" fmla="*/ 1969660 w 2208199"/>
                  <a:gd name="connsiteY9" fmla="*/ 578080 h 1905947"/>
                  <a:gd name="connsiteX10" fmla="*/ 1914001 w 2208199"/>
                  <a:gd name="connsiteY10" fmla="*/ 538323 h 1905947"/>
                  <a:gd name="connsiteX11" fmla="*/ 1890147 w 2208199"/>
                  <a:gd name="connsiteY11" fmla="*/ 514469 h 1905947"/>
                  <a:gd name="connsiteX12" fmla="*/ 1842439 w 2208199"/>
                  <a:gd name="connsiteY12" fmla="*/ 498567 h 1905947"/>
                  <a:gd name="connsiteX13" fmla="*/ 1802683 w 2208199"/>
                  <a:gd name="connsiteY13" fmla="*/ 482664 h 1905947"/>
                  <a:gd name="connsiteX14" fmla="*/ 1605519 w 2208199"/>
                  <a:gd name="connsiteY14" fmla="*/ 314711 h 1905947"/>
                  <a:gd name="connsiteX15" fmla="*/ 1607581 w 2208199"/>
                  <a:gd name="connsiteY15" fmla="*/ 126725 h 1905947"/>
                  <a:gd name="connsiteX16" fmla="*/ 1518504 w 2208199"/>
                  <a:gd name="connsiteY16" fmla="*/ 40232 h 1905947"/>
                  <a:gd name="connsiteX17" fmla="*/ 1277031 w 2208199"/>
                  <a:gd name="connsiteY17" fmla="*/ 10962 h 1905947"/>
                  <a:gd name="connsiteX18" fmla="*/ 1113152 w 2208199"/>
                  <a:gd name="connsiteY18" fmla="*/ 106007 h 1905947"/>
                  <a:gd name="connsiteX19" fmla="*/ 1138504 w 2208199"/>
                  <a:gd name="connsiteY19" fmla="*/ 341541 h 1905947"/>
                  <a:gd name="connsiteX20" fmla="*/ 920088 w 2208199"/>
                  <a:gd name="connsiteY20" fmla="*/ 498567 h 1905947"/>
                  <a:gd name="connsiteX21" fmla="*/ 704911 w 2208199"/>
                  <a:gd name="connsiteY21" fmla="*/ 325638 h 1905947"/>
                  <a:gd name="connsiteX22" fmla="*/ 520334 w 2208199"/>
                  <a:gd name="connsiteY22" fmla="*/ 334900 h 1905947"/>
                  <a:gd name="connsiteX23" fmla="*/ 196519 w 2208199"/>
                  <a:gd name="connsiteY23" fmla="*/ 522420 h 1905947"/>
                  <a:gd name="connsiteX24" fmla="*/ 172666 w 2208199"/>
                  <a:gd name="connsiteY24" fmla="*/ 530372 h 1905947"/>
                  <a:gd name="connsiteX25" fmla="*/ 93152 w 2208199"/>
                  <a:gd name="connsiteY25" fmla="*/ 578080 h 1905947"/>
                  <a:gd name="connsiteX26" fmla="*/ 61347 w 2208199"/>
                  <a:gd name="connsiteY26" fmla="*/ 625787 h 1905947"/>
                  <a:gd name="connsiteX27" fmla="*/ 29542 w 2208199"/>
                  <a:gd name="connsiteY27" fmla="*/ 681447 h 1905947"/>
                  <a:gd name="connsiteX28" fmla="*/ 29542 w 2208199"/>
                  <a:gd name="connsiteY28" fmla="*/ 768911 h 1905947"/>
                  <a:gd name="connsiteX29" fmla="*/ 45445 w 2208199"/>
                  <a:gd name="connsiteY29" fmla="*/ 792765 h 1905947"/>
                  <a:gd name="connsiteX30" fmla="*/ 101104 w 2208199"/>
                  <a:gd name="connsiteY30" fmla="*/ 880229 h 1905947"/>
                  <a:gd name="connsiteX31" fmla="*/ 132909 w 2208199"/>
                  <a:gd name="connsiteY31" fmla="*/ 927937 h 1905947"/>
                  <a:gd name="connsiteX32" fmla="*/ 156763 w 2208199"/>
                  <a:gd name="connsiteY32" fmla="*/ 959742 h 1905947"/>
                  <a:gd name="connsiteX33" fmla="*/ 204471 w 2208199"/>
                  <a:gd name="connsiteY33" fmla="*/ 991547 h 1905947"/>
                  <a:gd name="connsiteX34" fmla="*/ 268081 w 2208199"/>
                  <a:gd name="connsiteY34" fmla="*/ 1047207 h 1905947"/>
                  <a:gd name="connsiteX35" fmla="*/ 291935 w 2208199"/>
                  <a:gd name="connsiteY35" fmla="*/ 1071060 h 1905947"/>
                  <a:gd name="connsiteX36" fmla="*/ 395302 w 2208199"/>
                  <a:gd name="connsiteY36" fmla="*/ 1134671 h 1905947"/>
                  <a:gd name="connsiteX37" fmla="*/ 419156 w 2208199"/>
                  <a:gd name="connsiteY37" fmla="*/ 1142622 h 1905947"/>
                  <a:gd name="connsiteX38" fmla="*/ 482766 w 2208199"/>
                  <a:gd name="connsiteY38" fmla="*/ 1182379 h 1905947"/>
                  <a:gd name="connsiteX39" fmla="*/ 522523 w 2208199"/>
                  <a:gd name="connsiteY39" fmla="*/ 1190330 h 1905947"/>
                  <a:gd name="connsiteX40" fmla="*/ 546377 w 2208199"/>
                  <a:gd name="connsiteY40" fmla="*/ 1198281 h 1905947"/>
                  <a:gd name="connsiteX41" fmla="*/ 578182 w 2208199"/>
                  <a:gd name="connsiteY41" fmla="*/ 1206233 h 1905947"/>
                  <a:gd name="connsiteX42" fmla="*/ 617939 w 2208199"/>
                  <a:gd name="connsiteY42" fmla="*/ 1245989 h 1905947"/>
                  <a:gd name="connsiteX43" fmla="*/ 625890 w 2208199"/>
                  <a:gd name="connsiteY43" fmla="*/ 1277794 h 1905947"/>
                  <a:gd name="connsiteX44" fmla="*/ 641792 w 2208199"/>
                  <a:gd name="connsiteY44" fmla="*/ 1301648 h 1905947"/>
                  <a:gd name="connsiteX45" fmla="*/ 649744 w 2208199"/>
                  <a:gd name="connsiteY45" fmla="*/ 1325502 h 1905947"/>
                  <a:gd name="connsiteX46" fmla="*/ 633841 w 2208199"/>
                  <a:gd name="connsiteY46" fmla="*/ 1381161 h 1905947"/>
                  <a:gd name="connsiteX47" fmla="*/ 617939 w 2208199"/>
                  <a:gd name="connsiteY47" fmla="*/ 1428869 h 1905947"/>
                  <a:gd name="connsiteX48" fmla="*/ 594085 w 2208199"/>
                  <a:gd name="connsiteY48" fmla="*/ 1436820 h 1905947"/>
                  <a:gd name="connsiteX49" fmla="*/ 546377 w 2208199"/>
                  <a:gd name="connsiteY49" fmla="*/ 1468626 h 1905947"/>
                  <a:gd name="connsiteX50" fmla="*/ 522523 w 2208199"/>
                  <a:gd name="connsiteY50" fmla="*/ 1484528 h 1905947"/>
                  <a:gd name="connsiteX51" fmla="*/ 498669 w 2208199"/>
                  <a:gd name="connsiteY51" fmla="*/ 1492480 h 1905947"/>
                  <a:gd name="connsiteX52" fmla="*/ 443010 w 2208199"/>
                  <a:gd name="connsiteY52" fmla="*/ 1532236 h 1905947"/>
                  <a:gd name="connsiteX53" fmla="*/ 435059 w 2208199"/>
                  <a:gd name="connsiteY53" fmla="*/ 1556090 h 1905947"/>
                  <a:gd name="connsiteX54" fmla="*/ 403253 w 2208199"/>
                  <a:gd name="connsiteY54" fmla="*/ 1603798 h 1905947"/>
                  <a:gd name="connsiteX55" fmla="*/ 411205 w 2208199"/>
                  <a:gd name="connsiteY55" fmla="*/ 1667408 h 1905947"/>
                  <a:gd name="connsiteX56" fmla="*/ 458912 w 2208199"/>
                  <a:gd name="connsiteY56" fmla="*/ 1715116 h 1905947"/>
                  <a:gd name="connsiteX57" fmla="*/ 554328 w 2208199"/>
                  <a:gd name="connsiteY57" fmla="*/ 1818483 h 1905947"/>
                  <a:gd name="connsiteX58" fmla="*/ 594085 w 2208199"/>
                  <a:gd name="connsiteY58" fmla="*/ 1858240 h 1905947"/>
                  <a:gd name="connsiteX59" fmla="*/ 609987 w 2208199"/>
                  <a:gd name="connsiteY59" fmla="*/ 1890045 h 1905947"/>
                  <a:gd name="connsiteX60" fmla="*/ 641792 w 2208199"/>
                  <a:gd name="connsiteY60" fmla="*/ 1897996 h 1905947"/>
                  <a:gd name="connsiteX61" fmla="*/ 665646 w 2208199"/>
                  <a:gd name="connsiteY61" fmla="*/ 1905947 h 1905947"/>
                  <a:gd name="connsiteX62" fmla="*/ 880332 w 2208199"/>
                  <a:gd name="connsiteY62" fmla="*/ 1897996 h 1905947"/>
                  <a:gd name="connsiteX63" fmla="*/ 904186 w 2208199"/>
                  <a:gd name="connsiteY63" fmla="*/ 1890045 h 1905947"/>
                  <a:gd name="connsiteX64" fmla="*/ 928039 w 2208199"/>
                  <a:gd name="connsiteY64" fmla="*/ 1874142 h 1905947"/>
                  <a:gd name="connsiteX65" fmla="*/ 959845 w 2208199"/>
                  <a:gd name="connsiteY65" fmla="*/ 1850288 h 1905947"/>
                  <a:gd name="connsiteX66" fmla="*/ 1007552 w 2208199"/>
                  <a:gd name="connsiteY66" fmla="*/ 1834386 h 1905947"/>
                  <a:gd name="connsiteX67" fmla="*/ 1031406 w 2208199"/>
                  <a:gd name="connsiteY67" fmla="*/ 1810532 h 1905947"/>
                  <a:gd name="connsiteX68" fmla="*/ 1079114 w 2208199"/>
                  <a:gd name="connsiteY68" fmla="*/ 1794629 h 1905947"/>
                  <a:gd name="connsiteX69" fmla="*/ 1277897 w 2208199"/>
                  <a:gd name="connsiteY69" fmla="*/ 1802580 h 1905947"/>
                  <a:gd name="connsiteX70" fmla="*/ 1508485 w 2208199"/>
                  <a:gd name="connsiteY70" fmla="*/ 1810532 h 1905947"/>
                  <a:gd name="connsiteX71" fmla="*/ 1548241 w 2208199"/>
                  <a:gd name="connsiteY71" fmla="*/ 1818483 h 1905947"/>
                  <a:gd name="connsiteX72" fmla="*/ 1659559 w 2208199"/>
                  <a:gd name="connsiteY72" fmla="*/ 1834386 h 1905947"/>
                  <a:gd name="connsiteX73" fmla="*/ 1914001 w 2208199"/>
                  <a:gd name="connsiteY73" fmla="*/ 1818483 h 1905947"/>
                  <a:gd name="connsiteX74" fmla="*/ 1937855 w 2208199"/>
                  <a:gd name="connsiteY74" fmla="*/ 1810532 h 1905947"/>
                  <a:gd name="connsiteX75" fmla="*/ 1961709 w 2208199"/>
                  <a:gd name="connsiteY75" fmla="*/ 1778727 h 1905947"/>
                  <a:gd name="connsiteX76" fmla="*/ 1985563 w 2208199"/>
                  <a:gd name="connsiteY76" fmla="*/ 1754873 h 1905947"/>
                  <a:gd name="connsiteX77" fmla="*/ 1993514 w 2208199"/>
                  <a:gd name="connsiteY77" fmla="*/ 1715116 h 1905947"/>
                  <a:gd name="connsiteX78" fmla="*/ 2017368 w 2208199"/>
                  <a:gd name="connsiteY78" fmla="*/ 1524285 h 1905947"/>
                  <a:gd name="connsiteX79" fmla="*/ 2049173 w 2208199"/>
                  <a:gd name="connsiteY79" fmla="*/ 1476577 h 1905947"/>
                  <a:gd name="connsiteX80" fmla="*/ 2073027 w 2208199"/>
                  <a:gd name="connsiteY80" fmla="*/ 1468626 h 1905947"/>
                  <a:gd name="connsiteX81" fmla="*/ 2088930 w 2208199"/>
                  <a:gd name="connsiteY81" fmla="*/ 1436820 h 1905947"/>
                  <a:gd name="connsiteX82" fmla="*/ 2112784 w 2208199"/>
                  <a:gd name="connsiteY82" fmla="*/ 1222135 h 1905947"/>
                  <a:gd name="connsiteX83" fmla="*/ 2120735 w 2208199"/>
                  <a:gd name="connsiteY83" fmla="*/ 1198281 h 1905947"/>
                  <a:gd name="connsiteX84" fmla="*/ 2152540 w 2208199"/>
                  <a:gd name="connsiteY84" fmla="*/ 1158525 h 1905947"/>
                  <a:gd name="connsiteX0" fmla="*/ 2152540 w 2208199"/>
                  <a:gd name="connsiteY0" fmla="*/ 1158525 h 1905947"/>
                  <a:gd name="connsiteX1" fmla="*/ 2176394 w 2208199"/>
                  <a:gd name="connsiteY1" fmla="*/ 1086963 h 1905947"/>
                  <a:gd name="connsiteX2" fmla="*/ 2200248 w 2208199"/>
                  <a:gd name="connsiteY2" fmla="*/ 1023353 h 1905947"/>
                  <a:gd name="connsiteX3" fmla="*/ 2208199 w 2208199"/>
                  <a:gd name="connsiteY3" fmla="*/ 983596 h 1905947"/>
                  <a:gd name="connsiteX4" fmla="*/ 2192297 w 2208199"/>
                  <a:gd name="connsiteY4" fmla="*/ 768911 h 1905947"/>
                  <a:gd name="connsiteX5" fmla="*/ 2152540 w 2208199"/>
                  <a:gd name="connsiteY5" fmla="*/ 729154 h 1905947"/>
                  <a:gd name="connsiteX6" fmla="*/ 2128686 w 2208199"/>
                  <a:gd name="connsiteY6" fmla="*/ 697349 h 1905947"/>
                  <a:gd name="connsiteX7" fmla="*/ 2065076 w 2208199"/>
                  <a:gd name="connsiteY7" fmla="*/ 649641 h 1905947"/>
                  <a:gd name="connsiteX8" fmla="*/ 2001466 w 2208199"/>
                  <a:gd name="connsiteY8" fmla="*/ 593982 h 1905947"/>
                  <a:gd name="connsiteX9" fmla="*/ 1969660 w 2208199"/>
                  <a:gd name="connsiteY9" fmla="*/ 578080 h 1905947"/>
                  <a:gd name="connsiteX10" fmla="*/ 1914001 w 2208199"/>
                  <a:gd name="connsiteY10" fmla="*/ 538323 h 1905947"/>
                  <a:gd name="connsiteX11" fmla="*/ 1890147 w 2208199"/>
                  <a:gd name="connsiteY11" fmla="*/ 514469 h 1905947"/>
                  <a:gd name="connsiteX12" fmla="*/ 1842439 w 2208199"/>
                  <a:gd name="connsiteY12" fmla="*/ 498567 h 1905947"/>
                  <a:gd name="connsiteX13" fmla="*/ 1802683 w 2208199"/>
                  <a:gd name="connsiteY13" fmla="*/ 482664 h 1905947"/>
                  <a:gd name="connsiteX14" fmla="*/ 1605519 w 2208199"/>
                  <a:gd name="connsiteY14" fmla="*/ 314711 h 1905947"/>
                  <a:gd name="connsiteX15" fmla="*/ 1607581 w 2208199"/>
                  <a:gd name="connsiteY15" fmla="*/ 126725 h 1905947"/>
                  <a:gd name="connsiteX16" fmla="*/ 1518504 w 2208199"/>
                  <a:gd name="connsiteY16" fmla="*/ 40232 h 1905947"/>
                  <a:gd name="connsiteX17" fmla="*/ 1277031 w 2208199"/>
                  <a:gd name="connsiteY17" fmla="*/ 10962 h 1905947"/>
                  <a:gd name="connsiteX18" fmla="*/ 1113152 w 2208199"/>
                  <a:gd name="connsiteY18" fmla="*/ 106007 h 1905947"/>
                  <a:gd name="connsiteX19" fmla="*/ 1138504 w 2208199"/>
                  <a:gd name="connsiteY19" fmla="*/ 341541 h 1905947"/>
                  <a:gd name="connsiteX20" fmla="*/ 920088 w 2208199"/>
                  <a:gd name="connsiteY20" fmla="*/ 498567 h 1905947"/>
                  <a:gd name="connsiteX21" fmla="*/ 704911 w 2208199"/>
                  <a:gd name="connsiteY21" fmla="*/ 325638 h 1905947"/>
                  <a:gd name="connsiteX22" fmla="*/ 520334 w 2208199"/>
                  <a:gd name="connsiteY22" fmla="*/ 334900 h 1905947"/>
                  <a:gd name="connsiteX23" fmla="*/ 196519 w 2208199"/>
                  <a:gd name="connsiteY23" fmla="*/ 522420 h 1905947"/>
                  <a:gd name="connsiteX24" fmla="*/ 172666 w 2208199"/>
                  <a:gd name="connsiteY24" fmla="*/ 530372 h 1905947"/>
                  <a:gd name="connsiteX25" fmla="*/ 93152 w 2208199"/>
                  <a:gd name="connsiteY25" fmla="*/ 578080 h 1905947"/>
                  <a:gd name="connsiteX26" fmla="*/ 61347 w 2208199"/>
                  <a:gd name="connsiteY26" fmla="*/ 625787 h 1905947"/>
                  <a:gd name="connsiteX27" fmla="*/ 29542 w 2208199"/>
                  <a:gd name="connsiteY27" fmla="*/ 681447 h 1905947"/>
                  <a:gd name="connsiteX28" fmla="*/ 29542 w 2208199"/>
                  <a:gd name="connsiteY28" fmla="*/ 768911 h 1905947"/>
                  <a:gd name="connsiteX29" fmla="*/ 45445 w 2208199"/>
                  <a:gd name="connsiteY29" fmla="*/ 792765 h 1905947"/>
                  <a:gd name="connsiteX30" fmla="*/ 101104 w 2208199"/>
                  <a:gd name="connsiteY30" fmla="*/ 880229 h 1905947"/>
                  <a:gd name="connsiteX31" fmla="*/ 132909 w 2208199"/>
                  <a:gd name="connsiteY31" fmla="*/ 927937 h 1905947"/>
                  <a:gd name="connsiteX32" fmla="*/ 156763 w 2208199"/>
                  <a:gd name="connsiteY32" fmla="*/ 959742 h 1905947"/>
                  <a:gd name="connsiteX33" fmla="*/ 204471 w 2208199"/>
                  <a:gd name="connsiteY33" fmla="*/ 991547 h 1905947"/>
                  <a:gd name="connsiteX34" fmla="*/ 268081 w 2208199"/>
                  <a:gd name="connsiteY34" fmla="*/ 1047207 h 1905947"/>
                  <a:gd name="connsiteX35" fmla="*/ 291935 w 2208199"/>
                  <a:gd name="connsiteY35" fmla="*/ 1071060 h 1905947"/>
                  <a:gd name="connsiteX36" fmla="*/ 395302 w 2208199"/>
                  <a:gd name="connsiteY36" fmla="*/ 1134671 h 1905947"/>
                  <a:gd name="connsiteX37" fmla="*/ 419156 w 2208199"/>
                  <a:gd name="connsiteY37" fmla="*/ 1142622 h 1905947"/>
                  <a:gd name="connsiteX38" fmla="*/ 482766 w 2208199"/>
                  <a:gd name="connsiteY38" fmla="*/ 1182379 h 1905947"/>
                  <a:gd name="connsiteX39" fmla="*/ 522523 w 2208199"/>
                  <a:gd name="connsiteY39" fmla="*/ 1190330 h 1905947"/>
                  <a:gd name="connsiteX40" fmla="*/ 546377 w 2208199"/>
                  <a:gd name="connsiteY40" fmla="*/ 1198281 h 1905947"/>
                  <a:gd name="connsiteX41" fmla="*/ 578182 w 2208199"/>
                  <a:gd name="connsiteY41" fmla="*/ 1206233 h 1905947"/>
                  <a:gd name="connsiteX42" fmla="*/ 617939 w 2208199"/>
                  <a:gd name="connsiteY42" fmla="*/ 1245989 h 1905947"/>
                  <a:gd name="connsiteX43" fmla="*/ 625890 w 2208199"/>
                  <a:gd name="connsiteY43" fmla="*/ 1277794 h 1905947"/>
                  <a:gd name="connsiteX44" fmla="*/ 641792 w 2208199"/>
                  <a:gd name="connsiteY44" fmla="*/ 1301648 h 1905947"/>
                  <a:gd name="connsiteX45" fmla="*/ 649744 w 2208199"/>
                  <a:gd name="connsiteY45" fmla="*/ 1325502 h 1905947"/>
                  <a:gd name="connsiteX46" fmla="*/ 633841 w 2208199"/>
                  <a:gd name="connsiteY46" fmla="*/ 1381161 h 1905947"/>
                  <a:gd name="connsiteX47" fmla="*/ 617939 w 2208199"/>
                  <a:gd name="connsiteY47" fmla="*/ 1428869 h 1905947"/>
                  <a:gd name="connsiteX48" fmla="*/ 594085 w 2208199"/>
                  <a:gd name="connsiteY48" fmla="*/ 1436820 h 1905947"/>
                  <a:gd name="connsiteX49" fmla="*/ 546377 w 2208199"/>
                  <a:gd name="connsiteY49" fmla="*/ 1468626 h 1905947"/>
                  <a:gd name="connsiteX50" fmla="*/ 522523 w 2208199"/>
                  <a:gd name="connsiteY50" fmla="*/ 1484528 h 1905947"/>
                  <a:gd name="connsiteX51" fmla="*/ 498669 w 2208199"/>
                  <a:gd name="connsiteY51" fmla="*/ 1492480 h 1905947"/>
                  <a:gd name="connsiteX52" fmla="*/ 443010 w 2208199"/>
                  <a:gd name="connsiteY52" fmla="*/ 1532236 h 1905947"/>
                  <a:gd name="connsiteX53" fmla="*/ 435059 w 2208199"/>
                  <a:gd name="connsiteY53" fmla="*/ 1556090 h 1905947"/>
                  <a:gd name="connsiteX54" fmla="*/ 403253 w 2208199"/>
                  <a:gd name="connsiteY54" fmla="*/ 1603798 h 1905947"/>
                  <a:gd name="connsiteX55" fmla="*/ 411205 w 2208199"/>
                  <a:gd name="connsiteY55" fmla="*/ 1667408 h 1905947"/>
                  <a:gd name="connsiteX56" fmla="*/ 458912 w 2208199"/>
                  <a:gd name="connsiteY56" fmla="*/ 1715116 h 1905947"/>
                  <a:gd name="connsiteX57" fmla="*/ 554328 w 2208199"/>
                  <a:gd name="connsiteY57" fmla="*/ 1818483 h 1905947"/>
                  <a:gd name="connsiteX58" fmla="*/ 594085 w 2208199"/>
                  <a:gd name="connsiteY58" fmla="*/ 1858240 h 1905947"/>
                  <a:gd name="connsiteX59" fmla="*/ 609987 w 2208199"/>
                  <a:gd name="connsiteY59" fmla="*/ 1890045 h 1905947"/>
                  <a:gd name="connsiteX60" fmla="*/ 641792 w 2208199"/>
                  <a:gd name="connsiteY60" fmla="*/ 1897996 h 1905947"/>
                  <a:gd name="connsiteX61" fmla="*/ 665646 w 2208199"/>
                  <a:gd name="connsiteY61" fmla="*/ 1905947 h 1905947"/>
                  <a:gd name="connsiteX62" fmla="*/ 880332 w 2208199"/>
                  <a:gd name="connsiteY62" fmla="*/ 1897996 h 1905947"/>
                  <a:gd name="connsiteX63" fmla="*/ 904186 w 2208199"/>
                  <a:gd name="connsiteY63" fmla="*/ 1890045 h 1905947"/>
                  <a:gd name="connsiteX64" fmla="*/ 928039 w 2208199"/>
                  <a:gd name="connsiteY64" fmla="*/ 1874142 h 1905947"/>
                  <a:gd name="connsiteX65" fmla="*/ 959845 w 2208199"/>
                  <a:gd name="connsiteY65" fmla="*/ 1850288 h 1905947"/>
                  <a:gd name="connsiteX66" fmla="*/ 836846 w 2208199"/>
                  <a:gd name="connsiteY66" fmla="*/ 1563067 h 1905947"/>
                  <a:gd name="connsiteX67" fmla="*/ 1031406 w 2208199"/>
                  <a:gd name="connsiteY67" fmla="*/ 1810532 h 1905947"/>
                  <a:gd name="connsiteX68" fmla="*/ 1079114 w 2208199"/>
                  <a:gd name="connsiteY68" fmla="*/ 1794629 h 1905947"/>
                  <a:gd name="connsiteX69" fmla="*/ 1277897 w 2208199"/>
                  <a:gd name="connsiteY69" fmla="*/ 1802580 h 1905947"/>
                  <a:gd name="connsiteX70" fmla="*/ 1508485 w 2208199"/>
                  <a:gd name="connsiteY70" fmla="*/ 1810532 h 1905947"/>
                  <a:gd name="connsiteX71" fmla="*/ 1548241 w 2208199"/>
                  <a:gd name="connsiteY71" fmla="*/ 1818483 h 1905947"/>
                  <a:gd name="connsiteX72" fmla="*/ 1659559 w 2208199"/>
                  <a:gd name="connsiteY72" fmla="*/ 1834386 h 1905947"/>
                  <a:gd name="connsiteX73" fmla="*/ 1914001 w 2208199"/>
                  <a:gd name="connsiteY73" fmla="*/ 1818483 h 1905947"/>
                  <a:gd name="connsiteX74" fmla="*/ 1937855 w 2208199"/>
                  <a:gd name="connsiteY74" fmla="*/ 1810532 h 1905947"/>
                  <a:gd name="connsiteX75" fmla="*/ 1961709 w 2208199"/>
                  <a:gd name="connsiteY75" fmla="*/ 1778727 h 1905947"/>
                  <a:gd name="connsiteX76" fmla="*/ 1985563 w 2208199"/>
                  <a:gd name="connsiteY76" fmla="*/ 1754873 h 1905947"/>
                  <a:gd name="connsiteX77" fmla="*/ 1993514 w 2208199"/>
                  <a:gd name="connsiteY77" fmla="*/ 1715116 h 1905947"/>
                  <a:gd name="connsiteX78" fmla="*/ 2017368 w 2208199"/>
                  <a:gd name="connsiteY78" fmla="*/ 1524285 h 1905947"/>
                  <a:gd name="connsiteX79" fmla="*/ 2049173 w 2208199"/>
                  <a:gd name="connsiteY79" fmla="*/ 1476577 h 1905947"/>
                  <a:gd name="connsiteX80" fmla="*/ 2073027 w 2208199"/>
                  <a:gd name="connsiteY80" fmla="*/ 1468626 h 1905947"/>
                  <a:gd name="connsiteX81" fmla="*/ 2088930 w 2208199"/>
                  <a:gd name="connsiteY81" fmla="*/ 1436820 h 1905947"/>
                  <a:gd name="connsiteX82" fmla="*/ 2112784 w 2208199"/>
                  <a:gd name="connsiteY82" fmla="*/ 1222135 h 1905947"/>
                  <a:gd name="connsiteX83" fmla="*/ 2120735 w 2208199"/>
                  <a:gd name="connsiteY83" fmla="*/ 1198281 h 1905947"/>
                  <a:gd name="connsiteX84" fmla="*/ 2152540 w 2208199"/>
                  <a:gd name="connsiteY84" fmla="*/ 1158525 h 1905947"/>
                  <a:gd name="connsiteX0" fmla="*/ 2152540 w 2208199"/>
                  <a:gd name="connsiteY0" fmla="*/ 1158525 h 1905947"/>
                  <a:gd name="connsiteX1" fmla="*/ 2176394 w 2208199"/>
                  <a:gd name="connsiteY1" fmla="*/ 1086963 h 1905947"/>
                  <a:gd name="connsiteX2" fmla="*/ 2200248 w 2208199"/>
                  <a:gd name="connsiteY2" fmla="*/ 1023353 h 1905947"/>
                  <a:gd name="connsiteX3" fmla="*/ 2208199 w 2208199"/>
                  <a:gd name="connsiteY3" fmla="*/ 983596 h 1905947"/>
                  <a:gd name="connsiteX4" fmla="*/ 2192297 w 2208199"/>
                  <a:gd name="connsiteY4" fmla="*/ 768911 h 1905947"/>
                  <a:gd name="connsiteX5" fmla="*/ 2152540 w 2208199"/>
                  <a:gd name="connsiteY5" fmla="*/ 729154 h 1905947"/>
                  <a:gd name="connsiteX6" fmla="*/ 2128686 w 2208199"/>
                  <a:gd name="connsiteY6" fmla="*/ 697349 h 1905947"/>
                  <a:gd name="connsiteX7" fmla="*/ 2065076 w 2208199"/>
                  <a:gd name="connsiteY7" fmla="*/ 649641 h 1905947"/>
                  <a:gd name="connsiteX8" fmla="*/ 2001466 w 2208199"/>
                  <a:gd name="connsiteY8" fmla="*/ 593982 h 1905947"/>
                  <a:gd name="connsiteX9" fmla="*/ 1969660 w 2208199"/>
                  <a:gd name="connsiteY9" fmla="*/ 578080 h 1905947"/>
                  <a:gd name="connsiteX10" fmla="*/ 1914001 w 2208199"/>
                  <a:gd name="connsiteY10" fmla="*/ 538323 h 1905947"/>
                  <a:gd name="connsiteX11" fmla="*/ 1890147 w 2208199"/>
                  <a:gd name="connsiteY11" fmla="*/ 514469 h 1905947"/>
                  <a:gd name="connsiteX12" fmla="*/ 1842439 w 2208199"/>
                  <a:gd name="connsiteY12" fmla="*/ 498567 h 1905947"/>
                  <a:gd name="connsiteX13" fmla="*/ 1802683 w 2208199"/>
                  <a:gd name="connsiteY13" fmla="*/ 482664 h 1905947"/>
                  <a:gd name="connsiteX14" fmla="*/ 1605519 w 2208199"/>
                  <a:gd name="connsiteY14" fmla="*/ 314711 h 1905947"/>
                  <a:gd name="connsiteX15" fmla="*/ 1607581 w 2208199"/>
                  <a:gd name="connsiteY15" fmla="*/ 126725 h 1905947"/>
                  <a:gd name="connsiteX16" fmla="*/ 1518504 w 2208199"/>
                  <a:gd name="connsiteY16" fmla="*/ 40232 h 1905947"/>
                  <a:gd name="connsiteX17" fmla="*/ 1277031 w 2208199"/>
                  <a:gd name="connsiteY17" fmla="*/ 10962 h 1905947"/>
                  <a:gd name="connsiteX18" fmla="*/ 1113152 w 2208199"/>
                  <a:gd name="connsiteY18" fmla="*/ 106007 h 1905947"/>
                  <a:gd name="connsiteX19" fmla="*/ 1138504 w 2208199"/>
                  <a:gd name="connsiteY19" fmla="*/ 341541 h 1905947"/>
                  <a:gd name="connsiteX20" fmla="*/ 920088 w 2208199"/>
                  <a:gd name="connsiteY20" fmla="*/ 498567 h 1905947"/>
                  <a:gd name="connsiteX21" fmla="*/ 704911 w 2208199"/>
                  <a:gd name="connsiteY21" fmla="*/ 325638 h 1905947"/>
                  <a:gd name="connsiteX22" fmla="*/ 520334 w 2208199"/>
                  <a:gd name="connsiteY22" fmla="*/ 334900 h 1905947"/>
                  <a:gd name="connsiteX23" fmla="*/ 196519 w 2208199"/>
                  <a:gd name="connsiteY23" fmla="*/ 522420 h 1905947"/>
                  <a:gd name="connsiteX24" fmla="*/ 172666 w 2208199"/>
                  <a:gd name="connsiteY24" fmla="*/ 530372 h 1905947"/>
                  <a:gd name="connsiteX25" fmla="*/ 93152 w 2208199"/>
                  <a:gd name="connsiteY25" fmla="*/ 578080 h 1905947"/>
                  <a:gd name="connsiteX26" fmla="*/ 61347 w 2208199"/>
                  <a:gd name="connsiteY26" fmla="*/ 625787 h 1905947"/>
                  <a:gd name="connsiteX27" fmla="*/ 29542 w 2208199"/>
                  <a:gd name="connsiteY27" fmla="*/ 681447 h 1905947"/>
                  <a:gd name="connsiteX28" fmla="*/ 29542 w 2208199"/>
                  <a:gd name="connsiteY28" fmla="*/ 768911 h 1905947"/>
                  <a:gd name="connsiteX29" fmla="*/ 45445 w 2208199"/>
                  <a:gd name="connsiteY29" fmla="*/ 792765 h 1905947"/>
                  <a:gd name="connsiteX30" fmla="*/ 101104 w 2208199"/>
                  <a:gd name="connsiteY30" fmla="*/ 880229 h 1905947"/>
                  <a:gd name="connsiteX31" fmla="*/ 132909 w 2208199"/>
                  <a:gd name="connsiteY31" fmla="*/ 927937 h 1905947"/>
                  <a:gd name="connsiteX32" fmla="*/ 156763 w 2208199"/>
                  <a:gd name="connsiteY32" fmla="*/ 959742 h 1905947"/>
                  <a:gd name="connsiteX33" fmla="*/ 204471 w 2208199"/>
                  <a:gd name="connsiteY33" fmla="*/ 991547 h 1905947"/>
                  <a:gd name="connsiteX34" fmla="*/ 268081 w 2208199"/>
                  <a:gd name="connsiteY34" fmla="*/ 1047207 h 1905947"/>
                  <a:gd name="connsiteX35" fmla="*/ 291935 w 2208199"/>
                  <a:gd name="connsiteY35" fmla="*/ 1071060 h 1905947"/>
                  <a:gd name="connsiteX36" fmla="*/ 395302 w 2208199"/>
                  <a:gd name="connsiteY36" fmla="*/ 1134671 h 1905947"/>
                  <a:gd name="connsiteX37" fmla="*/ 419156 w 2208199"/>
                  <a:gd name="connsiteY37" fmla="*/ 1142622 h 1905947"/>
                  <a:gd name="connsiteX38" fmla="*/ 482766 w 2208199"/>
                  <a:gd name="connsiteY38" fmla="*/ 1182379 h 1905947"/>
                  <a:gd name="connsiteX39" fmla="*/ 522523 w 2208199"/>
                  <a:gd name="connsiteY39" fmla="*/ 1190330 h 1905947"/>
                  <a:gd name="connsiteX40" fmla="*/ 546377 w 2208199"/>
                  <a:gd name="connsiteY40" fmla="*/ 1198281 h 1905947"/>
                  <a:gd name="connsiteX41" fmla="*/ 578182 w 2208199"/>
                  <a:gd name="connsiteY41" fmla="*/ 1206233 h 1905947"/>
                  <a:gd name="connsiteX42" fmla="*/ 617939 w 2208199"/>
                  <a:gd name="connsiteY42" fmla="*/ 1245989 h 1905947"/>
                  <a:gd name="connsiteX43" fmla="*/ 625890 w 2208199"/>
                  <a:gd name="connsiteY43" fmla="*/ 1277794 h 1905947"/>
                  <a:gd name="connsiteX44" fmla="*/ 641792 w 2208199"/>
                  <a:gd name="connsiteY44" fmla="*/ 1301648 h 1905947"/>
                  <a:gd name="connsiteX45" fmla="*/ 649744 w 2208199"/>
                  <a:gd name="connsiteY45" fmla="*/ 1325502 h 1905947"/>
                  <a:gd name="connsiteX46" fmla="*/ 633841 w 2208199"/>
                  <a:gd name="connsiteY46" fmla="*/ 1381161 h 1905947"/>
                  <a:gd name="connsiteX47" fmla="*/ 617939 w 2208199"/>
                  <a:gd name="connsiteY47" fmla="*/ 1428869 h 1905947"/>
                  <a:gd name="connsiteX48" fmla="*/ 594085 w 2208199"/>
                  <a:gd name="connsiteY48" fmla="*/ 1436820 h 1905947"/>
                  <a:gd name="connsiteX49" fmla="*/ 546377 w 2208199"/>
                  <a:gd name="connsiteY49" fmla="*/ 1468626 h 1905947"/>
                  <a:gd name="connsiteX50" fmla="*/ 522523 w 2208199"/>
                  <a:gd name="connsiteY50" fmla="*/ 1484528 h 1905947"/>
                  <a:gd name="connsiteX51" fmla="*/ 498669 w 2208199"/>
                  <a:gd name="connsiteY51" fmla="*/ 1492480 h 1905947"/>
                  <a:gd name="connsiteX52" fmla="*/ 443010 w 2208199"/>
                  <a:gd name="connsiteY52" fmla="*/ 1532236 h 1905947"/>
                  <a:gd name="connsiteX53" fmla="*/ 435059 w 2208199"/>
                  <a:gd name="connsiteY53" fmla="*/ 1556090 h 1905947"/>
                  <a:gd name="connsiteX54" fmla="*/ 403253 w 2208199"/>
                  <a:gd name="connsiteY54" fmla="*/ 1603798 h 1905947"/>
                  <a:gd name="connsiteX55" fmla="*/ 411205 w 2208199"/>
                  <a:gd name="connsiteY55" fmla="*/ 1667408 h 1905947"/>
                  <a:gd name="connsiteX56" fmla="*/ 458912 w 2208199"/>
                  <a:gd name="connsiteY56" fmla="*/ 1715116 h 1905947"/>
                  <a:gd name="connsiteX57" fmla="*/ 554328 w 2208199"/>
                  <a:gd name="connsiteY57" fmla="*/ 1818483 h 1905947"/>
                  <a:gd name="connsiteX58" fmla="*/ 594085 w 2208199"/>
                  <a:gd name="connsiteY58" fmla="*/ 1858240 h 1905947"/>
                  <a:gd name="connsiteX59" fmla="*/ 609987 w 2208199"/>
                  <a:gd name="connsiteY59" fmla="*/ 1890045 h 1905947"/>
                  <a:gd name="connsiteX60" fmla="*/ 641792 w 2208199"/>
                  <a:gd name="connsiteY60" fmla="*/ 1897996 h 1905947"/>
                  <a:gd name="connsiteX61" fmla="*/ 665646 w 2208199"/>
                  <a:gd name="connsiteY61" fmla="*/ 1905947 h 1905947"/>
                  <a:gd name="connsiteX62" fmla="*/ 880332 w 2208199"/>
                  <a:gd name="connsiteY62" fmla="*/ 1897996 h 1905947"/>
                  <a:gd name="connsiteX63" fmla="*/ 904186 w 2208199"/>
                  <a:gd name="connsiteY63" fmla="*/ 1890045 h 1905947"/>
                  <a:gd name="connsiteX64" fmla="*/ 928039 w 2208199"/>
                  <a:gd name="connsiteY64" fmla="*/ 1874142 h 1905947"/>
                  <a:gd name="connsiteX65" fmla="*/ 703786 w 2208199"/>
                  <a:gd name="connsiteY65" fmla="*/ 1398089 h 1905947"/>
                  <a:gd name="connsiteX66" fmla="*/ 836846 w 2208199"/>
                  <a:gd name="connsiteY66" fmla="*/ 1563067 h 1905947"/>
                  <a:gd name="connsiteX67" fmla="*/ 1031406 w 2208199"/>
                  <a:gd name="connsiteY67" fmla="*/ 1810532 h 1905947"/>
                  <a:gd name="connsiteX68" fmla="*/ 1079114 w 2208199"/>
                  <a:gd name="connsiteY68" fmla="*/ 1794629 h 1905947"/>
                  <a:gd name="connsiteX69" fmla="*/ 1277897 w 2208199"/>
                  <a:gd name="connsiteY69" fmla="*/ 1802580 h 1905947"/>
                  <a:gd name="connsiteX70" fmla="*/ 1508485 w 2208199"/>
                  <a:gd name="connsiteY70" fmla="*/ 1810532 h 1905947"/>
                  <a:gd name="connsiteX71" fmla="*/ 1548241 w 2208199"/>
                  <a:gd name="connsiteY71" fmla="*/ 1818483 h 1905947"/>
                  <a:gd name="connsiteX72" fmla="*/ 1659559 w 2208199"/>
                  <a:gd name="connsiteY72" fmla="*/ 1834386 h 1905947"/>
                  <a:gd name="connsiteX73" fmla="*/ 1914001 w 2208199"/>
                  <a:gd name="connsiteY73" fmla="*/ 1818483 h 1905947"/>
                  <a:gd name="connsiteX74" fmla="*/ 1937855 w 2208199"/>
                  <a:gd name="connsiteY74" fmla="*/ 1810532 h 1905947"/>
                  <a:gd name="connsiteX75" fmla="*/ 1961709 w 2208199"/>
                  <a:gd name="connsiteY75" fmla="*/ 1778727 h 1905947"/>
                  <a:gd name="connsiteX76" fmla="*/ 1985563 w 2208199"/>
                  <a:gd name="connsiteY76" fmla="*/ 1754873 h 1905947"/>
                  <a:gd name="connsiteX77" fmla="*/ 1993514 w 2208199"/>
                  <a:gd name="connsiteY77" fmla="*/ 1715116 h 1905947"/>
                  <a:gd name="connsiteX78" fmla="*/ 2017368 w 2208199"/>
                  <a:gd name="connsiteY78" fmla="*/ 1524285 h 1905947"/>
                  <a:gd name="connsiteX79" fmla="*/ 2049173 w 2208199"/>
                  <a:gd name="connsiteY79" fmla="*/ 1476577 h 1905947"/>
                  <a:gd name="connsiteX80" fmla="*/ 2073027 w 2208199"/>
                  <a:gd name="connsiteY80" fmla="*/ 1468626 h 1905947"/>
                  <a:gd name="connsiteX81" fmla="*/ 2088930 w 2208199"/>
                  <a:gd name="connsiteY81" fmla="*/ 1436820 h 1905947"/>
                  <a:gd name="connsiteX82" fmla="*/ 2112784 w 2208199"/>
                  <a:gd name="connsiteY82" fmla="*/ 1222135 h 1905947"/>
                  <a:gd name="connsiteX83" fmla="*/ 2120735 w 2208199"/>
                  <a:gd name="connsiteY83" fmla="*/ 1198281 h 1905947"/>
                  <a:gd name="connsiteX84" fmla="*/ 2152540 w 2208199"/>
                  <a:gd name="connsiteY84" fmla="*/ 1158525 h 1905947"/>
                  <a:gd name="connsiteX0" fmla="*/ 2152540 w 2208199"/>
                  <a:gd name="connsiteY0" fmla="*/ 1158525 h 1905947"/>
                  <a:gd name="connsiteX1" fmla="*/ 2176394 w 2208199"/>
                  <a:gd name="connsiteY1" fmla="*/ 1086963 h 1905947"/>
                  <a:gd name="connsiteX2" fmla="*/ 2200248 w 2208199"/>
                  <a:gd name="connsiteY2" fmla="*/ 1023353 h 1905947"/>
                  <a:gd name="connsiteX3" fmla="*/ 2208199 w 2208199"/>
                  <a:gd name="connsiteY3" fmla="*/ 983596 h 1905947"/>
                  <a:gd name="connsiteX4" fmla="*/ 2192297 w 2208199"/>
                  <a:gd name="connsiteY4" fmla="*/ 768911 h 1905947"/>
                  <a:gd name="connsiteX5" fmla="*/ 2152540 w 2208199"/>
                  <a:gd name="connsiteY5" fmla="*/ 729154 h 1905947"/>
                  <a:gd name="connsiteX6" fmla="*/ 2128686 w 2208199"/>
                  <a:gd name="connsiteY6" fmla="*/ 697349 h 1905947"/>
                  <a:gd name="connsiteX7" fmla="*/ 2065076 w 2208199"/>
                  <a:gd name="connsiteY7" fmla="*/ 649641 h 1905947"/>
                  <a:gd name="connsiteX8" fmla="*/ 2001466 w 2208199"/>
                  <a:gd name="connsiteY8" fmla="*/ 593982 h 1905947"/>
                  <a:gd name="connsiteX9" fmla="*/ 1969660 w 2208199"/>
                  <a:gd name="connsiteY9" fmla="*/ 578080 h 1905947"/>
                  <a:gd name="connsiteX10" fmla="*/ 1914001 w 2208199"/>
                  <a:gd name="connsiteY10" fmla="*/ 538323 h 1905947"/>
                  <a:gd name="connsiteX11" fmla="*/ 1890147 w 2208199"/>
                  <a:gd name="connsiteY11" fmla="*/ 514469 h 1905947"/>
                  <a:gd name="connsiteX12" fmla="*/ 1842439 w 2208199"/>
                  <a:gd name="connsiteY12" fmla="*/ 498567 h 1905947"/>
                  <a:gd name="connsiteX13" fmla="*/ 1802683 w 2208199"/>
                  <a:gd name="connsiteY13" fmla="*/ 482664 h 1905947"/>
                  <a:gd name="connsiteX14" fmla="*/ 1605519 w 2208199"/>
                  <a:gd name="connsiteY14" fmla="*/ 314711 h 1905947"/>
                  <a:gd name="connsiteX15" fmla="*/ 1607581 w 2208199"/>
                  <a:gd name="connsiteY15" fmla="*/ 126725 h 1905947"/>
                  <a:gd name="connsiteX16" fmla="*/ 1518504 w 2208199"/>
                  <a:gd name="connsiteY16" fmla="*/ 40232 h 1905947"/>
                  <a:gd name="connsiteX17" fmla="*/ 1277031 w 2208199"/>
                  <a:gd name="connsiteY17" fmla="*/ 10962 h 1905947"/>
                  <a:gd name="connsiteX18" fmla="*/ 1113152 w 2208199"/>
                  <a:gd name="connsiteY18" fmla="*/ 106007 h 1905947"/>
                  <a:gd name="connsiteX19" fmla="*/ 1138504 w 2208199"/>
                  <a:gd name="connsiteY19" fmla="*/ 341541 h 1905947"/>
                  <a:gd name="connsiteX20" fmla="*/ 920088 w 2208199"/>
                  <a:gd name="connsiteY20" fmla="*/ 498567 h 1905947"/>
                  <a:gd name="connsiteX21" fmla="*/ 704911 w 2208199"/>
                  <a:gd name="connsiteY21" fmla="*/ 325638 h 1905947"/>
                  <a:gd name="connsiteX22" fmla="*/ 520334 w 2208199"/>
                  <a:gd name="connsiteY22" fmla="*/ 334900 h 1905947"/>
                  <a:gd name="connsiteX23" fmla="*/ 196519 w 2208199"/>
                  <a:gd name="connsiteY23" fmla="*/ 522420 h 1905947"/>
                  <a:gd name="connsiteX24" fmla="*/ 172666 w 2208199"/>
                  <a:gd name="connsiteY24" fmla="*/ 530372 h 1905947"/>
                  <a:gd name="connsiteX25" fmla="*/ 93152 w 2208199"/>
                  <a:gd name="connsiteY25" fmla="*/ 578080 h 1905947"/>
                  <a:gd name="connsiteX26" fmla="*/ 61347 w 2208199"/>
                  <a:gd name="connsiteY26" fmla="*/ 625787 h 1905947"/>
                  <a:gd name="connsiteX27" fmla="*/ 29542 w 2208199"/>
                  <a:gd name="connsiteY27" fmla="*/ 681447 h 1905947"/>
                  <a:gd name="connsiteX28" fmla="*/ 29542 w 2208199"/>
                  <a:gd name="connsiteY28" fmla="*/ 768911 h 1905947"/>
                  <a:gd name="connsiteX29" fmla="*/ 45445 w 2208199"/>
                  <a:gd name="connsiteY29" fmla="*/ 792765 h 1905947"/>
                  <a:gd name="connsiteX30" fmla="*/ 101104 w 2208199"/>
                  <a:gd name="connsiteY30" fmla="*/ 880229 h 1905947"/>
                  <a:gd name="connsiteX31" fmla="*/ 132909 w 2208199"/>
                  <a:gd name="connsiteY31" fmla="*/ 927937 h 1905947"/>
                  <a:gd name="connsiteX32" fmla="*/ 156763 w 2208199"/>
                  <a:gd name="connsiteY32" fmla="*/ 959742 h 1905947"/>
                  <a:gd name="connsiteX33" fmla="*/ 204471 w 2208199"/>
                  <a:gd name="connsiteY33" fmla="*/ 991547 h 1905947"/>
                  <a:gd name="connsiteX34" fmla="*/ 268081 w 2208199"/>
                  <a:gd name="connsiteY34" fmla="*/ 1047207 h 1905947"/>
                  <a:gd name="connsiteX35" fmla="*/ 291935 w 2208199"/>
                  <a:gd name="connsiteY35" fmla="*/ 1071060 h 1905947"/>
                  <a:gd name="connsiteX36" fmla="*/ 395302 w 2208199"/>
                  <a:gd name="connsiteY36" fmla="*/ 1134671 h 1905947"/>
                  <a:gd name="connsiteX37" fmla="*/ 419156 w 2208199"/>
                  <a:gd name="connsiteY37" fmla="*/ 1142622 h 1905947"/>
                  <a:gd name="connsiteX38" fmla="*/ 482766 w 2208199"/>
                  <a:gd name="connsiteY38" fmla="*/ 1182379 h 1905947"/>
                  <a:gd name="connsiteX39" fmla="*/ 522523 w 2208199"/>
                  <a:gd name="connsiteY39" fmla="*/ 1190330 h 1905947"/>
                  <a:gd name="connsiteX40" fmla="*/ 546377 w 2208199"/>
                  <a:gd name="connsiteY40" fmla="*/ 1198281 h 1905947"/>
                  <a:gd name="connsiteX41" fmla="*/ 578182 w 2208199"/>
                  <a:gd name="connsiteY41" fmla="*/ 1206233 h 1905947"/>
                  <a:gd name="connsiteX42" fmla="*/ 617939 w 2208199"/>
                  <a:gd name="connsiteY42" fmla="*/ 1245989 h 1905947"/>
                  <a:gd name="connsiteX43" fmla="*/ 625890 w 2208199"/>
                  <a:gd name="connsiteY43" fmla="*/ 1277794 h 1905947"/>
                  <a:gd name="connsiteX44" fmla="*/ 641792 w 2208199"/>
                  <a:gd name="connsiteY44" fmla="*/ 1301648 h 1905947"/>
                  <a:gd name="connsiteX45" fmla="*/ 649744 w 2208199"/>
                  <a:gd name="connsiteY45" fmla="*/ 1325502 h 1905947"/>
                  <a:gd name="connsiteX46" fmla="*/ 633841 w 2208199"/>
                  <a:gd name="connsiteY46" fmla="*/ 1381161 h 1905947"/>
                  <a:gd name="connsiteX47" fmla="*/ 617939 w 2208199"/>
                  <a:gd name="connsiteY47" fmla="*/ 1428869 h 1905947"/>
                  <a:gd name="connsiteX48" fmla="*/ 594085 w 2208199"/>
                  <a:gd name="connsiteY48" fmla="*/ 1436820 h 1905947"/>
                  <a:gd name="connsiteX49" fmla="*/ 546377 w 2208199"/>
                  <a:gd name="connsiteY49" fmla="*/ 1468626 h 1905947"/>
                  <a:gd name="connsiteX50" fmla="*/ 522523 w 2208199"/>
                  <a:gd name="connsiteY50" fmla="*/ 1484528 h 1905947"/>
                  <a:gd name="connsiteX51" fmla="*/ 498669 w 2208199"/>
                  <a:gd name="connsiteY51" fmla="*/ 1492480 h 1905947"/>
                  <a:gd name="connsiteX52" fmla="*/ 443010 w 2208199"/>
                  <a:gd name="connsiteY52" fmla="*/ 1532236 h 1905947"/>
                  <a:gd name="connsiteX53" fmla="*/ 435059 w 2208199"/>
                  <a:gd name="connsiteY53" fmla="*/ 1556090 h 1905947"/>
                  <a:gd name="connsiteX54" fmla="*/ 403253 w 2208199"/>
                  <a:gd name="connsiteY54" fmla="*/ 1603798 h 1905947"/>
                  <a:gd name="connsiteX55" fmla="*/ 411205 w 2208199"/>
                  <a:gd name="connsiteY55" fmla="*/ 1667408 h 1905947"/>
                  <a:gd name="connsiteX56" fmla="*/ 458912 w 2208199"/>
                  <a:gd name="connsiteY56" fmla="*/ 1715116 h 1905947"/>
                  <a:gd name="connsiteX57" fmla="*/ 554328 w 2208199"/>
                  <a:gd name="connsiteY57" fmla="*/ 1818483 h 1905947"/>
                  <a:gd name="connsiteX58" fmla="*/ 594085 w 2208199"/>
                  <a:gd name="connsiteY58" fmla="*/ 1858240 h 1905947"/>
                  <a:gd name="connsiteX59" fmla="*/ 609987 w 2208199"/>
                  <a:gd name="connsiteY59" fmla="*/ 1890045 h 1905947"/>
                  <a:gd name="connsiteX60" fmla="*/ 641792 w 2208199"/>
                  <a:gd name="connsiteY60" fmla="*/ 1897996 h 1905947"/>
                  <a:gd name="connsiteX61" fmla="*/ 665646 w 2208199"/>
                  <a:gd name="connsiteY61" fmla="*/ 1905947 h 1905947"/>
                  <a:gd name="connsiteX62" fmla="*/ 880332 w 2208199"/>
                  <a:gd name="connsiteY62" fmla="*/ 1897996 h 1905947"/>
                  <a:gd name="connsiteX63" fmla="*/ 904186 w 2208199"/>
                  <a:gd name="connsiteY63" fmla="*/ 1890045 h 1905947"/>
                  <a:gd name="connsiteX64" fmla="*/ 928039 w 2208199"/>
                  <a:gd name="connsiteY64" fmla="*/ 1874142 h 1905947"/>
                  <a:gd name="connsiteX65" fmla="*/ 703786 w 2208199"/>
                  <a:gd name="connsiteY65" fmla="*/ 1398089 h 1905947"/>
                  <a:gd name="connsiteX66" fmla="*/ 836846 w 2208199"/>
                  <a:gd name="connsiteY66" fmla="*/ 1563067 h 1905947"/>
                  <a:gd name="connsiteX67" fmla="*/ 1031406 w 2208199"/>
                  <a:gd name="connsiteY67" fmla="*/ 1810532 h 1905947"/>
                  <a:gd name="connsiteX68" fmla="*/ 1079114 w 2208199"/>
                  <a:gd name="connsiteY68" fmla="*/ 1794629 h 1905947"/>
                  <a:gd name="connsiteX69" fmla="*/ 1277897 w 2208199"/>
                  <a:gd name="connsiteY69" fmla="*/ 1802580 h 1905947"/>
                  <a:gd name="connsiteX70" fmla="*/ 1508485 w 2208199"/>
                  <a:gd name="connsiteY70" fmla="*/ 1810532 h 1905947"/>
                  <a:gd name="connsiteX71" fmla="*/ 1548241 w 2208199"/>
                  <a:gd name="connsiteY71" fmla="*/ 1818483 h 1905947"/>
                  <a:gd name="connsiteX72" fmla="*/ 1659559 w 2208199"/>
                  <a:gd name="connsiteY72" fmla="*/ 1834386 h 1905947"/>
                  <a:gd name="connsiteX73" fmla="*/ 1914001 w 2208199"/>
                  <a:gd name="connsiteY73" fmla="*/ 1818483 h 1905947"/>
                  <a:gd name="connsiteX74" fmla="*/ 1937855 w 2208199"/>
                  <a:gd name="connsiteY74" fmla="*/ 1810532 h 1905947"/>
                  <a:gd name="connsiteX75" fmla="*/ 1961709 w 2208199"/>
                  <a:gd name="connsiteY75" fmla="*/ 1778727 h 1905947"/>
                  <a:gd name="connsiteX76" fmla="*/ 1985563 w 2208199"/>
                  <a:gd name="connsiteY76" fmla="*/ 1754873 h 1905947"/>
                  <a:gd name="connsiteX77" fmla="*/ 1993514 w 2208199"/>
                  <a:gd name="connsiteY77" fmla="*/ 1715116 h 1905947"/>
                  <a:gd name="connsiteX78" fmla="*/ 2017368 w 2208199"/>
                  <a:gd name="connsiteY78" fmla="*/ 1524285 h 1905947"/>
                  <a:gd name="connsiteX79" fmla="*/ 2049173 w 2208199"/>
                  <a:gd name="connsiteY79" fmla="*/ 1476577 h 1905947"/>
                  <a:gd name="connsiteX80" fmla="*/ 2073027 w 2208199"/>
                  <a:gd name="connsiteY80" fmla="*/ 1468626 h 1905947"/>
                  <a:gd name="connsiteX81" fmla="*/ 2088930 w 2208199"/>
                  <a:gd name="connsiteY81" fmla="*/ 1436820 h 1905947"/>
                  <a:gd name="connsiteX82" fmla="*/ 2112784 w 2208199"/>
                  <a:gd name="connsiteY82" fmla="*/ 1222135 h 1905947"/>
                  <a:gd name="connsiteX83" fmla="*/ 2120735 w 2208199"/>
                  <a:gd name="connsiteY83" fmla="*/ 1198281 h 1905947"/>
                  <a:gd name="connsiteX84" fmla="*/ 2152540 w 2208199"/>
                  <a:gd name="connsiteY84" fmla="*/ 1158525 h 1905947"/>
                  <a:gd name="connsiteX0" fmla="*/ 2152540 w 2208199"/>
                  <a:gd name="connsiteY0" fmla="*/ 1158525 h 1905947"/>
                  <a:gd name="connsiteX1" fmla="*/ 2176394 w 2208199"/>
                  <a:gd name="connsiteY1" fmla="*/ 1086963 h 1905947"/>
                  <a:gd name="connsiteX2" fmla="*/ 2200248 w 2208199"/>
                  <a:gd name="connsiteY2" fmla="*/ 1023353 h 1905947"/>
                  <a:gd name="connsiteX3" fmla="*/ 2208199 w 2208199"/>
                  <a:gd name="connsiteY3" fmla="*/ 983596 h 1905947"/>
                  <a:gd name="connsiteX4" fmla="*/ 2192297 w 2208199"/>
                  <a:gd name="connsiteY4" fmla="*/ 768911 h 1905947"/>
                  <a:gd name="connsiteX5" fmla="*/ 2152540 w 2208199"/>
                  <a:gd name="connsiteY5" fmla="*/ 729154 h 1905947"/>
                  <a:gd name="connsiteX6" fmla="*/ 2128686 w 2208199"/>
                  <a:gd name="connsiteY6" fmla="*/ 697349 h 1905947"/>
                  <a:gd name="connsiteX7" fmla="*/ 2065076 w 2208199"/>
                  <a:gd name="connsiteY7" fmla="*/ 649641 h 1905947"/>
                  <a:gd name="connsiteX8" fmla="*/ 2001466 w 2208199"/>
                  <a:gd name="connsiteY8" fmla="*/ 593982 h 1905947"/>
                  <a:gd name="connsiteX9" fmla="*/ 1969660 w 2208199"/>
                  <a:gd name="connsiteY9" fmla="*/ 578080 h 1905947"/>
                  <a:gd name="connsiteX10" fmla="*/ 1914001 w 2208199"/>
                  <a:gd name="connsiteY10" fmla="*/ 538323 h 1905947"/>
                  <a:gd name="connsiteX11" fmla="*/ 1890147 w 2208199"/>
                  <a:gd name="connsiteY11" fmla="*/ 514469 h 1905947"/>
                  <a:gd name="connsiteX12" fmla="*/ 1842439 w 2208199"/>
                  <a:gd name="connsiteY12" fmla="*/ 498567 h 1905947"/>
                  <a:gd name="connsiteX13" fmla="*/ 1802683 w 2208199"/>
                  <a:gd name="connsiteY13" fmla="*/ 482664 h 1905947"/>
                  <a:gd name="connsiteX14" fmla="*/ 1605519 w 2208199"/>
                  <a:gd name="connsiteY14" fmla="*/ 314711 h 1905947"/>
                  <a:gd name="connsiteX15" fmla="*/ 1607581 w 2208199"/>
                  <a:gd name="connsiteY15" fmla="*/ 126725 h 1905947"/>
                  <a:gd name="connsiteX16" fmla="*/ 1518504 w 2208199"/>
                  <a:gd name="connsiteY16" fmla="*/ 40232 h 1905947"/>
                  <a:gd name="connsiteX17" fmla="*/ 1277031 w 2208199"/>
                  <a:gd name="connsiteY17" fmla="*/ 10962 h 1905947"/>
                  <a:gd name="connsiteX18" fmla="*/ 1113152 w 2208199"/>
                  <a:gd name="connsiteY18" fmla="*/ 106007 h 1905947"/>
                  <a:gd name="connsiteX19" fmla="*/ 1138504 w 2208199"/>
                  <a:gd name="connsiteY19" fmla="*/ 341541 h 1905947"/>
                  <a:gd name="connsiteX20" fmla="*/ 920088 w 2208199"/>
                  <a:gd name="connsiteY20" fmla="*/ 498567 h 1905947"/>
                  <a:gd name="connsiteX21" fmla="*/ 704911 w 2208199"/>
                  <a:gd name="connsiteY21" fmla="*/ 325638 h 1905947"/>
                  <a:gd name="connsiteX22" fmla="*/ 520334 w 2208199"/>
                  <a:gd name="connsiteY22" fmla="*/ 334900 h 1905947"/>
                  <a:gd name="connsiteX23" fmla="*/ 196519 w 2208199"/>
                  <a:gd name="connsiteY23" fmla="*/ 522420 h 1905947"/>
                  <a:gd name="connsiteX24" fmla="*/ 172666 w 2208199"/>
                  <a:gd name="connsiteY24" fmla="*/ 530372 h 1905947"/>
                  <a:gd name="connsiteX25" fmla="*/ 93152 w 2208199"/>
                  <a:gd name="connsiteY25" fmla="*/ 578080 h 1905947"/>
                  <a:gd name="connsiteX26" fmla="*/ 61347 w 2208199"/>
                  <a:gd name="connsiteY26" fmla="*/ 625787 h 1905947"/>
                  <a:gd name="connsiteX27" fmla="*/ 29542 w 2208199"/>
                  <a:gd name="connsiteY27" fmla="*/ 681447 h 1905947"/>
                  <a:gd name="connsiteX28" fmla="*/ 29542 w 2208199"/>
                  <a:gd name="connsiteY28" fmla="*/ 768911 h 1905947"/>
                  <a:gd name="connsiteX29" fmla="*/ 45445 w 2208199"/>
                  <a:gd name="connsiteY29" fmla="*/ 792765 h 1905947"/>
                  <a:gd name="connsiteX30" fmla="*/ 101104 w 2208199"/>
                  <a:gd name="connsiteY30" fmla="*/ 880229 h 1905947"/>
                  <a:gd name="connsiteX31" fmla="*/ 132909 w 2208199"/>
                  <a:gd name="connsiteY31" fmla="*/ 927937 h 1905947"/>
                  <a:gd name="connsiteX32" fmla="*/ 156763 w 2208199"/>
                  <a:gd name="connsiteY32" fmla="*/ 959742 h 1905947"/>
                  <a:gd name="connsiteX33" fmla="*/ 204471 w 2208199"/>
                  <a:gd name="connsiteY33" fmla="*/ 991547 h 1905947"/>
                  <a:gd name="connsiteX34" fmla="*/ 268081 w 2208199"/>
                  <a:gd name="connsiteY34" fmla="*/ 1047207 h 1905947"/>
                  <a:gd name="connsiteX35" fmla="*/ 291935 w 2208199"/>
                  <a:gd name="connsiteY35" fmla="*/ 1071060 h 1905947"/>
                  <a:gd name="connsiteX36" fmla="*/ 395302 w 2208199"/>
                  <a:gd name="connsiteY36" fmla="*/ 1134671 h 1905947"/>
                  <a:gd name="connsiteX37" fmla="*/ 419156 w 2208199"/>
                  <a:gd name="connsiteY37" fmla="*/ 1142622 h 1905947"/>
                  <a:gd name="connsiteX38" fmla="*/ 482766 w 2208199"/>
                  <a:gd name="connsiteY38" fmla="*/ 1182379 h 1905947"/>
                  <a:gd name="connsiteX39" fmla="*/ 522523 w 2208199"/>
                  <a:gd name="connsiteY39" fmla="*/ 1190330 h 1905947"/>
                  <a:gd name="connsiteX40" fmla="*/ 546377 w 2208199"/>
                  <a:gd name="connsiteY40" fmla="*/ 1198281 h 1905947"/>
                  <a:gd name="connsiteX41" fmla="*/ 578182 w 2208199"/>
                  <a:gd name="connsiteY41" fmla="*/ 1206233 h 1905947"/>
                  <a:gd name="connsiteX42" fmla="*/ 617939 w 2208199"/>
                  <a:gd name="connsiteY42" fmla="*/ 1245989 h 1905947"/>
                  <a:gd name="connsiteX43" fmla="*/ 625890 w 2208199"/>
                  <a:gd name="connsiteY43" fmla="*/ 1277794 h 1905947"/>
                  <a:gd name="connsiteX44" fmla="*/ 641792 w 2208199"/>
                  <a:gd name="connsiteY44" fmla="*/ 1301648 h 1905947"/>
                  <a:gd name="connsiteX45" fmla="*/ 649744 w 2208199"/>
                  <a:gd name="connsiteY45" fmla="*/ 1325502 h 1905947"/>
                  <a:gd name="connsiteX46" fmla="*/ 633841 w 2208199"/>
                  <a:gd name="connsiteY46" fmla="*/ 1381161 h 1905947"/>
                  <a:gd name="connsiteX47" fmla="*/ 617939 w 2208199"/>
                  <a:gd name="connsiteY47" fmla="*/ 1428869 h 1905947"/>
                  <a:gd name="connsiteX48" fmla="*/ 594085 w 2208199"/>
                  <a:gd name="connsiteY48" fmla="*/ 1436820 h 1905947"/>
                  <a:gd name="connsiteX49" fmla="*/ 546377 w 2208199"/>
                  <a:gd name="connsiteY49" fmla="*/ 1468626 h 1905947"/>
                  <a:gd name="connsiteX50" fmla="*/ 522523 w 2208199"/>
                  <a:gd name="connsiteY50" fmla="*/ 1484528 h 1905947"/>
                  <a:gd name="connsiteX51" fmla="*/ 498669 w 2208199"/>
                  <a:gd name="connsiteY51" fmla="*/ 1492480 h 1905947"/>
                  <a:gd name="connsiteX52" fmla="*/ 443010 w 2208199"/>
                  <a:gd name="connsiteY52" fmla="*/ 1532236 h 1905947"/>
                  <a:gd name="connsiteX53" fmla="*/ 435059 w 2208199"/>
                  <a:gd name="connsiteY53" fmla="*/ 1556090 h 1905947"/>
                  <a:gd name="connsiteX54" fmla="*/ 403253 w 2208199"/>
                  <a:gd name="connsiteY54" fmla="*/ 1603798 h 1905947"/>
                  <a:gd name="connsiteX55" fmla="*/ 411205 w 2208199"/>
                  <a:gd name="connsiteY55" fmla="*/ 1667408 h 1905947"/>
                  <a:gd name="connsiteX56" fmla="*/ 458912 w 2208199"/>
                  <a:gd name="connsiteY56" fmla="*/ 1715116 h 1905947"/>
                  <a:gd name="connsiteX57" fmla="*/ 554328 w 2208199"/>
                  <a:gd name="connsiteY57" fmla="*/ 1818483 h 1905947"/>
                  <a:gd name="connsiteX58" fmla="*/ 594085 w 2208199"/>
                  <a:gd name="connsiteY58" fmla="*/ 1858240 h 1905947"/>
                  <a:gd name="connsiteX59" fmla="*/ 609987 w 2208199"/>
                  <a:gd name="connsiteY59" fmla="*/ 1890045 h 1905947"/>
                  <a:gd name="connsiteX60" fmla="*/ 641792 w 2208199"/>
                  <a:gd name="connsiteY60" fmla="*/ 1897996 h 1905947"/>
                  <a:gd name="connsiteX61" fmla="*/ 665646 w 2208199"/>
                  <a:gd name="connsiteY61" fmla="*/ 1905947 h 1905947"/>
                  <a:gd name="connsiteX62" fmla="*/ 904186 w 2208199"/>
                  <a:gd name="connsiteY62" fmla="*/ 1890045 h 1905947"/>
                  <a:gd name="connsiteX63" fmla="*/ 928039 w 2208199"/>
                  <a:gd name="connsiteY63" fmla="*/ 1874142 h 1905947"/>
                  <a:gd name="connsiteX64" fmla="*/ 703786 w 2208199"/>
                  <a:gd name="connsiteY64" fmla="*/ 1398089 h 1905947"/>
                  <a:gd name="connsiteX65" fmla="*/ 836846 w 2208199"/>
                  <a:gd name="connsiteY65" fmla="*/ 1563067 h 1905947"/>
                  <a:gd name="connsiteX66" fmla="*/ 1031406 w 2208199"/>
                  <a:gd name="connsiteY66" fmla="*/ 1810532 h 1905947"/>
                  <a:gd name="connsiteX67" fmla="*/ 1079114 w 2208199"/>
                  <a:gd name="connsiteY67" fmla="*/ 1794629 h 1905947"/>
                  <a:gd name="connsiteX68" fmla="*/ 1277897 w 2208199"/>
                  <a:gd name="connsiteY68" fmla="*/ 1802580 h 1905947"/>
                  <a:gd name="connsiteX69" fmla="*/ 1508485 w 2208199"/>
                  <a:gd name="connsiteY69" fmla="*/ 1810532 h 1905947"/>
                  <a:gd name="connsiteX70" fmla="*/ 1548241 w 2208199"/>
                  <a:gd name="connsiteY70" fmla="*/ 1818483 h 1905947"/>
                  <a:gd name="connsiteX71" fmla="*/ 1659559 w 2208199"/>
                  <a:gd name="connsiteY71" fmla="*/ 1834386 h 1905947"/>
                  <a:gd name="connsiteX72" fmla="*/ 1914001 w 2208199"/>
                  <a:gd name="connsiteY72" fmla="*/ 1818483 h 1905947"/>
                  <a:gd name="connsiteX73" fmla="*/ 1937855 w 2208199"/>
                  <a:gd name="connsiteY73" fmla="*/ 1810532 h 1905947"/>
                  <a:gd name="connsiteX74" fmla="*/ 1961709 w 2208199"/>
                  <a:gd name="connsiteY74" fmla="*/ 1778727 h 1905947"/>
                  <a:gd name="connsiteX75" fmla="*/ 1985563 w 2208199"/>
                  <a:gd name="connsiteY75" fmla="*/ 1754873 h 1905947"/>
                  <a:gd name="connsiteX76" fmla="*/ 1993514 w 2208199"/>
                  <a:gd name="connsiteY76" fmla="*/ 1715116 h 1905947"/>
                  <a:gd name="connsiteX77" fmla="*/ 2017368 w 2208199"/>
                  <a:gd name="connsiteY77" fmla="*/ 1524285 h 1905947"/>
                  <a:gd name="connsiteX78" fmla="*/ 2049173 w 2208199"/>
                  <a:gd name="connsiteY78" fmla="*/ 1476577 h 1905947"/>
                  <a:gd name="connsiteX79" fmla="*/ 2073027 w 2208199"/>
                  <a:gd name="connsiteY79" fmla="*/ 1468626 h 1905947"/>
                  <a:gd name="connsiteX80" fmla="*/ 2088930 w 2208199"/>
                  <a:gd name="connsiteY80" fmla="*/ 1436820 h 1905947"/>
                  <a:gd name="connsiteX81" fmla="*/ 2112784 w 2208199"/>
                  <a:gd name="connsiteY81" fmla="*/ 1222135 h 1905947"/>
                  <a:gd name="connsiteX82" fmla="*/ 2120735 w 2208199"/>
                  <a:gd name="connsiteY82" fmla="*/ 1198281 h 1905947"/>
                  <a:gd name="connsiteX83" fmla="*/ 2152540 w 2208199"/>
                  <a:gd name="connsiteY83" fmla="*/ 1158525 h 1905947"/>
                  <a:gd name="connsiteX0" fmla="*/ 2152540 w 2208199"/>
                  <a:gd name="connsiteY0" fmla="*/ 1158525 h 1905947"/>
                  <a:gd name="connsiteX1" fmla="*/ 2176394 w 2208199"/>
                  <a:gd name="connsiteY1" fmla="*/ 1086963 h 1905947"/>
                  <a:gd name="connsiteX2" fmla="*/ 2200248 w 2208199"/>
                  <a:gd name="connsiteY2" fmla="*/ 1023353 h 1905947"/>
                  <a:gd name="connsiteX3" fmla="*/ 2208199 w 2208199"/>
                  <a:gd name="connsiteY3" fmla="*/ 983596 h 1905947"/>
                  <a:gd name="connsiteX4" fmla="*/ 2192297 w 2208199"/>
                  <a:gd name="connsiteY4" fmla="*/ 768911 h 1905947"/>
                  <a:gd name="connsiteX5" fmla="*/ 2152540 w 2208199"/>
                  <a:gd name="connsiteY5" fmla="*/ 729154 h 1905947"/>
                  <a:gd name="connsiteX6" fmla="*/ 2128686 w 2208199"/>
                  <a:gd name="connsiteY6" fmla="*/ 697349 h 1905947"/>
                  <a:gd name="connsiteX7" fmla="*/ 2065076 w 2208199"/>
                  <a:gd name="connsiteY7" fmla="*/ 649641 h 1905947"/>
                  <a:gd name="connsiteX8" fmla="*/ 2001466 w 2208199"/>
                  <a:gd name="connsiteY8" fmla="*/ 593982 h 1905947"/>
                  <a:gd name="connsiteX9" fmla="*/ 1969660 w 2208199"/>
                  <a:gd name="connsiteY9" fmla="*/ 578080 h 1905947"/>
                  <a:gd name="connsiteX10" fmla="*/ 1914001 w 2208199"/>
                  <a:gd name="connsiteY10" fmla="*/ 538323 h 1905947"/>
                  <a:gd name="connsiteX11" fmla="*/ 1890147 w 2208199"/>
                  <a:gd name="connsiteY11" fmla="*/ 514469 h 1905947"/>
                  <a:gd name="connsiteX12" fmla="*/ 1842439 w 2208199"/>
                  <a:gd name="connsiteY12" fmla="*/ 498567 h 1905947"/>
                  <a:gd name="connsiteX13" fmla="*/ 1802683 w 2208199"/>
                  <a:gd name="connsiteY13" fmla="*/ 482664 h 1905947"/>
                  <a:gd name="connsiteX14" fmla="*/ 1605519 w 2208199"/>
                  <a:gd name="connsiteY14" fmla="*/ 314711 h 1905947"/>
                  <a:gd name="connsiteX15" fmla="*/ 1607581 w 2208199"/>
                  <a:gd name="connsiteY15" fmla="*/ 126725 h 1905947"/>
                  <a:gd name="connsiteX16" fmla="*/ 1518504 w 2208199"/>
                  <a:gd name="connsiteY16" fmla="*/ 40232 h 1905947"/>
                  <a:gd name="connsiteX17" fmla="*/ 1277031 w 2208199"/>
                  <a:gd name="connsiteY17" fmla="*/ 10962 h 1905947"/>
                  <a:gd name="connsiteX18" fmla="*/ 1113152 w 2208199"/>
                  <a:gd name="connsiteY18" fmla="*/ 106007 h 1905947"/>
                  <a:gd name="connsiteX19" fmla="*/ 1138504 w 2208199"/>
                  <a:gd name="connsiteY19" fmla="*/ 341541 h 1905947"/>
                  <a:gd name="connsiteX20" fmla="*/ 920088 w 2208199"/>
                  <a:gd name="connsiteY20" fmla="*/ 498567 h 1905947"/>
                  <a:gd name="connsiteX21" fmla="*/ 704911 w 2208199"/>
                  <a:gd name="connsiteY21" fmla="*/ 325638 h 1905947"/>
                  <a:gd name="connsiteX22" fmla="*/ 520334 w 2208199"/>
                  <a:gd name="connsiteY22" fmla="*/ 334900 h 1905947"/>
                  <a:gd name="connsiteX23" fmla="*/ 196519 w 2208199"/>
                  <a:gd name="connsiteY23" fmla="*/ 522420 h 1905947"/>
                  <a:gd name="connsiteX24" fmla="*/ 172666 w 2208199"/>
                  <a:gd name="connsiteY24" fmla="*/ 530372 h 1905947"/>
                  <a:gd name="connsiteX25" fmla="*/ 93152 w 2208199"/>
                  <a:gd name="connsiteY25" fmla="*/ 578080 h 1905947"/>
                  <a:gd name="connsiteX26" fmla="*/ 61347 w 2208199"/>
                  <a:gd name="connsiteY26" fmla="*/ 625787 h 1905947"/>
                  <a:gd name="connsiteX27" fmla="*/ 29542 w 2208199"/>
                  <a:gd name="connsiteY27" fmla="*/ 681447 h 1905947"/>
                  <a:gd name="connsiteX28" fmla="*/ 29542 w 2208199"/>
                  <a:gd name="connsiteY28" fmla="*/ 768911 h 1905947"/>
                  <a:gd name="connsiteX29" fmla="*/ 45445 w 2208199"/>
                  <a:gd name="connsiteY29" fmla="*/ 792765 h 1905947"/>
                  <a:gd name="connsiteX30" fmla="*/ 101104 w 2208199"/>
                  <a:gd name="connsiteY30" fmla="*/ 880229 h 1905947"/>
                  <a:gd name="connsiteX31" fmla="*/ 132909 w 2208199"/>
                  <a:gd name="connsiteY31" fmla="*/ 927937 h 1905947"/>
                  <a:gd name="connsiteX32" fmla="*/ 156763 w 2208199"/>
                  <a:gd name="connsiteY32" fmla="*/ 959742 h 1905947"/>
                  <a:gd name="connsiteX33" fmla="*/ 204471 w 2208199"/>
                  <a:gd name="connsiteY33" fmla="*/ 991547 h 1905947"/>
                  <a:gd name="connsiteX34" fmla="*/ 268081 w 2208199"/>
                  <a:gd name="connsiteY34" fmla="*/ 1047207 h 1905947"/>
                  <a:gd name="connsiteX35" fmla="*/ 291935 w 2208199"/>
                  <a:gd name="connsiteY35" fmla="*/ 1071060 h 1905947"/>
                  <a:gd name="connsiteX36" fmla="*/ 395302 w 2208199"/>
                  <a:gd name="connsiteY36" fmla="*/ 1134671 h 1905947"/>
                  <a:gd name="connsiteX37" fmla="*/ 419156 w 2208199"/>
                  <a:gd name="connsiteY37" fmla="*/ 1142622 h 1905947"/>
                  <a:gd name="connsiteX38" fmla="*/ 482766 w 2208199"/>
                  <a:gd name="connsiteY38" fmla="*/ 1182379 h 1905947"/>
                  <a:gd name="connsiteX39" fmla="*/ 522523 w 2208199"/>
                  <a:gd name="connsiteY39" fmla="*/ 1190330 h 1905947"/>
                  <a:gd name="connsiteX40" fmla="*/ 546377 w 2208199"/>
                  <a:gd name="connsiteY40" fmla="*/ 1198281 h 1905947"/>
                  <a:gd name="connsiteX41" fmla="*/ 578182 w 2208199"/>
                  <a:gd name="connsiteY41" fmla="*/ 1206233 h 1905947"/>
                  <a:gd name="connsiteX42" fmla="*/ 617939 w 2208199"/>
                  <a:gd name="connsiteY42" fmla="*/ 1245989 h 1905947"/>
                  <a:gd name="connsiteX43" fmla="*/ 625890 w 2208199"/>
                  <a:gd name="connsiteY43" fmla="*/ 1277794 h 1905947"/>
                  <a:gd name="connsiteX44" fmla="*/ 641792 w 2208199"/>
                  <a:gd name="connsiteY44" fmla="*/ 1301648 h 1905947"/>
                  <a:gd name="connsiteX45" fmla="*/ 649744 w 2208199"/>
                  <a:gd name="connsiteY45" fmla="*/ 1325502 h 1905947"/>
                  <a:gd name="connsiteX46" fmla="*/ 633841 w 2208199"/>
                  <a:gd name="connsiteY46" fmla="*/ 1381161 h 1905947"/>
                  <a:gd name="connsiteX47" fmla="*/ 617939 w 2208199"/>
                  <a:gd name="connsiteY47" fmla="*/ 1428869 h 1905947"/>
                  <a:gd name="connsiteX48" fmla="*/ 594085 w 2208199"/>
                  <a:gd name="connsiteY48" fmla="*/ 1436820 h 1905947"/>
                  <a:gd name="connsiteX49" fmla="*/ 546377 w 2208199"/>
                  <a:gd name="connsiteY49" fmla="*/ 1468626 h 1905947"/>
                  <a:gd name="connsiteX50" fmla="*/ 522523 w 2208199"/>
                  <a:gd name="connsiteY50" fmla="*/ 1484528 h 1905947"/>
                  <a:gd name="connsiteX51" fmla="*/ 498669 w 2208199"/>
                  <a:gd name="connsiteY51" fmla="*/ 1492480 h 1905947"/>
                  <a:gd name="connsiteX52" fmla="*/ 443010 w 2208199"/>
                  <a:gd name="connsiteY52" fmla="*/ 1532236 h 1905947"/>
                  <a:gd name="connsiteX53" fmla="*/ 435059 w 2208199"/>
                  <a:gd name="connsiteY53" fmla="*/ 1556090 h 1905947"/>
                  <a:gd name="connsiteX54" fmla="*/ 403253 w 2208199"/>
                  <a:gd name="connsiteY54" fmla="*/ 1603798 h 1905947"/>
                  <a:gd name="connsiteX55" fmla="*/ 411205 w 2208199"/>
                  <a:gd name="connsiteY55" fmla="*/ 1667408 h 1905947"/>
                  <a:gd name="connsiteX56" fmla="*/ 458912 w 2208199"/>
                  <a:gd name="connsiteY56" fmla="*/ 1715116 h 1905947"/>
                  <a:gd name="connsiteX57" fmla="*/ 554328 w 2208199"/>
                  <a:gd name="connsiteY57" fmla="*/ 1818483 h 1905947"/>
                  <a:gd name="connsiteX58" fmla="*/ 594085 w 2208199"/>
                  <a:gd name="connsiteY58" fmla="*/ 1858240 h 1905947"/>
                  <a:gd name="connsiteX59" fmla="*/ 609987 w 2208199"/>
                  <a:gd name="connsiteY59" fmla="*/ 1890045 h 1905947"/>
                  <a:gd name="connsiteX60" fmla="*/ 641792 w 2208199"/>
                  <a:gd name="connsiteY60" fmla="*/ 1897996 h 1905947"/>
                  <a:gd name="connsiteX61" fmla="*/ 665646 w 2208199"/>
                  <a:gd name="connsiteY61" fmla="*/ 1905947 h 1905947"/>
                  <a:gd name="connsiteX62" fmla="*/ 904186 w 2208199"/>
                  <a:gd name="connsiteY62" fmla="*/ 1890045 h 1905947"/>
                  <a:gd name="connsiteX63" fmla="*/ 703786 w 2208199"/>
                  <a:gd name="connsiteY63" fmla="*/ 1398089 h 1905947"/>
                  <a:gd name="connsiteX64" fmla="*/ 836846 w 2208199"/>
                  <a:gd name="connsiteY64" fmla="*/ 1563067 h 1905947"/>
                  <a:gd name="connsiteX65" fmla="*/ 1031406 w 2208199"/>
                  <a:gd name="connsiteY65" fmla="*/ 1810532 h 1905947"/>
                  <a:gd name="connsiteX66" fmla="*/ 1079114 w 2208199"/>
                  <a:gd name="connsiteY66" fmla="*/ 1794629 h 1905947"/>
                  <a:gd name="connsiteX67" fmla="*/ 1277897 w 2208199"/>
                  <a:gd name="connsiteY67" fmla="*/ 1802580 h 1905947"/>
                  <a:gd name="connsiteX68" fmla="*/ 1508485 w 2208199"/>
                  <a:gd name="connsiteY68" fmla="*/ 1810532 h 1905947"/>
                  <a:gd name="connsiteX69" fmla="*/ 1548241 w 2208199"/>
                  <a:gd name="connsiteY69" fmla="*/ 1818483 h 1905947"/>
                  <a:gd name="connsiteX70" fmla="*/ 1659559 w 2208199"/>
                  <a:gd name="connsiteY70" fmla="*/ 1834386 h 1905947"/>
                  <a:gd name="connsiteX71" fmla="*/ 1914001 w 2208199"/>
                  <a:gd name="connsiteY71" fmla="*/ 1818483 h 1905947"/>
                  <a:gd name="connsiteX72" fmla="*/ 1937855 w 2208199"/>
                  <a:gd name="connsiteY72" fmla="*/ 1810532 h 1905947"/>
                  <a:gd name="connsiteX73" fmla="*/ 1961709 w 2208199"/>
                  <a:gd name="connsiteY73" fmla="*/ 1778727 h 1905947"/>
                  <a:gd name="connsiteX74" fmla="*/ 1985563 w 2208199"/>
                  <a:gd name="connsiteY74" fmla="*/ 1754873 h 1905947"/>
                  <a:gd name="connsiteX75" fmla="*/ 1993514 w 2208199"/>
                  <a:gd name="connsiteY75" fmla="*/ 1715116 h 1905947"/>
                  <a:gd name="connsiteX76" fmla="*/ 2017368 w 2208199"/>
                  <a:gd name="connsiteY76" fmla="*/ 1524285 h 1905947"/>
                  <a:gd name="connsiteX77" fmla="*/ 2049173 w 2208199"/>
                  <a:gd name="connsiteY77" fmla="*/ 1476577 h 1905947"/>
                  <a:gd name="connsiteX78" fmla="*/ 2073027 w 2208199"/>
                  <a:gd name="connsiteY78" fmla="*/ 1468626 h 1905947"/>
                  <a:gd name="connsiteX79" fmla="*/ 2088930 w 2208199"/>
                  <a:gd name="connsiteY79" fmla="*/ 1436820 h 1905947"/>
                  <a:gd name="connsiteX80" fmla="*/ 2112784 w 2208199"/>
                  <a:gd name="connsiteY80" fmla="*/ 1222135 h 1905947"/>
                  <a:gd name="connsiteX81" fmla="*/ 2120735 w 2208199"/>
                  <a:gd name="connsiteY81" fmla="*/ 1198281 h 1905947"/>
                  <a:gd name="connsiteX82" fmla="*/ 2152540 w 2208199"/>
                  <a:gd name="connsiteY82" fmla="*/ 1158525 h 1905947"/>
                  <a:gd name="connsiteX0" fmla="*/ 2152540 w 2208199"/>
                  <a:gd name="connsiteY0" fmla="*/ 1158525 h 1905947"/>
                  <a:gd name="connsiteX1" fmla="*/ 2176394 w 2208199"/>
                  <a:gd name="connsiteY1" fmla="*/ 1086963 h 1905947"/>
                  <a:gd name="connsiteX2" fmla="*/ 2200248 w 2208199"/>
                  <a:gd name="connsiteY2" fmla="*/ 1023353 h 1905947"/>
                  <a:gd name="connsiteX3" fmla="*/ 2208199 w 2208199"/>
                  <a:gd name="connsiteY3" fmla="*/ 983596 h 1905947"/>
                  <a:gd name="connsiteX4" fmla="*/ 2192297 w 2208199"/>
                  <a:gd name="connsiteY4" fmla="*/ 768911 h 1905947"/>
                  <a:gd name="connsiteX5" fmla="*/ 2152540 w 2208199"/>
                  <a:gd name="connsiteY5" fmla="*/ 729154 h 1905947"/>
                  <a:gd name="connsiteX6" fmla="*/ 2128686 w 2208199"/>
                  <a:gd name="connsiteY6" fmla="*/ 697349 h 1905947"/>
                  <a:gd name="connsiteX7" fmla="*/ 2065076 w 2208199"/>
                  <a:gd name="connsiteY7" fmla="*/ 649641 h 1905947"/>
                  <a:gd name="connsiteX8" fmla="*/ 2001466 w 2208199"/>
                  <a:gd name="connsiteY8" fmla="*/ 593982 h 1905947"/>
                  <a:gd name="connsiteX9" fmla="*/ 1969660 w 2208199"/>
                  <a:gd name="connsiteY9" fmla="*/ 578080 h 1905947"/>
                  <a:gd name="connsiteX10" fmla="*/ 1914001 w 2208199"/>
                  <a:gd name="connsiteY10" fmla="*/ 538323 h 1905947"/>
                  <a:gd name="connsiteX11" fmla="*/ 1890147 w 2208199"/>
                  <a:gd name="connsiteY11" fmla="*/ 514469 h 1905947"/>
                  <a:gd name="connsiteX12" fmla="*/ 1842439 w 2208199"/>
                  <a:gd name="connsiteY12" fmla="*/ 498567 h 1905947"/>
                  <a:gd name="connsiteX13" fmla="*/ 1802683 w 2208199"/>
                  <a:gd name="connsiteY13" fmla="*/ 482664 h 1905947"/>
                  <a:gd name="connsiteX14" fmla="*/ 1605519 w 2208199"/>
                  <a:gd name="connsiteY14" fmla="*/ 314711 h 1905947"/>
                  <a:gd name="connsiteX15" fmla="*/ 1607581 w 2208199"/>
                  <a:gd name="connsiteY15" fmla="*/ 126725 h 1905947"/>
                  <a:gd name="connsiteX16" fmla="*/ 1518504 w 2208199"/>
                  <a:gd name="connsiteY16" fmla="*/ 40232 h 1905947"/>
                  <a:gd name="connsiteX17" fmla="*/ 1277031 w 2208199"/>
                  <a:gd name="connsiteY17" fmla="*/ 10962 h 1905947"/>
                  <a:gd name="connsiteX18" fmla="*/ 1113152 w 2208199"/>
                  <a:gd name="connsiteY18" fmla="*/ 106007 h 1905947"/>
                  <a:gd name="connsiteX19" fmla="*/ 1138504 w 2208199"/>
                  <a:gd name="connsiteY19" fmla="*/ 341541 h 1905947"/>
                  <a:gd name="connsiteX20" fmla="*/ 920088 w 2208199"/>
                  <a:gd name="connsiteY20" fmla="*/ 498567 h 1905947"/>
                  <a:gd name="connsiteX21" fmla="*/ 704911 w 2208199"/>
                  <a:gd name="connsiteY21" fmla="*/ 325638 h 1905947"/>
                  <a:gd name="connsiteX22" fmla="*/ 520334 w 2208199"/>
                  <a:gd name="connsiteY22" fmla="*/ 334900 h 1905947"/>
                  <a:gd name="connsiteX23" fmla="*/ 196519 w 2208199"/>
                  <a:gd name="connsiteY23" fmla="*/ 522420 h 1905947"/>
                  <a:gd name="connsiteX24" fmla="*/ 172666 w 2208199"/>
                  <a:gd name="connsiteY24" fmla="*/ 530372 h 1905947"/>
                  <a:gd name="connsiteX25" fmla="*/ 93152 w 2208199"/>
                  <a:gd name="connsiteY25" fmla="*/ 578080 h 1905947"/>
                  <a:gd name="connsiteX26" fmla="*/ 61347 w 2208199"/>
                  <a:gd name="connsiteY26" fmla="*/ 625787 h 1905947"/>
                  <a:gd name="connsiteX27" fmla="*/ 29542 w 2208199"/>
                  <a:gd name="connsiteY27" fmla="*/ 681447 h 1905947"/>
                  <a:gd name="connsiteX28" fmla="*/ 29542 w 2208199"/>
                  <a:gd name="connsiteY28" fmla="*/ 768911 h 1905947"/>
                  <a:gd name="connsiteX29" fmla="*/ 45445 w 2208199"/>
                  <a:gd name="connsiteY29" fmla="*/ 792765 h 1905947"/>
                  <a:gd name="connsiteX30" fmla="*/ 101104 w 2208199"/>
                  <a:gd name="connsiteY30" fmla="*/ 880229 h 1905947"/>
                  <a:gd name="connsiteX31" fmla="*/ 132909 w 2208199"/>
                  <a:gd name="connsiteY31" fmla="*/ 927937 h 1905947"/>
                  <a:gd name="connsiteX32" fmla="*/ 156763 w 2208199"/>
                  <a:gd name="connsiteY32" fmla="*/ 959742 h 1905947"/>
                  <a:gd name="connsiteX33" fmla="*/ 204471 w 2208199"/>
                  <a:gd name="connsiteY33" fmla="*/ 991547 h 1905947"/>
                  <a:gd name="connsiteX34" fmla="*/ 268081 w 2208199"/>
                  <a:gd name="connsiteY34" fmla="*/ 1047207 h 1905947"/>
                  <a:gd name="connsiteX35" fmla="*/ 291935 w 2208199"/>
                  <a:gd name="connsiteY35" fmla="*/ 1071060 h 1905947"/>
                  <a:gd name="connsiteX36" fmla="*/ 395302 w 2208199"/>
                  <a:gd name="connsiteY36" fmla="*/ 1134671 h 1905947"/>
                  <a:gd name="connsiteX37" fmla="*/ 419156 w 2208199"/>
                  <a:gd name="connsiteY37" fmla="*/ 1142622 h 1905947"/>
                  <a:gd name="connsiteX38" fmla="*/ 482766 w 2208199"/>
                  <a:gd name="connsiteY38" fmla="*/ 1182379 h 1905947"/>
                  <a:gd name="connsiteX39" fmla="*/ 522523 w 2208199"/>
                  <a:gd name="connsiteY39" fmla="*/ 1190330 h 1905947"/>
                  <a:gd name="connsiteX40" fmla="*/ 546377 w 2208199"/>
                  <a:gd name="connsiteY40" fmla="*/ 1198281 h 1905947"/>
                  <a:gd name="connsiteX41" fmla="*/ 578182 w 2208199"/>
                  <a:gd name="connsiteY41" fmla="*/ 1206233 h 1905947"/>
                  <a:gd name="connsiteX42" fmla="*/ 617939 w 2208199"/>
                  <a:gd name="connsiteY42" fmla="*/ 1245989 h 1905947"/>
                  <a:gd name="connsiteX43" fmla="*/ 625890 w 2208199"/>
                  <a:gd name="connsiteY43" fmla="*/ 1277794 h 1905947"/>
                  <a:gd name="connsiteX44" fmla="*/ 641792 w 2208199"/>
                  <a:gd name="connsiteY44" fmla="*/ 1301648 h 1905947"/>
                  <a:gd name="connsiteX45" fmla="*/ 649744 w 2208199"/>
                  <a:gd name="connsiteY45" fmla="*/ 1325502 h 1905947"/>
                  <a:gd name="connsiteX46" fmla="*/ 633841 w 2208199"/>
                  <a:gd name="connsiteY46" fmla="*/ 1381161 h 1905947"/>
                  <a:gd name="connsiteX47" fmla="*/ 617939 w 2208199"/>
                  <a:gd name="connsiteY47" fmla="*/ 1428869 h 1905947"/>
                  <a:gd name="connsiteX48" fmla="*/ 594085 w 2208199"/>
                  <a:gd name="connsiteY48" fmla="*/ 1436820 h 1905947"/>
                  <a:gd name="connsiteX49" fmla="*/ 546377 w 2208199"/>
                  <a:gd name="connsiteY49" fmla="*/ 1468626 h 1905947"/>
                  <a:gd name="connsiteX50" fmla="*/ 522523 w 2208199"/>
                  <a:gd name="connsiteY50" fmla="*/ 1484528 h 1905947"/>
                  <a:gd name="connsiteX51" fmla="*/ 498669 w 2208199"/>
                  <a:gd name="connsiteY51" fmla="*/ 1492480 h 1905947"/>
                  <a:gd name="connsiteX52" fmla="*/ 443010 w 2208199"/>
                  <a:gd name="connsiteY52" fmla="*/ 1532236 h 1905947"/>
                  <a:gd name="connsiteX53" fmla="*/ 435059 w 2208199"/>
                  <a:gd name="connsiteY53" fmla="*/ 1556090 h 1905947"/>
                  <a:gd name="connsiteX54" fmla="*/ 403253 w 2208199"/>
                  <a:gd name="connsiteY54" fmla="*/ 1603798 h 1905947"/>
                  <a:gd name="connsiteX55" fmla="*/ 411205 w 2208199"/>
                  <a:gd name="connsiteY55" fmla="*/ 1667408 h 1905947"/>
                  <a:gd name="connsiteX56" fmla="*/ 458912 w 2208199"/>
                  <a:gd name="connsiteY56" fmla="*/ 1715116 h 1905947"/>
                  <a:gd name="connsiteX57" fmla="*/ 554328 w 2208199"/>
                  <a:gd name="connsiteY57" fmla="*/ 1818483 h 1905947"/>
                  <a:gd name="connsiteX58" fmla="*/ 594085 w 2208199"/>
                  <a:gd name="connsiteY58" fmla="*/ 1858240 h 1905947"/>
                  <a:gd name="connsiteX59" fmla="*/ 609987 w 2208199"/>
                  <a:gd name="connsiteY59" fmla="*/ 1890045 h 1905947"/>
                  <a:gd name="connsiteX60" fmla="*/ 641792 w 2208199"/>
                  <a:gd name="connsiteY60" fmla="*/ 1897996 h 1905947"/>
                  <a:gd name="connsiteX61" fmla="*/ 665646 w 2208199"/>
                  <a:gd name="connsiteY61" fmla="*/ 1905947 h 1905947"/>
                  <a:gd name="connsiteX62" fmla="*/ 703786 w 2208199"/>
                  <a:gd name="connsiteY62" fmla="*/ 1398089 h 1905947"/>
                  <a:gd name="connsiteX63" fmla="*/ 836846 w 2208199"/>
                  <a:gd name="connsiteY63" fmla="*/ 1563067 h 1905947"/>
                  <a:gd name="connsiteX64" fmla="*/ 1031406 w 2208199"/>
                  <a:gd name="connsiteY64" fmla="*/ 1810532 h 1905947"/>
                  <a:gd name="connsiteX65" fmla="*/ 1079114 w 2208199"/>
                  <a:gd name="connsiteY65" fmla="*/ 1794629 h 1905947"/>
                  <a:gd name="connsiteX66" fmla="*/ 1277897 w 2208199"/>
                  <a:gd name="connsiteY66" fmla="*/ 1802580 h 1905947"/>
                  <a:gd name="connsiteX67" fmla="*/ 1508485 w 2208199"/>
                  <a:gd name="connsiteY67" fmla="*/ 1810532 h 1905947"/>
                  <a:gd name="connsiteX68" fmla="*/ 1548241 w 2208199"/>
                  <a:gd name="connsiteY68" fmla="*/ 1818483 h 1905947"/>
                  <a:gd name="connsiteX69" fmla="*/ 1659559 w 2208199"/>
                  <a:gd name="connsiteY69" fmla="*/ 1834386 h 1905947"/>
                  <a:gd name="connsiteX70" fmla="*/ 1914001 w 2208199"/>
                  <a:gd name="connsiteY70" fmla="*/ 1818483 h 1905947"/>
                  <a:gd name="connsiteX71" fmla="*/ 1937855 w 2208199"/>
                  <a:gd name="connsiteY71" fmla="*/ 1810532 h 1905947"/>
                  <a:gd name="connsiteX72" fmla="*/ 1961709 w 2208199"/>
                  <a:gd name="connsiteY72" fmla="*/ 1778727 h 1905947"/>
                  <a:gd name="connsiteX73" fmla="*/ 1985563 w 2208199"/>
                  <a:gd name="connsiteY73" fmla="*/ 1754873 h 1905947"/>
                  <a:gd name="connsiteX74" fmla="*/ 1993514 w 2208199"/>
                  <a:gd name="connsiteY74" fmla="*/ 1715116 h 1905947"/>
                  <a:gd name="connsiteX75" fmla="*/ 2017368 w 2208199"/>
                  <a:gd name="connsiteY75" fmla="*/ 1524285 h 1905947"/>
                  <a:gd name="connsiteX76" fmla="*/ 2049173 w 2208199"/>
                  <a:gd name="connsiteY76" fmla="*/ 1476577 h 1905947"/>
                  <a:gd name="connsiteX77" fmla="*/ 2073027 w 2208199"/>
                  <a:gd name="connsiteY77" fmla="*/ 1468626 h 1905947"/>
                  <a:gd name="connsiteX78" fmla="*/ 2088930 w 2208199"/>
                  <a:gd name="connsiteY78" fmla="*/ 1436820 h 1905947"/>
                  <a:gd name="connsiteX79" fmla="*/ 2112784 w 2208199"/>
                  <a:gd name="connsiteY79" fmla="*/ 1222135 h 1905947"/>
                  <a:gd name="connsiteX80" fmla="*/ 2120735 w 2208199"/>
                  <a:gd name="connsiteY80" fmla="*/ 1198281 h 1905947"/>
                  <a:gd name="connsiteX81" fmla="*/ 2152540 w 2208199"/>
                  <a:gd name="connsiteY81" fmla="*/ 1158525 h 1905947"/>
                  <a:gd name="connsiteX0" fmla="*/ 703786 w 2208199"/>
                  <a:gd name="connsiteY0" fmla="*/ 1398089 h 2014475"/>
                  <a:gd name="connsiteX1" fmla="*/ 836846 w 2208199"/>
                  <a:gd name="connsiteY1" fmla="*/ 1563067 h 2014475"/>
                  <a:gd name="connsiteX2" fmla="*/ 1031406 w 2208199"/>
                  <a:gd name="connsiteY2" fmla="*/ 1810532 h 2014475"/>
                  <a:gd name="connsiteX3" fmla="*/ 1079114 w 2208199"/>
                  <a:gd name="connsiteY3" fmla="*/ 1794629 h 2014475"/>
                  <a:gd name="connsiteX4" fmla="*/ 1277897 w 2208199"/>
                  <a:gd name="connsiteY4" fmla="*/ 1802580 h 2014475"/>
                  <a:gd name="connsiteX5" fmla="*/ 1508485 w 2208199"/>
                  <a:gd name="connsiteY5" fmla="*/ 1810532 h 2014475"/>
                  <a:gd name="connsiteX6" fmla="*/ 1548241 w 2208199"/>
                  <a:gd name="connsiteY6" fmla="*/ 1818483 h 2014475"/>
                  <a:gd name="connsiteX7" fmla="*/ 1659559 w 2208199"/>
                  <a:gd name="connsiteY7" fmla="*/ 1834386 h 2014475"/>
                  <a:gd name="connsiteX8" fmla="*/ 1914001 w 2208199"/>
                  <a:gd name="connsiteY8" fmla="*/ 1818483 h 2014475"/>
                  <a:gd name="connsiteX9" fmla="*/ 1937855 w 2208199"/>
                  <a:gd name="connsiteY9" fmla="*/ 1810532 h 2014475"/>
                  <a:gd name="connsiteX10" fmla="*/ 1961709 w 2208199"/>
                  <a:gd name="connsiteY10" fmla="*/ 1778727 h 2014475"/>
                  <a:gd name="connsiteX11" fmla="*/ 1985563 w 2208199"/>
                  <a:gd name="connsiteY11" fmla="*/ 1754873 h 2014475"/>
                  <a:gd name="connsiteX12" fmla="*/ 1993514 w 2208199"/>
                  <a:gd name="connsiteY12" fmla="*/ 1715116 h 2014475"/>
                  <a:gd name="connsiteX13" fmla="*/ 2017368 w 2208199"/>
                  <a:gd name="connsiteY13" fmla="*/ 1524285 h 2014475"/>
                  <a:gd name="connsiteX14" fmla="*/ 2049173 w 2208199"/>
                  <a:gd name="connsiteY14" fmla="*/ 1476577 h 2014475"/>
                  <a:gd name="connsiteX15" fmla="*/ 2073027 w 2208199"/>
                  <a:gd name="connsiteY15" fmla="*/ 1468626 h 2014475"/>
                  <a:gd name="connsiteX16" fmla="*/ 2088930 w 2208199"/>
                  <a:gd name="connsiteY16" fmla="*/ 1436820 h 2014475"/>
                  <a:gd name="connsiteX17" fmla="*/ 2112784 w 2208199"/>
                  <a:gd name="connsiteY17" fmla="*/ 1222135 h 2014475"/>
                  <a:gd name="connsiteX18" fmla="*/ 2120735 w 2208199"/>
                  <a:gd name="connsiteY18" fmla="*/ 1198281 h 2014475"/>
                  <a:gd name="connsiteX19" fmla="*/ 2152540 w 2208199"/>
                  <a:gd name="connsiteY19" fmla="*/ 1158525 h 2014475"/>
                  <a:gd name="connsiteX20" fmla="*/ 2176394 w 2208199"/>
                  <a:gd name="connsiteY20" fmla="*/ 1086963 h 2014475"/>
                  <a:gd name="connsiteX21" fmla="*/ 2200248 w 2208199"/>
                  <a:gd name="connsiteY21" fmla="*/ 1023353 h 2014475"/>
                  <a:gd name="connsiteX22" fmla="*/ 2208199 w 2208199"/>
                  <a:gd name="connsiteY22" fmla="*/ 983596 h 2014475"/>
                  <a:gd name="connsiteX23" fmla="*/ 2192297 w 2208199"/>
                  <a:gd name="connsiteY23" fmla="*/ 768911 h 2014475"/>
                  <a:gd name="connsiteX24" fmla="*/ 2152540 w 2208199"/>
                  <a:gd name="connsiteY24" fmla="*/ 729154 h 2014475"/>
                  <a:gd name="connsiteX25" fmla="*/ 2128686 w 2208199"/>
                  <a:gd name="connsiteY25" fmla="*/ 697349 h 2014475"/>
                  <a:gd name="connsiteX26" fmla="*/ 2065076 w 2208199"/>
                  <a:gd name="connsiteY26" fmla="*/ 649641 h 2014475"/>
                  <a:gd name="connsiteX27" fmla="*/ 2001466 w 2208199"/>
                  <a:gd name="connsiteY27" fmla="*/ 593982 h 2014475"/>
                  <a:gd name="connsiteX28" fmla="*/ 1969660 w 2208199"/>
                  <a:gd name="connsiteY28" fmla="*/ 578080 h 2014475"/>
                  <a:gd name="connsiteX29" fmla="*/ 1914001 w 2208199"/>
                  <a:gd name="connsiteY29" fmla="*/ 538323 h 2014475"/>
                  <a:gd name="connsiteX30" fmla="*/ 1890147 w 2208199"/>
                  <a:gd name="connsiteY30" fmla="*/ 514469 h 2014475"/>
                  <a:gd name="connsiteX31" fmla="*/ 1842439 w 2208199"/>
                  <a:gd name="connsiteY31" fmla="*/ 498567 h 2014475"/>
                  <a:gd name="connsiteX32" fmla="*/ 1802683 w 2208199"/>
                  <a:gd name="connsiteY32" fmla="*/ 482664 h 2014475"/>
                  <a:gd name="connsiteX33" fmla="*/ 1605519 w 2208199"/>
                  <a:gd name="connsiteY33" fmla="*/ 314711 h 2014475"/>
                  <a:gd name="connsiteX34" fmla="*/ 1607581 w 2208199"/>
                  <a:gd name="connsiteY34" fmla="*/ 126725 h 2014475"/>
                  <a:gd name="connsiteX35" fmla="*/ 1518504 w 2208199"/>
                  <a:gd name="connsiteY35" fmla="*/ 40232 h 2014475"/>
                  <a:gd name="connsiteX36" fmla="*/ 1277031 w 2208199"/>
                  <a:gd name="connsiteY36" fmla="*/ 10962 h 2014475"/>
                  <a:gd name="connsiteX37" fmla="*/ 1113152 w 2208199"/>
                  <a:gd name="connsiteY37" fmla="*/ 106007 h 2014475"/>
                  <a:gd name="connsiteX38" fmla="*/ 1138504 w 2208199"/>
                  <a:gd name="connsiteY38" fmla="*/ 341541 h 2014475"/>
                  <a:gd name="connsiteX39" fmla="*/ 920088 w 2208199"/>
                  <a:gd name="connsiteY39" fmla="*/ 498567 h 2014475"/>
                  <a:gd name="connsiteX40" fmla="*/ 704911 w 2208199"/>
                  <a:gd name="connsiteY40" fmla="*/ 325638 h 2014475"/>
                  <a:gd name="connsiteX41" fmla="*/ 520334 w 2208199"/>
                  <a:gd name="connsiteY41" fmla="*/ 334900 h 2014475"/>
                  <a:gd name="connsiteX42" fmla="*/ 196519 w 2208199"/>
                  <a:gd name="connsiteY42" fmla="*/ 522420 h 2014475"/>
                  <a:gd name="connsiteX43" fmla="*/ 172666 w 2208199"/>
                  <a:gd name="connsiteY43" fmla="*/ 530372 h 2014475"/>
                  <a:gd name="connsiteX44" fmla="*/ 93152 w 2208199"/>
                  <a:gd name="connsiteY44" fmla="*/ 578080 h 2014475"/>
                  <a:gd name="connsiteX45" fmla="*/ 61347 w 2208199"/>
                  <a:gd name="connsiteY45" fmla="*/ 625787 h 2014475"/>
                  <a:gd name="connsiteX46" fmla="*/ 29542 w 2208199"/>
                  <a:gd name="connsiteY46" fmla="*/ 681447 h 2014475"/>
                  <a:gd name="connsiteX47" fmla="*/ 29542 w 2208199"/>
                  <a:gd name="connsiteY47" fmla="*/ 768911 h 2014475"/>
                  <a:gd name="connsiteX48" fmla="*/ 45445 w 2208199"/>
                  <a:gd name="connsiteY48" fmla="*/ 792765 h 2014475"/>
                  <a:gd name="connsiteX49" fmla="*/ 101104 w 2208199"/>
                  <a:gd name="connsiteY49" fmla="*/ 880229 h 2014475"/>
                  <a:gd name="connsiteX50" fmla="*/ 132909 w 2208199"/>
                  <a:gd name="connsiteY50" fmla="*/ 927937 h 2014475"/>
                  <a:gd name="connsiteX51" fmla="*/ 156763 w 2208199"/>
                  <a:gd name="connsiteY51" fmla="*/ 959742 h 2014475"/>
                  <a:gd name="connsiteX52" fmla="*/ 204471 w 2208199"/>
                  <a:gd name="connsiteY52" fmla="*/ 991547 h 2014475"/>
                  <a:gd name="connsiteX53" fmla="*/ 268081 w 2208199"/>
                  <a:gd name="connsiteY53" fmla="*/ 1047207 h 2014475"/>
                  <a:gd name="connsiteX54" fmla="*/ 291935 w 2208199"/>
                  <a:gd name="connsiteY54" fmla="*/ 1071060 h 2014475"/>
                  <a:gd name="connsiteX55" fmla="*/ 395302 w 2208199"/>
                  <a:gd name="connsiteY55" fmla="*/ 1134671 h 2014475"/>
                  <a:gd name="connsiteX56" fmla="*/ 419156 w 2208199"/>
                  <a:gd name="connsiteY56" fmla="*/ 1142622 h 2014475"/>
                  <a:gd name="connsiteX57" fmla="*/ 482766 w 2208199"/>
                  <a:gd name="connsiteY57" fmla="*/ 1182379 h 2014475"/>
                  <a:gd name="connsiteX58" fmla="*/ 522523 w 2208199"/>
                  <a:gd name="connsiteY58" fmla="*/ 1190330 h 2014475"/>
                  <a:gd name="connsiteX59" fmla="*/ 546377 w 2208199"/>
                  <a:gd name="connsiteY59" fmla="*/ 1198281 h 2014475"/>
                  <a:gd name="connsiteX60" fmla="*/ 578182 w 2208199"/>
                  <a:gd name="connsiteY60" fmla="*/ 1206233 h 2014475"/>
                  <a:gd name="connsiteX61" fmla="*/ 617939 w 2208199"/>
                  <a:gd name="connsiteY61" fmla="*/ 1245989 h 2014475"/>
                  <a:gd name="connsiteX62" fmla="*/ 625890 w 2208199"/>
                  <a:gd name="connsiteY62" fmla="*/ 1277794 h 2014475"/>
                  <a:gd name="connsiteX63" fmla="*/ 641792 w 2208199"/>
                  <a:gd name="connsiteY63" fmla="*/ 1301648 h 2014475"/>
                  <a:gd name="connsiteX64" fmla="*/ 649744 w 2208199"/>
                  <a:gd name="connsiteY64" fmla="*/ 1325502 h 2014475"/>
                  <a:gd name="connsiteX65" fmla="*/ 633841 w 2208199"/>
                  <a:gd name="connsiteY65" fmla="*/ 1381161 h 2014475"/>
                  <a:gd name="connsiteX66" fmla="*/ 617939 w 2208199"/>
                  <a:gd name="connsiteY66" fmla="*/ 1428869 h 2014475"/>
                  <a:gd name="connsiteX67" fmla="*/ 594085 w 2208199"/>
                  <a:gd name="connsiteY67" fmla="*/ 1436820 h 2014475"/>
                  <a:gd name="connsiteX68" fmla="*/ 546377 w 2208199"/>
                  <a:gd name="connsiteY68" fmla="*/ 1468626 h 2014475"/>
                  <a:gd name="connsiteX69" fmla="*/ 522523 w 2208199"/>
                  <a:gd name="connsiteY69" fmla="*/ 1484528 h 2014475"/>
                  <a:gd name="connsiteX70" fmla="*/ 498669 w 2208199"/>
                  <a:gd name="connsiteY70" fmla="*/ 1492480 h 2014475"/>
                  <a:gd name="connsiteX71" fmla="*/ 443010 w 2208199"/>
                  <a:gd name="connsiteY71" fmla="*/ 1532236 h 2014475"/>
                  <a:gd name="connsiteX72" fmla="*/ 435059 w 2208199"/>
                  <a:gd name="connsiteY72" fmla="*/ 1556090 h 2014475"/>
                  <a:gd name="connsiteX73" fmla="*/ 403253 w 2208199"/>
                  <a:gd name="connsiteY73" fmla="*/ 1603798 h 2014475"/>
                  <a:gd name="connsiteX74" fmla="*/ 411205 w 2208199"/>
                  <a:gd name="connsiteY74" fmla="*/ 1667408 h 2014475"/>
                  <a:gd name="connsiteX75" fmla="*/ 458912 w 2208199"/>
                  <a:gd name="connsiteY75" fmla="*/ 1715116 h 2014475"/>
                  <a:gd name="connsiteX76" fmla="*/ 554328 w 2208199"/>
                  <a:gd name="connsiteY76" fmla="*/ 1818483 h 2014475"/>
                  <a:gd name="connsiteX77" fmla="*/ 594085 w 2208199"/>
                  <a:gd name="connsiteY77" fmla="*/ 1858240 h 2014475"/>
                  <a:gd name="connsiteX78" fmla="*/ 609987 w 2208199"/>
                  <a:gd name="connsiteY78" fmla="*/ 1890045 h 2014475"/>
                  <a:gd name="connsiteX79" fmla="*/ 641792 w 2208199"/>
                  <a:gd name="connsiteY79" fmla="*/ 1897996 h 2014475"/>
                  <a:gd name="connsiteX80" fmla="*/ 768070 w 2208199"/>
                  <a:gd name="connsiteY80" fmla="*/ 2014475 h 2014475"/>
                  <a:gd name="connsiteX0" fmla="*/ 703786 w 2208199"/>
                  <a:gd name="connsiteY0" fmla="*/ 1398089 h 2014475"/>
                  <a:gd name="connsiteX1" fmla="*/ 836846 w 2208199"/>
                  <a:gd name="connsiteY1" fmla="*/ 1563067 h 2014475"/>
                  <a:gd name="connsiteX2" fmla="*/ 1031406 w 2208199"/>
                  <a:gd name="connsiteY2" fmla="*/ 1810532 h 2014475"/>
                  <a:gd name="connsiteX3" fmla="*/ 1079114 w 2208199"/>
                  <a:gd name="connsiteY3" fmla="*/ 1794629 h 2014475"/>
                  <a:gd name="connsiteX4" fmla="*/ 1277897 w 2208199"/>
                  <a:gd name="connsiteY4" fmla="*/ 1802580 h 2014475"/>
                  <a:gd name="connsiteX5" fmla="*/ 1508485 w 2208199"/>
                  <a:gd name="connsiteY5" fmla="*/ 1810532 h 2014475"/>
                  <a:gd name="connsiteX6" fmla="*/ 1548241 w 2208199"/>
                  <a:gd name="connsiteY6" fmla="*/ 1818483 h 2014475"/>
                  <a:gd name="connsiteX7" fmla="*/ 1659559 w 2208199"/>
                  <a:gd name="connsiteY7" fmla="*/ 1834386 h 2014475"/>
                  <a:gd name="connsiteX8" fmla="*/ 1914001 w 2208199"/>
                  <a:gd name="connsiteY8" fmla="*/ 1818483 h 2014475"/>
                  <a:gd name="connsiteX9" fmla="*/ 1937855 w 2208199"/>
                  <a:gd name="connsiteY9" fmla="*/ 1810532 h 2014475"/>
                  <a:gd name="connsiteX10" fmla="*/ 1961709 w 2208199"/>
                  <a:gd name="connsiteY10" fmla="*/ 1778727 h 2014475"/>
                  <a:gd name="connsiteX11" fmla="*/ 1985563 w 2208199"/>
                  <a:gd name="connsiteY11" fmla="*/ 1754873 h 2014475"/>
                  <a:gd name="connsiteX12" fmla="*/ 1993514 w 2208199"/>
                  <a:gd name="connsiteY12" fmla="*/ 1715116 h 2014475"/>
                  <a:gd name="connsiteX13" fmla="*/ 2017368 w 2208199"/>
                  <a:gd name="connsiteY13" fmla="*/ 1524285 h 2014475"/>
                  <a:gd name="connsiteX14" fmla="*/ 2049173 w 2208199"/>
                  <a:gd name="connsiteY14" fmla="*/ 1476577 h 2014475"/>
                  <a:gd name="connsiteX15" fmla="*/ 2073027 w 2208199"/>
                  <a:gd name="connsiteY15" fmla="*/ 1468626 h 2014475"/>
                  <a:gd name="connsiteX16" fmla="*/ 2088930 w 2208199"/>
                  <a:gd name="connsiteY16" fmla="*/ 1436820 h 2014475"/>
                  <a:gd name="connsiteX17" fmla="*/ 2112784 w 2208199"/>
                  <a:gd name="connsiteY17" fmla="*/ 1222135 h 2014475"/>
                  <a:gd name="connsiteX18" fmla="*/ 2120735 w 2208199"/>
                  <a:gd name="connsiteY18" fmla="*/ 1198281 h 2014475"/>
                  <a:gd name="connsiteX19" fmla="*/ 2152540 w 2208199"/>
                  <a:gd name="connsiteY19" fmla="*/ 1158525 h 2014475"/>
                  <a:gd name="connsiteX20" fmla="*/ 2176394 w 2208199"/>
                  <a:gd name="connsiteY20" fmla="*/ 1086963 h 2014475"/>
                  <a:gd name="connsiteX21" fmla="*/ 2200248 w 2208199"/>
                  <a:gd name="connsiteY21" fmla="*/ 1023353 h 2014475"/>
                  <a:gd name="connsiteX22" fmla="*/ 2208199 w 2208199"/>
                  <a:gd name="connsiteY22" fmla="*/ 983596 h 2014475"/>
                  <a:gd name="connsiteX23" fmla="*/ 2192297 w 2208199"/>
                  <a:gd name="connsiteY23" fmla="*/ 768911 h 2014475"/>
                  <a:gd name="connsiteX24" fmla="*/ 2152540 w 2208199"/>
                  <a:gd name="connsiteY24" fmla="*/ 729154 h 2014475"/>
                  <a:gd name="connsiteX25" fmla="*/ 2128686 w 2208199"/>
                  <a:gd name="connsiteY25" fmla="*/ 697349 h 2014475"/>
                  <a:gd name="connsiteX26" fmla="*/ 2065076 w 2208199"/>
                  <a:gd name="connsiteY26" fmla="*/ 649641 h 2014475"/>
                  <a:gd name="connsiteX27" fmla="*/ 2001466 w 2208199"/>
                  <a:gd name="connsiteY27" fmla="*/ 593982 h 2014475"/>
                  <a:gd name="connsiteX28" fmla="*/ 1969660 w 2208199"/>
                  <a:gd name="connsiteY28" fmla="*/ 578080 h 2014475"/>
                  <a:gd name="connsiteX29" fmla="*/ 1914001 w 2208199"/>
                  <a:gd name="connsiteY29" fmla="*/ 538323 h 2014475"/>
                  <a:gd name="connsiteX30" fmla="*/ 1890147 w 2208199"/>
                  <a:gd name="connsiteY30" fmla="*/ 514469 h 2014475"/>
                  <a:gd name="connsiteX31" fmla="*/ 1842439 w 2208199"/>
                  <a:gd name="connsiteY31" fmla="*/ 498567 h 2014475"/>
                  <a:gd name="connsiteX32" fmla="*/ 1802683 w 2208199"/>
                  <a:gd name="connsiteY32" fmla="*/ 482664 h 2014475"/>
                  <a:gd name="connsiteX33" fmla="*/ 1605519 w 2208199"/>
                  <a:gd name="connsiteY33" fmla="*/ 314711 h 2014475"/>
                  <a:gd name="connsiteX34" fmla="*/ 1607581 w 2208199"/>
                  <a:gd name="connsiteY34" fmla="*/ 126725 h 2014475"/>
                  <a:gd name="connsiteX35" fmla="*/ 1518504 w 2208199"/>
                  <a:gd name="connsiteY35" fmla="*/ 40232 h 2014475"/>
                  <a:gd name="connsiteX36" fmla="*/ 1277031 w 2208199"/>
                  <a:gd name="connsiteY36" fmla="*/ 10962 h 2014475"/>
                  <a:gd name="connsiteX37" fmla="*/ 1113152 w 2208199"/>
                  <a:gd name="connsiteY37" fmla="*/ 106007 h 2014475"/>
                  <a:gd name="connsiteX38" fmla="*/ 1138504 w 2208199"/>
                  <a:gd name="connsiteY38" fmla="*/ 341541 h 2014475"/>
                  <a:gd name="connsiteX39" fmla="*/ 920088 w 2208199"/>
                  <a:gd name="connsiteY39" fmla="*/ 498567 h 2014475"/>
                  <a:gd name="connsiteX40" fmla="*/ 704911 w 2208199"/>
                  <a:gd name="connsiteY40" fmla="*/ 325638 h 2014475"/>
                  <a:gd name="connsiteX41" fmla="*/ 520334 w 2208199"/>
                  <a:gd name="connsiteY41" fmla="*/ 334900 h 2014475"/>
                  <a:gd name="connsiteX42" fmla="*/ 196519 w 2208199"/>
                  <a:gd name="connsiteY42" fmla="*/ 522420 h 2014475"/>
                  <a:gd name="connsiteX43" fmla="*/ 172666 w 2208199"/>
                  <a:gd name="connsiteY43" fmla="*/ 530372 h 2014475"/>
                  <a:gd name="connsiteX44" fmla="*/ 93152 w 2208199"/>
                  <a:gd name="connsiteY44" fmla="*/ 578080 h 2014475"/>
                  <a:gd name="connsiteX45" fmla="*/ 61347 w 2208199"/>
                  <a:gd name="connsiteY45" fmla="*/ 625787 h 2014475"/>
                  <a:gd name="connsiteX46" fmla="*/ 29542 w 2208199"/>
                  <a:gd name="connsiteY46" fmla="*/ 681447 h 2014475"/>
                  <a:gd name="connsiteX47" fmla="*/ 29542 w 2208199"/>
                  <a:gd name="connsiteY47" fmla="*/ 768911 h 2014475"/>
                  <a:gd name="connsiteX48" fmla="*/ 45445 w 2208199"/>
                  <a:gd name="connsiteY48" fmla="*/ 792765 h 2014475"/>
                  <a:gd name="connsiteX49" fmla="*/ 101104 w 2208199"/>
                  <a:gd name="connsiteY49" fmla="*/ 880229 h 2014475"/>
                  <a:gd name="connsiteX50" fmla="*/ 132909 w 2208199"/>
                  <a:gd name="connsiteY50" fmla="*/ 927937 h 2014475"/>
                  <a:gd name="connsiteX51" fmla="*/ 156763 w 2208199"/>
                  <a:gd name="connsiteY51" fmla="*/ 959742 h 2014475"/>
                  <a:gd name="connsiteX52" fmla="*/ 204471 w 2208199"/>
                  <a:gd name="connsiteY52" fmla="*/ 991547 h 2014475"/>
                  <a:gd name="connsiteX53" fmla="*/ 268081 w 2208199"/>
                  <a:gd name="connsiteY53" fmla="*/ 1047207 h 2014475"/>
                  <a:gd name="connsiteX54" fmla="*/ 291935 w 2208199"/>
                  <a:gd name="connsiteY54" fmla="*/ 1071060 h 2014475"/>
                  <a:gd name="connsiteX55" fmla="*/ 395302 w 2208199"/>
                  <a:gd name="connsiteY55" fmla="*/ 1134671 h 2014475"/>
                  <a:gd name="connsiteX56" fmla="*/ 419156 w 2208199"/>
                  <a:gd name="connsiteY56" fmla="*/ 1142622 h 2014475"/>
                  <a:gd name="connsiteX57" fmla="*/ 482766 w 2208199"/>
                  <a:gd name="connsiteY57" fmla="*/ 1182379 h 2014475"/>
                  <a:gd name="connsiteX58" fmla="*/ 522523 w 2208199"/>
                  <a:gd name="connsiteY58" fmla="*/ 1190330 h 2014475"/>
                  <a:gd name="connsiteX59" fmla="*/ 546377 w 2208199"/>
                  <a:gd name="connsiteY59" fmla="*/ 1198281 h 2014475"/>
                  <a:gd name="connsiteX60" fmla="*/ 578182 w 2208199"/>
                  <a:gd name="connsiteY60" fmla="*/ 1206233 h 2014475"/>
                  <a:gd name="connsiteX61" fmla="*/ 617939 w 2208199"/>
                  <a:gd name="connsiteY61" fmla="*/ 1245989 h 2014475"/>
                  <a:gd name="connsiteX62" fmla="*/ 625890 w 2208199"/>
                  <a:gd name="connsiteY62" fmla="*/ 1277794 h 2014475"/>
                  <a:gd name="connsiteX63" fmla="*/ 641792 w 2208199"/>
                  <a:gd name="connsiteY63" fmla="*/ 1301648 h 2014475"/>
                  <a:gd name="connsiteX64" fmla="*/ 649744 w 2208199"/>
                  <a:gd name="connsiteY64" fmla="*/ 1325502 h 2014475"/>
                  <a:gd name="connsiteX65" fmla="*/ 617939 w 2208199"/>
                  <a:gd name="connsiteY65" fmla="*/ 1428869 h 2014475"/>
                  <a:gd name="connsiteX66" fmla="*/ 594085 w 2208199"/>
                  <a:gd name="connsiteY66" fmla="*/ 1436820 h 2014475"/>
                  <a:gd name="connsiteX67" fmla="*/ 546377 w 2208199"/>
                  <a:gd name="connsiteY67" fmla="*/ 1468626 h 2014475"/>
                  <a:gd name="connsiteX68" fmla="*/ 522523 w 2208199"/>
                  <a:gd name="connsiteY68" fmla="*/ 1484528 h 2014475"/>
                  <a:gd name="connsiteX69" fmla="*/ 498669 w 2208199"/>
                  <a:gd name="connsiteY69" fmla="*/ 1492480 h 2014475"/>
                  <a:gd name="connsiteX70" fmla="*/ 443010 w 2208199"/>
                  <a:gd name="connsiteY70" fmla="*/ 1532236 h 2014475"/>
                  <a:gd name="connsiteX71" fmla="*/ 435059 w 2208199"/>
                  <a:gd name="connsiteY71" fmla="*/ 1556090 h 2014475"/>
                  <a:gd name="connsiteX72" fmla="*/ 403253 w 2208199"/>
                  <a:gd name="connsiteY72" fmla="*/ 1603798 h 2014475"/>
                  <a:gd name="connsiteX73" fmla="*/ 411205 w 2208199"/>
                  <a:gd name="connsiteY73" fmla="*/ 1667408 h 2014475"/>
                  <a:gd name="connsiteX74" fmla="*/ 458912 w 2208199"/>
                  <a:gd name="connsiteY74" fmla="*/ 1715116 h 2014475"/>
                  <a:gd name="connsiteX75" fmla="*/ 554328 w 2208199"/>
                  <a:gd name="connsiteY75" fmla="*/ 1818483 h 2014475"/>
                  <a:gd name="connsiteX76" fmla="*/ 594085 w 2208199"/>
                  <a:gd name="connsiteY76" fmla="*/ 1858240 h 2014475"/>
                  <a:gd name="connsiteX77" fmla="*/ 609987 w 2208199"/>
                  <a:gd name="connsiteY77" fmla="*/ 1890045 h 2014475"/>
                  <a:gd name="connsiteX78" fmla="*/ 641792 w 2208199"/>
                  <a:gd name="connsiteY78" fmla="*/ 1897996 h 2014475"/>
                  <a:gd name="connsiteX79" fmla="*/ 768070 w 2208199"/>
                  <a:gd name="connsiteY79" fmla="*/ 2014475 h 2014475"/>
                  <a:gd name="connsiteX0" fmla="*/ 703786 w 2208199"/>
                  <a:gd name="connsiteY0" fmla="*/ 1398089 h 2014475"/>
                  <a:gd name="connsiteX1" fmla="*/ 836846 w 2208199"/>
                  <a:gd name="connsiteY1" fmla="*/ 1563067 h 2014475"/>
                  <a:gd name="connsiteX2" fmla="*/ 1031406 w 2208199"/>
                  <a:gd name="connsiteY2" fmla="*/ 1810532 h 2014475"/>
                  <a:gd name="connsiteX3" fmla="*/ 1079114 w 2208199"/>
                  <a:gd name="connsiteY3" fmla="*/ 1794629 h 2014475"/>
                  <a:gd name="connsiteX4" fmla="*/ 1277897 w 2208199"/>
                  <a:gd name="connsiteY4" fmla="*/ 1802580 h 2014475"/>
                  <a:gd name="connsiteX5" fmla="*/ 1508485 w 2208199"/>
                  <a:gd name="connsiteY5" fmla="*/ 1810532 h 2014475"/>
                  <a:gd name="connsiteX6" fmla="*/ 1548241 w 2208199"/>
                  <a:gd name="connsiteY6" fmla="*/ 1818483 h 2014475"/>
                  <a:gd name="connsiteX7" fmla="*/ 1659559 w 2208199"/>
                  <a:gd name="connsiteY7" fmla="*/ 1834386 h 2014475"/>
                  <a:gd name="connsiteX8" fmla="*/ 1914001 w 2208199"/>
                  <a:gd name="connsiteY8" fmla="*/ 1818483 h 2014475"/>
                  <a:gd name="connsiteX9" fmla="*/ 1937855 w 2208199"/>
                  <a:gd name="connsiteY9" fmla="*/ 1810532 h 2014475"/>
                  <a:gd name="connsiteX10" fmla="*/ 1961709 w 2208199"/>
                  <a:gd name="connsiteY10" fmla="*/ 1778727 h 2014475"/>
                  <a:gd name="connsiteX11" fmla="*/ 1985563 w 2208199"/>
                  <a:gd name="connsiteY11" fmla="*/ 1754873 h 2014475"/>
                  <a:gd name="connsiteX12" fmla="*/ 1993514 w 2208199"/>
                  <a:gd name="connsiteY12" fmla="*/ 1715116 h 2014475"/>
                  <a:gd name="connsiteX13" fmla="*/ 2017368 w 2208199"/>
                  <a:gd name="connsiteY13" fmla="*/ 1524285 h 2014475"/>
                  <a:gd name="connsiteX14" fmla="*/ 2049173 w 2208199"/>
                  <a:gd name="connsiteY14" fmla="*/ 1476577 h 2014475"/>
                  <a:gd name="connsiteX15" fmla="*/ 2073027 w 2208199"/>
                  <a:gd name="connsiteY15" fmla="*/ 1468626 h 2014475"/>
                  <a:gd name="connsiteX16" fmla="*/ 2088930 w 2208199"/>
                  <a:gd name="connsiteY16" fmla="*/ 1436820 h 2014475"/>
                  <a:gd name="connsiteX17" fmla="*/ 2112784 w 2208199"/>
                  <a:gd name="connsiteY17" fmla="*/ 1222135 h 2014475"/>
                  <a:gd name="connsiteX18" fmla="*/ 2120735 w 2208199"/>
                  <a:gd name="connsiteY18" fmla="*/ 1198281 h 2014475"/>
                  <a:gd name="connsiteX19" fmla="*/ 2152540 w 2208199"/>
                  <a:gd name="connsiteY19" fmla="*/ 1158525 h 2014475"/>
                  <a:gd name="connsiteX20" fmla="*/ 2176394 w 2208199"/>
                  <a:gd name="connsiteY20" fmla="*/ 1086963 h 2014475"/>
                  <a:gd name="connsiteX21" fmla="*/ 2200248 w 2208199"/>
                  <a:gd name="connsiteY21" fmla="*/ 1023353 h 2014475"/>
                  <a:gd name="connsiteX22" fmla="*/ 2208199 w 2208199"/>
                  <a:gd name="connsiteY22" fmla="*/ 983596 h 2014475"/>
                  <a:gd name="connsiteX23" fmla="*/ 2192297 w 2208199"/>
                  <a:gd name="connsiteY23" fmla="*/ 768911 h 2014475"/>
                  <a:gd name="connsiteX24" fmla="*/ 2152540 w 2208199"/>
                  <a:gd name="connsiteY24" fmla="*/ 729154 h 2014475"/>
                  <a:gd name="connsiteX25" fmla="*/ 2128686 w 2208199"/>
                  <a:gd name="connsiteY25" fmla="*/ 697349 h 2014475"/>
                  <a:gd name="connsiteX26" fmla="*/ 2065076 w 2208199"/>
                  <a:gd name="connsiteY26" fmla="*/ 649641 h 2014475"/>
                  <a:gd name="connsiteX27" fmla="*/ 2001466 w 2208199"/>
                  <a:gd name="connsiteY27" fmla="*/ 593982 h 2014475"/>
                  <a:gd name="connsiteX28" fmla="*/ 1969660 w 2208199"/>
                  <a:gd name="connsiteY28" fmla="*/ 578080 h 2014475"/>
                  <a:gd name="connsiteX29" fmla="*/ 1914001 w 2208199"/>
                  <a:gd name="connsiteY29" fmla="*/ 538323 h 2014475"/>
                  <a:gd name="connsiteX30" fmla="*/ 1890147 w 2208199"/>
                  <a:gd name="connsiteY30" fmla="*/ 514469 h 2014475"/>
                  <a:gd name="connsiteX31" fmla="*/ 1842439 w 2208199"/>
                  <a:gd name="connsiteY31" fmla="*/ 498567 h 2014475"/>
                  <a:gd name="connsiteX32" fmla="*/ 1802683 w 2208199"/>
                  <a:gd name="connsiteY32" fmla="*/ 482664 h 2014475"/>
                  <a:gd name="connsiteX33" fmla="*/ 1605519 w 2208199"/>
                  <a:gd name="connsiteY33" fmla="*/ 314711 h 2014475"/>
                  <a:gd name="connsiteX34" fmla="*/ 1607581 w 2208199"/>
                  <a:gd name="connsiteY34" fmla="*/ 126725 h 2014475"/>
                  <a:gd name="connsiteX35" fmla="*/ 1518504 w 2208199"/>
                  <a:gd name="connsiteY35" fmla="*/ 40232 h 2014475"/>
                  <a:gd name="connsiteX36" fmla="*/ 1277031 w 2208199"/>
                  <a:gd name="connsiteY36" fmla="*/ 10962 h 2014475"/>
                  <a:gd name="connsiteX37" fmla="*/ 1113152 w 2208199"/>
                  <a:gd name="connsiteY37" fmla="*/ 106007 h 2014475"/>
                  <a:gd name="connsiteX38" fmla="*/ 1138504 w 2208199"/>
                  <a:gd name="connsiteY38" fmla="*/ 341541 h 2014475"/>
                  <a:gd name="connsiteX39" fmla="*/ 920088 w 2208199"/>
                  <a:gd name="connsiteY39" fmla="*/ 498567 h 2014475"/>
                  <a:gd name="connsiteX40" fmla="*/ 704911 w 2208199"/>
                  <a:gd name="connsiteY40" fmla="*/ 325638 h 2014475"/>
                  <a:gd name="connsiteX41" fmla="*/ 520334 w 2208199"/>
                  <a:gd name="connsiteY41" fmla="*/ 334900 h 2014475"/>
                  <a:gd name="connsiteX42" fmla="*/ 196519 w 2208199"/>
                  <a:gd name="connsiteY42" fmla="*/ 522420 h 2014475"/>
                  <a:gd name="connsiteX43" fmla="*/ 172666 w 2208199"/>
                  <a:gd name="connsiteY43" fmla="*/ 530372 h 2014475"/>
                  <a:gd name="connsiteX44" fmla="*/ 93152 w 2208199"/>
                  <a:gd name="connsiteY44" fmla="*/ 578080 h 2014475"/>
                  <a:gd name="connsiteX45" fmla="*/ 61347 w 2208199"/>
                  <a:gd name="connsiteY45" fmla="*/ 625787 h 2014475"/>
                  <a:gd name="connsiteX46" fmla="*/ 29542 w 2208199"/>
                  <a:gd name="connsiteY46" fmla="*/ 681447 h 2014475"/>
                  <a:gd name="connsiteX47" fmla="*/ 29542 w 2208199"/>
                  <a:gd name="connsiteY47" fmla="*/ 768911 h 2014475"/>
                  <a:gd name="connsiteX48" fmla="*/ 45445 w 2208199"/>
                  <a:gd name="connsiteY48" fmla="*/ 792765 h 2014475"/>
                  <a:gd name="connsiteX49" fmla="*/ 101104 w 2208199"/>
                  <a:gd name="connsiteY49" fmla="*/ 880229 h 2014475"/>
                  <a:gd name="connsiteX50" fmla="*/ 132909 w 2208199"/>
                  <a:gd name="connsiteY50" fmla="*/ 927937 h 2014475"/>
                  <a:gd name="connsiteX51" fmla="*/ 156763 w 2208199"/>
                  <a:gd name="connsiteY51" fmla="*/ 959742 h 2014475"/>
                  <a:gd name="connsiteX52" fmla="*/ 204471 w 2208199"/>
                  <a:gd name="connsiteY52" fmla="*/ 991547 h 2014475"/>
                  <a:gd name="connsiteX53" fmla="*/ 268081 w 2208199"/>
                  <a:gd name="connsiteY53" fmla="*/ 1047207 h 2014475"/>
                  <a:gd name="connsiteX54" fmla="*/ 291935 w 2208199"/>
                  <a:gd name="connsiteY54" fmla="*/ 1071060 h 2014475"/>
                  <a:gd name="connsiteX55" fmla="*/ 395302 w 2208199"/>
                  <a:gd name="connsiteY55" fmla="*/ 1134671 h 2014475"/>
                  <a:gd name="connsiteX56" fmla="*/ 419156 w 2208199"/>
                  <a:gd name="connsiteY56" fmla="*/ 1142622 h 2014475"/>
                  <a:gd name="connsiteX57" fmla="*/ 482766 w 2208199"/>
                  <a:gd name="connsiteY57" fmla="*/ 1182379 h 2014475"/>
                  <a:gd name="connsiteX58" fmla="*/ 522523 w 2208199"/>
                  <a:gd name="connsiteY58" fmla="*/ 1190330 h 2014475"/>
                  <a:gd name="connsiteX59" fmla="*/ 546377 w 2208199"/>
                  <a:gd name="connsiteY59" fmla="*/ 1198281 h 2014475"/>
                  <a:gd name="connsiteX60" fmla="*/ 578182 w 2208199"/>
                  <a:gd name="connsiteY60" fmla="*/ 1206233 h 2014475"/>
                  <a:gd name="connsiteX61" fmla="*/ 617939 w 2208199"/>
                  <a:gd name="connsiteY61" fmla="*/ 1245989 h 2014475"/>
                  <a:gd name="connsiteX62" fmla="*/ 625890 w 2208199"/>
                  <a:gd name="connsiteY62" fmla="*/ 1277794 h 2014475"/>
                  <a:gd name="connsiteX63" fmla="*/ 641792 w 2208199"/>
                  <a:gd name="connsiteY63" fmla="*/ 1301648 h 2014475"/>
                  <a:gd name="connsiteX64" fmla="*/ 649744 w 2208199"/>
                  <a:gd name="connsiteY64" fmla="*/ 1325502 h 2014475"/>
                  <a:gd name="connsiteX65" fmla="*/ 617939 w 2208199"/>
                  <a:gd name="connsiteY65" fmla="*/ 1428869 h 2014475"/>
                  <a:gd name="connsiteX66" fmla="*/ 546377 w 2208199"/>
                  <a:gd name="connsiteY66" fmla="*/ 1468626 h 2014475"/>
                  <a:gd name="connsiteX67" fmla="*/ 522523 w 2208199"/>
                  <a:gd name="connsiteY67" fmla="*/ 1484528 h 2014475"/>
                  <a:gd name="connsiteX68" fmla="*/ 498669 w 2208199"/>
                  <a:gd name="connsiteY68" fmla="*/ 1492480 h 2014475"/>
                  <a:gd name="connsiteX69" fmla="*/ 443010 w 2208199"/>
                  <a:gd name="connsiteY69" fmla="*/ 1532236 h 2014475"/>
                  <a:gd name="connsiteX70" fmla="*/ 435059 w 2208199"/>
                  <a:gd name="connsiteY70" fmla="*/ 1556090 h 2014475"/>
                  <a:gd name="connsiteX71" fmla="*/ 403253 w 2208199"/>
                  <a:gd name="connsiteY71" fmla="*/ 1603798 h 2014475"/>
                  <a:gd name="connsiteX72" fmla="*/ 411205 w 2208199"/>
                  <a:gd name="connsiteY72" fmla="*/ 1667408 h 2014475"/>
                  <a:gd name="connsiteX73" fmla="*/ 458912 w 2208199"/>
                  <a:gd name="connsiteY73" fmla="*/ 1715116 h 2014475"/>
                  <a:gd name="connsiteX74" fmla="*/ 554328 w 2208199"/>
                  <a:gd name="connsiteY74" fmla="*/ 1818483 h 2014475"/>
                  <a:gd name="connsiteX75" fmla="*/ 594085 w 2208199"/>
                  <a:gd name="connsiteY75" fmla="*/ 1858240 h 2014475"/>
                  <a:gd name="connsiteX76" fmla="*/ 609987 w 2208199"/>
                  <a:gd name="connsiteY76" fmla="*/ 1890045 h 2014475"/>
                  <a:gd name="connsiteX77" fmla="*/ 641792 w 2208199"/>
                  <a:gd name="connsiteY77" fmla="*/ 1897996 h 2014475"/>
                  <a:gd name="connsiteX78" fmla="*/ 768070 w 2208199"/>
                  <a:gd name="connsiteY78" fmla="*/ 2014475 h 2014475"/>
                  <a:gd name="connsiteX0" fmla="*/ 703786 w 2208199"/>
                  <a:gd name="connsiteY0" fmla="*/ 1398089 h 2014475"/>
                  <a:gd name="connsiteX1" fmla="*/ 836846 w 2208199"/>
                  <a:gd name="connsiteY1" fmla="*/ 1563067 h 2014475"/>
                  <a:gd name="connsiteX2" fmla="*/ 1031406 w 2208199"/>
                  <a:gd name="connsiteY2" fmla="*/ 1810532 h 2014475"/>
                  <a:gd name="connsiteX3" fmla="*/ 1079114 w 2208199"/>
                  <a:gd name="connsiteY3" fmla="*/ 1794629 h 2014475"/>
                  <a:gd name="connsiteX4" fmla="*/ 1277897 w 2208199"/>
                  <a:gd name="connsiteY4" fmla="*/ 1802580 h 2014475"/>
                  <a:gd name="connsiteX5" fmla="*/ 1508485 w 2208199"/>
                  <a:gd name="connsiteY5" fmla="*/ 1810532 h 2014475"/>
                  <a:gd name="connsiteX6" fmla="*/ 1548241 w 2208199"/>
                  <a:gd name="connsiteY6" fmla="*/ 1818483 h 2014475"/>
                  <a:gd name="connsiteX7" fmla="*/ 1659559 w 2208199"/>
                  <a:gd name="connsiteY7" fmla="*/ 1834386 h 2014475"/>
                  <a:gd name="connsiteX8" fmla="*/ 1914001 w 2208199"/>
                  <a:gd name="connsiteY8" fmla="*/ 1818483 h 2014475"/>
                  <a:gd name="connsiteX9" fmla="*/ 1937855 w 2208199"/>
                  <a:gd name="connsiteY9" fmla="*/ 1810532 h 2014475"/>
                  <a:gd name="connsiteX10" fmla="*/ 1961709 w 2208199"/>
                  <a:gd name="connsiteY10" fmla="*/ 1778727 h 2014475"/>
                  <a:gd name="connsiteX11" fmla="*/ 1985563 w 2208199"/>
                  <a:gd name="connsiteY11" fmla="*/ 1754873 h 2014475"/>
                  <a:gd name="connsiteX12" fmla="*/ 1993514 w 2208199"/>
                  <a:gd name="connsiteY12" fmla="*/ 1715116 h 2014475"/>
                  <a:gd name="connsiteX13" fmla="*/ 2017368 w 2208199"/>
                  <a:gd name="connsiteY13" fmla="*/ 1524285 h 2014475"/>
                  <a:gd name="connsiteX14" fmla="*/ 2049173 w 2208199"/>
                  <a:gd name="connsiteY14" fmla="*/ 1476577 h 2014475"/>
                  <a:gd name="connsiteX15" fmla="*/ 2073027 w 2208199"/>
                  <a:gd name="connsiteY15" fmla="*/ 1468626 h 2014475"/>
                  <a:gd name="connsiteX16" fmla="*/ 2088930 w 2208199"/>
                  <a:gd name="connsiteY16" fmla="*/ 1436820 h 2014475"/>
                  <a:gd name="connsiteX17" fmla="*/ 2112784 w 2208199"/>
                  <a:gd name="connsiteY17" fmla="*/ 1222135 h 2014475"/>
                  <a:gd name="connsiteX18" fmla="*/ 2120735 w 2208199"/>
                  <a:gd name="connsiteY18" fmla="*/ 1198281 h 2014475"/>
                  <a:gd name="connsiteX19" fmla="*/ 2152540 w 2208199"/>
                  <a:gd name="connsiteY19" fmla="*/ 1158525 h 2014475"/>
                  <a:gd name="connsiteX20" fmla="*/ 2176394 w 2208199"/>
                  <a:gd name="connsiteY20" fmla="*/ 1086963 h 2014475"/>
                  <a:gd name="connsiteX21" fmla="*/ 2200248 w 2208199"/>
                  <a:gd name="connsiteY21" fmla="*/ 1023353 h 2014475"/>
                  <a:gd name="connsiteX22" fmla="*/ 2208199 w 2208199"/>
                  <a:gd name="connsiteY22" fmla="*/ 983596 h 2014475"/>
                  <a:gd name="connsiteX23" fmla="*/ 2192297 w 2208199"/>
                  <a:gd name="connsiteY23" fmla="*/ 768911 h 2014475"/>
                  <a:gd name="connsiteX24" fmla="*/ 2152540 w 2208199"/>
                  <a:gd name="connsiteY24" fmla="*/ 729154 h 2014475"/>
                  <a:gd name="connsiteX25" fmla="*/ 2128686 w 2208199"/>
                  <a:gd name="connsiteY25" fmla="*/ 697349 h 2014475"/>
                  <a:gd name="connsiteX26" fmla="*/ 2065076 w 2208199"/>
                  <a:gd name="connsiteY26" fmla="*/ 649641 h 2014475"/>
                  <a:gd name="connsiteX27" fmla="*/ 2001466 w 2208199"/>
                  <a:gd name="connsiteY27" fmla="*/ 593982 h 2014475"/>
                  <a:gd name="connsiteX28" fmla="*/ 1969660 w 2208199"/>
                  <a:gd name="connsiteY28" fmla="*/ 578080 h 2014475"/>
                  <a:gd name="connsiteX29" fmla="*/ 1914001 w 2208199"/>
                  <a:gd name="connsiteY29" fmla="*/ 538323 h 2014475"/>
                  <a:gd name="connsiteX30" fmla="*/ 1890147 w 2208199"/>
                  <a:gd name="connsiteY30" fmla="*/ 514469 h 2014475"/>
                  <a:gd name="connsiteX31" fmla="*/ 1842439 w 2208199"/>
                  <a:gd name="connsiteY31" fmla="*/ 498567 h 2014475"/>
                  <a:gd name="connsiteX32" fmla="*/ 1802683 w 2208199"/>
                  <a:gd name="connsiteY32" fmla="*/ 482664 h 2014475"/>
                  <a:gd name="connsiteX33" fmla="*/ 1605519 w 2208199"/>
                  <a:gd name="connsiteY33" fmla="*/ 314711 h 2014475"/>
                  <a:gd name="connsiteX34" fmla="*/ 1607581 w 2208199"/>
                  <a:gd name="connsiteY34" fmla="*/ 126725 h 2014475"/>
                  <a:gd name="connsiteX35" fmla="*/ 1518504 w 2208199"/>
                  <a:gd name="connsiteY35" fmla="*/ 40232 h 2014475"/>
                  <a:gd name="connsiteX36" fmla="*/ 1277031 w 2208199"/>
                  <a:gd name="connsiteY36" fmla="*/ 10962 h 2014475"/>
                  <a:gd name="connsiteX37" fmla="*/ 1113152 w 2208199"/>
                  <a:gd name="connsiteY37" fmla="*/ 106007 h 2014475"/>
                  <a:gd name="connsiteX38" fmla="*/ 1138504 w 2208199"/>
                  <a:gd name="connsiteY38" fmla="*/ 341541 h 2014475"/>
                  <a:gd name="connsiteX39" fmla="*/ 920088 w 2208199"/>
                  <a:gd name="connsiteY39" fmla="*/ 498567 h 2014475"/>
                  <a:gd name="connsiteX40" fmla="*/ 704911 w 2208199"/>
                  <a:gd name="connsiteY40" fmla="*/ 325638 h 2014475"/>
                  <a:gd name="connsiteX41" fmla="*/ 520334 w 2208199"/>
                  <a:gd name="connsiteY41" fmla="*/ 334900 h 2014475"/>
                  <a:gd name="connsiteX42" fmla="*/ 196519 w 2208199"/>
                  <a:gd name="connsiteY42" fmla="*/ 522420 h 2014475"/>
                  <a:gd name="connsiteX43" fmla="*/ 172666 w 2208199"/>
                  <a:gd name="connsiteY43" fmla="*/ 530372 h 2014475"/>
                  <a:gd name="connsiteX44" fmla="*/ 93152 w 2208199"/>
                  <a:gd name="connsiteY44" fmla="*/ 578080 h 2014475"/>
                  <a:gd name="connsiteX45" fmla="*/ 61347 w 2208199"/>
                  <a:gd name="connsiteY45" fmla="*/ 625787 h 2014475"/>
                  <a:gd name="connsiteX46" fmla="*/ 29542 w 2208199"/>
                  <a:gd name="connsiteY46" fmla="*/ 681447 h 2014475"/>
                  <a:gd name="connsiteX47" fmla="*/ 29542 w 2208199"/>
                  <a:gd name="connsiteY47" fmla="*/ 768911 h 2014475"/>
                  <a:gd name="connsiteX48" fmla="*/ 45445 w 2208199"/>
                  <a:gd name="connsiteY48" fmla="*/ 792765 h 2014475"/>
                  <a:gd name="connsiteX49" fmla="*/ 101104 w 2208199"/>
                  <a:gd name="connsiteY49" fmla="*/ 880229 h 2014475"/>
                  <a:gd name="connsiteX50" fmla="*/ 132909 w 2208199"/>
                  <a:gd name="connsiteY50" fmla="*/ 927937 h 2014475"/>
                  <a:gd name="connsiteX51" fmla="*/ 156763 w 2208199"/>
                  <a:gd name="connsiteY51" fmla="*/ 959742 h 2014475"/>
                  <a:gd name="connsiteX52" fmla="*/ 204471 w 2208199"/>
                  <a:gd name="connsiteY52" fmla="*/ 991547 h 2014475"/>
                  <a:gd name="connsiteX53" fmla="*/ 268081 w 2208199"/>
                  <a:gd name="connsiteY53" fmla="*/ 1047207 h 2014475"/>
                  <a:gd name="connsiteX54" fmla="*/ 291935 w 2208199"/>
                  <a:gd name="connsiteY54" fmla="*/ 1071060 h 2014475"/>
                  <a:gd name="connsiteX55" fmla="*/ 395302 w 2208199"/>
                  <a:gd name="connsiteY55" fmla="*/ 1134671 h 2014475"/>
                  <a:gd name="connsiteX56" fmla="*/ 419156 w 2208199"/>
                  <a:gd name="connsiteY56" fmla="*/ 1142622 h 2014475"/>
                  <a:gd name="connsiteX57" fmla="*/ 482766 w 2208199"/>
                  <a:gd name="connsiteY57" fmla="*/ 1182379 h 2014475"/>
                  <a:gd name="connsiteX58" fmla="*/ 522523 w 2208199"/>
                  <a:gd name="connsiteY58" fmla="*/ 1190330 h 2014475"/>
                  <a:gd name="connsiteX59" fmla="*/ 546377 w 2208199"/>
                  <a:gd name="connsiteY59" fmla="*/ 1198281 h 2014475"/>
                  <a:gd name="connsiteX60" fmla="*/ 578182 w 2208199"/>
                  <a:gd name="connsiteY60" fmla="*/ 1206233 h 2014475"/>
                  <a:gd name="connsiteX61" fmla="*/ 617939 w 2208199"/>
                  <a:gd name="connsiteY61" fmla="*/ 1245989 h 2014475"/>
                  <a:gd name="connsiteX62" fmla="*/ 625890 w 2208199"/>
                  <a:gd name="connsiteY62" fmla="*/ 1277794 h 2014475"/>
                  <a:gd name="connsiteX63" fmla="*/ 641792 w 2208199"/>
                  <a:gd name="connsiteY63" fmla="*/ 1301648 h 2014475"/>
                  <a:gd name="connsiteX64" fmla="*/ 649744 w 2208199"/>
                  <a:gd name="connsiteY64" fmla="*/ 1325502 h 2014475"/>
                  <a:gd name="connsiteX65" fmla="*/ 546377 w 2208199"/>
                  <a:gd name="connsiteY65" fmla="*/ 1468626 h 2014475"/>
                  <a:gd name="connsiteX66" fmla="*/ 522523 w 2208199"/>
                  <a:gd name="connsiteY66" fmla="*/ 1484528 h 2014475"/>
                  <a:gd name="connsiteX67" fmla="*/ 498669 w 2208199"/>
                  <a:gd name="connsiteY67" fmla="*/ 1492480 h 2014475"/>
                  <a:gd name="connsiteX68" fmla="*/ 443010 w 2208199"/>
                  <a:gd name="connsiteY68" fmla="*/ 1532236 h 2014475"/>
                  <a:gd name="connsiteX69" fmla="*/ 435059 w 2208199"/>
                  <a:gd name="connsiteY69" fmla="*/ 1556090 h 2014475"/>
                  <a:gd name="connsiteX70" fmla="*/ 403253 w 2208199"/>
                  <a:gd name="connsiteY70" fmla="*/ 1603798 h 2014475"/>
                  <a:gd name="connsiteX71" fmla="*/ 411205 w 2208199"/>
                  <a:gd name="connsiteY71" fmla="*/ 1667408 h 2014475"/>
                  <a:gd name="connsiteX72" fmla="*/ 458912 w 2208199"/>
                  <a:gd name="connsiteY72" fmla="*/ 1715116 h 2014475"/>
                  <a:gd name="connsiteX73" fmla="*/ 554328 w 2208199"/>
                  <a:gd name="connsiteY73" fmla="*/ 1818483 h 2014475"/>
                  <a:gd name="connsiteX74" fmla="*/ 594085 w 2208199"/>
                  <a:gd name="connsiteY74" fmla="*/ 1858240 h 2014475"/>
                  <a:gd name="connsiteX75" fmla="*/ 609987 w 2208199"/>
                  <a:gd name="connsiteY75" fmla="*/ 1890045 h 2014475"/>
                  <a:gd name="connsiteX76" fmla="*/ 641792 w 2208199"/>
                  <a:gd name="connsiteY76" fmla="*/ 1897996 h 2014475"/>
                  <a:gd name="connsiteX77" fmla="*/ 768070 w 2208199"/>
                  <a:gd name="connsiteY77" fmla="*/ 2014475 h 2014475"/>
                  <a:gd name="connsiteX0" fmla="*/ 703786 w 2208199"/>
                  <a:gd name="connsiteY0" fmla="*/ 1398089 h 2014475"/>
                  <a:gd name="connsiteX1" fmla="*/ 836846 w 2208199"/>
                  <a:gd name="connsiteY1" fmla="*/ 1563067 h 2014475"/>
                  <a:gd name="connsiteX2" fmla="*/ 1031406 w 2208199"/>
                  <a:gd name="connsiteY2" fmla="*/ 1810532 h 2014475"/>
                  <a:gd name="connsiteX3" fmla="*/ 1079114 w 2208199"/>
                  <a:gd name="connsiteY3" fmla="*/ 1794629 h 2014475"/>
                  <a:gd name="connsiteX4" fmla="*/ 1277897 w 2208199"/>
                  <a:gd name="connsiteY4" fmla="*/ 1802580 h 2014475"/>
                  <a:gd name="connsiteX5" fmla="*/ 1508485 w 2208199"/>
                  <a:gd name="connsiteY5" fmla="*/ 1810532 h 2014475"/>
                  <a:gd name="connsiteX6" fmla="*/ 1548241 w 2208199"/>
                  <a:gd name="connsiteY6" fmla="*/ 1818483 h 2014475"/>
                  <a:gd name="connsiteX7" fmla="*/ 1659559 w 2208199"/>
                  <a:gd name="connsiteY7" fmla="*/ 1834386 h 2014475"/>
                  <a:gd name="connsiteX8" fmla="*/ 1914001 w 2208199"/>
                  <a:gd name="connsiteY8" fmla="*/ 1818483 h 2014475"/>
                  <a:gd name="connsiteX9" fmla="*/ 1937855 w 2208199"/>
                  <a:gd name="connsiteY9" fmla="*/ 1810532 h 2014475"/>
                  <a:gd name="connsiteX10" fmla="*/ 1961709 w 2208199"/>
                  <a:gd name="connsiteY10" fmla="*/ 1778727 h 2014475"/>
                  <a:gd name="connsiteX11" fmla="*/ 1985563 w 2208199"/>
                  <a:gd name="connsiteY11" fmla="*/ 1754873 h 2014475"/>
                  <a:gd name="connsiteX12" fmla="*/ 1993514 w 2208199"/>
                  <a:gd name="connsiteY12" fmla="*/ 1715116 h 2014475"/>
                  <a:gd name="connsiteX13" fmla="*/ 2017368 w 2208199"/>
                  <a:gd name="connsiteY13" fmla="*/ 1524285 h 2014475"/>
                  <a:gd name="connsiteX14" fmla="*/ 2049173 w 2208199"/>
                  <a:gd name="connsiteY14" fmla="*/ 1476577 h 2014475"/>
                  <a:gd name="connsiteX15" fmla="*/ 2073027 w 2208199"/>
                  <a:gd name="connsiteY15" fmla="*/ 1468626 h 2014475"/>
                  <a:gd name="connsiteX16" fmla="*/ 2088930 w 2208199"/>
                  <a:gd name="connsiteY16" fmla="*/ 1436820 h 2014475"/>
                  <a:gd name="connsiteX17" fmla="*/ 2112784 w 2208199"/>
                  <a:gd name="connsiteY17" fmla="*/ 1222135 h 2014475"/>
                  <a:gd name="connsiteX18" fmla="*/ 2120735 w 2208199"/>
                  <a:gd name="connsiteY18" fmla="*/ 1198281 h 2014475"/>
                  <a:gd name="connsiteX19" fmla="*/ 2152540 w 2208199"/>
                  <a:gd name="connsiteY19" fmla="*/ 1158525 h 2014475"/>
                  <a:gd name="connsiteX20" fmla="*/ 2176394 w 2208199"/>
                  <a:gd name="connsiteY20" fmla="*/ 1086963 h 2014475"/>
                  <a:gd name="connsiteX21" fmla="*/ 2200248 w 2208199"/>
                  <a:gd name="connsiteY21" fmla="*/ 1023353 h 2014475"/>
                  <a:gd name="connsiteX22" fmla="*/ 2208199 w 2208199"/>
                  <a:gd name="connsiteY22" fmla="*/ 983596 h 2014475"/>
                  <a:gd name="connsiteX23" fmla="*/ 2192297 w 2208199"/>
                  <a:gd name="connsiteY23" fmla="*/ 768911 h 2014475"/>
                  <a:gd name="connsiteX24" fmla="*/ 2152540 w 2208199"/>
                  <a:gd name="connsiteY24" fmla="*/ 729154 h 2014475"/>
                  <a:gd name="connsiteX25" fmla="*/ 2128686 w 2208199"/>
                  <a:gd name="connsiteY25" fmla="*/ 697349 h 2014475"/>
                  <a:gd name="connsiteX26" fmla="*/ 2065076 w 2208199"/>
                  <a:gd name="connsiteY26" fmla="*/ 649641 h 2014475"/>
                  <a:gd name="connsiteX27" fmla="*/ 2001466 w 2208199"/>
                  <a:gd name="connsiteY27" fmla="*/ 593982 h 2014475"/>
                  <a:gd name="connsiteX28" fmla="*/ 1969660 w 2208199"/>
                  <a:gd name="connsiteY28" fmla="*/ 578080 h 2014475"/>
                  <a:gd name="connsiteX29" fmla="*/ 1914001 w 2208199"/>
                  <a:gd name="connsiteY29" fmla="*/ 538323 h 2014475"/>
                  <a:gd name="connsiteX30" fmla="*/ 1890147 w 2208199"/>
                  <a:gd name="connsiteY30" fmla="*/ 514469 h 2014475"/>
                  <a:gd name="connsiteX31" fmla="*/ 1842439 w 2208199"/>
                  <a:gd name="connsiteY31" fmla="*/ 498567 h 2014475"/>
                  <a:gd name="connsiteX32" fmla="*/ 1802683 w 2208199"/>
                  <a:gd name="connsiteY32" fmla="*/ 482664 h 2014475"/>
                  <a:gd name="connsiteX33" fmla="*/ 1605519 w 2208199"/>
                  <a:gd name="connsiteY33" fmla="*/ 314711 h 2014475"/>
                  <a:gd name="connsiteX34" fmla="*/ 1607581 w 2208199"/>
                  <a:gd name="connsiteY34" fmla="*/ 126725 h 2014475"/>
                  <a:gd name="connsiteX35" fmla="*/ 1518504 w 2208199"/>
                  <a:gd name="connsiteY35" fmla="*/ 40232 h 2014475"/>
                  <a:gd name="connsiteX36" fmla="*/ 1277031 w 2208199"/>
                  <a:gd name="connsiteY36" fmla="*/ 10962 h 2014475"/>
                  <a:gd name="connsiteX37" fmla="*/ 1113152 w 2208199"/>
                  <a:gd name="connsiteY37" fmla="*/ 106007 h 2014475"/>
                  <a:gd name="connsiteX38" fmla="*/ 1138504 w 2208199"/>
                  <a:gd name="connsiteY38" fmla="*/ 341541 h 2014475"/>
                  <a:gd name="connsiteX39" fmla="*/ 920088 w 2208199"/>
                  <a:gd name="connsiteY39" fmla="*/ 498567 h 2014475"/>
                  <a:gd name="connsiteX40" fmla="*/ 704911 w 2208199"/>
                  <a:gd name="connsiteY40" fmla="*/ 325638 h 2014475"/>
                  <a:gd name="connsiteX41" fmla="*/ 520334 w 2208199"/>
                  <a:gd name="connsiteY41" fmla="*/ 334900 h 2014475"/>
                  <a:gd name="connsiteX42" fmla="*/ 196519 w 2208199"/>
                  <a:gd name="connsiteY42" fmla="*/ 522420 h 2014475"/>
                  <a:gd name="connsiteX43" fmla="*/ 172666 w 2208199"/>
                  <a:gd name="connsiteY43" fmla="*/ 530372 h 2014475"/>
                  <a:gd name="connsiteX44" fmla="*/ 93152 w 2208199"/>
                  <a:gd name="connsiteY44" fmla="*/ 578080 h 2014475"/>
                  <a:gd name="connsiteX45" fmla="*/ 61347 w 2208199"/>
                  <a:gd name="connsiteY45" fmla="*/ 625787 h 2014475"/>
                  <a:gd name="connsiteX46" fmla="*/ 29542 w 2208199"/>
                  <a:gd name="connsiteY46" fmla="*/ 681447 h 2014475"/>
                  <a:gd name="connsiteX47" fmla="*/ 29542 w 2208199"/>
                  <a:gd name="connsiteY47" fmla="*/ 768911 h 2014475"/>
                  <a:gd name="connsiteX48" fmla="*/ 45445 w 2208199"/>
                  <a:gd name="connsiteY48" fmla="*/ 792765 h 2014475"/>
                  <a:gd name="connsiteX49" fmla="*/ 101104 w 2208199"/>
                  <a:gd name="connsiteY49" fmla="*/ 880229 h 2014475"/>
                  <a:gd name="connsiteX50" fmla="*/ 132909 w 2208199"/>
                  <a:gd name="connsiteY50" fmla="*/ 927937 h 2014475"/>
                  <a:gd name="connsiteX51" fmla="*/ 156763 w 2208199"/>
                  <a:gd name="connsiteY51" fmla="*/ 959742 h 2014475"/>
                  <a:gd name="connsiteX52" fmla="*/ 204471 w 2208199"/>
                  <a:gd name="connsiteY52" fmla="*/ 991547 h 2014475"/>
                  <a:gd name="connsiteX53" fmla="*/ 268081 w 2208199"/>
                  <a:gd name="connsiteY53" fmla="*/ 1047207 h 2014475"/>
                  <a:gd name="connsiteX54" fmla="*/ 291935 w 2208199"/>
                  <a:gd name="connsiteY54" fmla="*/ 1071060 h 2014475"/>
                  <a:gd name="connsiteX55" fmla="*/ 395302 w 2208199"/>
                  <a:gd name="connsiteY55" fmla="*/ 1134671 h 2014475"/>
                  <a:gd name="connsiteX56" fmla="*/ 419156 w 2208199"/>
                  <a:gd name="connsiteY56" fmla="*/ 1142622 h 2014475"/>
                  <a:gd name="connsiteX57" fmla="*/ 482766 w 2208199"/>
                  <a:gd name="connsiteY57" fmla="*/ 1182379 h 2014475"/>
                  <a:gd name="connsiteX58" fmla="*/ 522523 w 2208199"/>
                  <a:gd name="connsiteY58" fmla="*/ 1190330 h 2014475"/>
                  <a:gd name="connsiteX59" fmla="*/ 546377 w 2208199"/>
                  <a:gd name="connsiteY59" fmla="*/ 1198281 h 2014475"/>
                  <a:gd name="connsiteX60" fmla="*/ 578182 w 2208199"/>
                  <a:gd name="connsiteY60" fmla="*/ 1206233 h 2014475"/>
                  <a:gd name="connsiteX61" fmla="*/ 617939 w 2208199"/>
                  <a:gd name="connsiteY61" fmla="*/ 1245989 h 2014475"/>
                  <a:gd name="connsiteX62" fmla="*/ 625890 w 2208199"/>
                  <a:gd name="connsiteY62" fmla="*/ 1277794 h 2014475"/>
                  <a:gd name="connsiteX63" fmla="*/ 641792 w 2208199"/>
                  <a:gd name="connsiteY63" fmla="*/ 1301648 h 2014475"/>
                  <a:gd name="connsiteX64" fmla="*/ 649744 w 2208199"/>
                  <a:gd name="connsiteY64" fmla="*/ 1325502 h 2014475"/>
                  <a:gd name="connsiteX65" fmla="*/ 546377 w 2208199"/>
                  <a:gd name="connsiteY65" fmla="*/ 1468626 h 2014475"/>
                  <a:gd name="connsiteX66" fmla="*/ 522523 w 2208199"/>
                  <a:gd name="connsiteY66" fmla="*/ 1484528 h 2014475"/>
                  <a:gd name="connsiteX67" fmla="*/ 498669 w 2208199"/>
                  <a:gd name="connsiteY67" fmla="*/ 1492480 h 2014475"/>
                  <a:gd name="connsiteX68" fmla="*/ 443010 w 2208199"/>
                  <a:gd name="connsiteY68" fmla="*/ 1532236 h 2014475"/>
                  <a:gd name="connsiteX69" fmla="*/ 435059 w 2208199"/>
                  <a:gd name="connsiteY69" fmla="*/ 1556090 h 2014475"/>
                  <a:gd name="connsiteX70" fmla="*/ 403253 w 2208199"/>
                  <a:gd name="connsiteY70" fmla="*/ 1603798 h 2014475"/>
                  <a:gd name="connsiteX71" fmla="*/ 411205 w 2208199"/>
                  <a:gd name="connsiteY71" fmla="*/ 1667408 h 2014475"/>
                  <a:gd name="connsiteX72" fmla="*/ 458912 w 2208199"/>
                  <a:gd name="connsiteY72" fmla="*/ 1715116 h 2014475"/>
                  <a:gd name="connsiteX73" fmla="*/ 554328 w 2208199"/>
                  <a:gd name="connsiteY73" fmla="*/ 1818483 h 2014475"/>
                  <a:gd name="connsiteX74" fmla="*/ 594085 w 2208199"/>
                  <a:gd name="connsiteY74" fmla="*/ 1858240 h 2014475"/>
                  <a:gd name="connsiteX75" fmla="*/ 609987 w 2208199"/>
                  <a:gd name="connsiteY75" fmla="*/ 1890045 h 2014475"/>
                  <a:gd name="connsiteX76" fmla="*/ 641792 w 2208199"/>
                  <a:gd name="connsiteY76" fmla="*/ 1897996 h 2014475"/>
                  <a:gd name="connsiteX77" fmla="*/ 768070 w 2208199"/>
                  <a:gd name="connsiteY77" fmla="*/ 2014475 h 2014475"/>
                  <a:gd name="connsiteX0" fmla="*/ 703786 w 2208199"/>
                  <a:gd name="connsiteY0" fmla="*/ 1398089 h 2014475"/>
                  <a:gd name="connsiteX1" fmla="*/ 836846 w 2208199"/>
                  <a:gd name="connsiteY1" fmla="*/ 1563067 h 2014475"/>
                  <a:gd name="connsiteX2" fmla="*/ 1031406 w 2208199"/>
                  <a:gd name="connsiteY2" fmla="*/ 1810532 h 2014475"/>
                  <a:gd name="connsiteX3" fmla="*/ 1079114 w 2208199"/>
                  <a:gd name="connsiteY3" fmla="*/ 1794629 h 2014475"/>
                  <a:gd name="connsiteX4" fmla="*/ 1277897 w 2208199"/>
                  <a:gd name="connsiteY4" fmla="*/ 1802580 h 2014475"/>
                  <a:gd name="connsiteX5" fmla="*/ 1508485 w 2208199"/>
                  <a:gd name="connsiteY5" fmla="*/ 1810532 h 2014475"/>
                  <a:gd name="connsiteX6" fmla="*/ 1548241 w 2208199"/>
                  <a:gd name="connsiteY6" fmla="*/ 1818483 h 2014475"/>
                  <a:gd name="connsiteX7" fmla="*/ 1659559 w 2208199"/>
                  <a:gd name="connsiteY7" fmla="*/ 1834386 h 2014475"/>
                  <a:gd name="connsiteX8" fmla="*/ 1914001 w 2208199"/>
                  <a:gd name="connsiteY8" fmla="*/ 1818483 h 2014475"/>
                  <a:gd name="connsiteX9" fmla="*/ 1937855 w 2208199"/>
                  <a:gd name="connsiteY9" fmla="*/ 1810532 h 2014475"/>
                  <a:gd name="connsiteX10" fmla="*/ 1961709 w 2208199"/>
                  <a:gd name="connsiteY10" fmla="*/ 1778727 h 2014475"/>
                  <a:gd name="connsiteX11" fmla="*/ 1985563 w 2208199"/>
                  <a:gd name="connsiteY11" fmla="*/ 1754873 h 2014475"/>
                  <a:gd name="connsiteX12" fmla="*/ 1993514 w 2208199"/>
                  <a:gd name="connsiteY12" fmla="*/ 1715116 h 2014475"/>
                  <a:gd name="connsiteX13" fmla="*/ 2017368 w 2208199"/>
                  <a:gd name="connsiteY13" fmla="*/ 1524285 h 2014475"/>
                  <a:gd name="connsiteX14" fmla="*/ 2049173 w 2208199"/>
                  <a:gd name="connsiteY14" fmla="*/ 1476577 h 2014475"/>
                  <a:gd name="connsiteX15" fmla="*/ 2073027 w 2208199"/>
                  <a:gd name="connsiteY15" fmla="*/ 1468626 h 2014475"/>
                  <a:gd name="connsiteX16" fmla="*/ 2088930 w 2208199"/>
                  <a:gd name="connsiteY16" fmla="*/ 1436820 h 2014475"/>
                  <a:gd name="connsiteX17" fmla="*/ 2112784 w 2208199"/>
                  <a:gd name="connsiteY17" fmla="*/ 1222135 h 2014475"/>
                  <a:gd name="connsiteX18" fmla="*/ 2120735 w 2208199"/>
                  <a:gd name="connsiteY18" fmla="*/ 1198281 h 2014475"/>
                  <a:gd name="connsiteX19" fmla="*/ 2152540 w 2208199"/>
                  <a:gd name="connsiteY19" fmla="*/ 1158525 h 2014475"/>
                  <a:gd name="connsiteX20" fmla="*/ 2176394 w 2208199"/>
                  <a:gd name="connsiteY20" fmla="*/ 1086963 h 2014475"/>
                  <a:gd name="connsiteX21" fmla="*/ 2200248 w 2208199"/>
                  <a:gd name="connsiteY21" fmla="*/ 1023353 h 2014475"/>
                  <a:gd name="connsiteX22" fmla="*/ 2208199 w 2208199"/>
                  <a:gd name="connsiteY22" fmla="*/ 983596 h 2014475"/>
                  <a:gd name="connsiteX23" fmla="*/ 2192297 w 2208199"/>
                  <a:gd name="connsiteY23" fmla="*/ 768911 h 2014475"/>
                  <a:gd name="connsiteX24" fmla="*/ 2152540 w 2208199"/>
                  <a:gd name="connsiteY24" fmla="*/ 729154 h 2014475"/>
                  <a:gd name="connsiteX25" fmla="*/ 2128686 w 2208199"/>
                  <a:gd name="connsiteY25" fmla="*/ 697349 h 2014475"/>
                  <a:gd name="connsiteX26" fmla="*/ 2065076 w 2208199"/>
                  <a:gd name="connsiteY26" fmla="*/ 649641 h 2014475"/>
                  <a:gd name="connsiteX27" fmla="*/ 2001466 w 2208199"/>
                  <a:gd name="connsiteY27" fmla="*/ 593982 h 2014475"/>
                  <a:gd name="connsiteX28" fmla="*/ 1969660 w 2208199"/>
                  <a:gd name="connsiteY28" fmla="*/ 578080 h 2014475"/>
                  <a:gd name="connsiteX29" fmla="*/ 1914001 w 2208199"/>
                  <a:gd name="connsiteY29" fmla="*/ 538323 h 2014475"/>
                  <a:gd name="connsiteX30" fmla="*/ 1890147 w 2208199"/>
                  <a:gd name="connsiteY30" fmla="*/ 514469 h 2014475"/>
                  <a:gd name="connsiteX31" fmla="*/ 1842439 w 2208199"/>
                  <a:gd name="connsiteY31" fmla="*/ 498567 h 2014475"/>
                  <a:gd name="connsiteX32" fmla="*/ 1802683 w 2208199"/>
                  <a:gd name="connsiteY32" fmla="*/ 482664 h 2014475"/>
                  <a:gd name="connsiteX33" fmla="*/ 1605519 w 2208199"/>
                  <a:gd name="connsiteY33" fmla="*/ 314711 h 2014475"/>
                  <a:gd name="connsiteX34" fmla="*/ 1607581 w 2208199"/>
                  <a:gd name="connsiteY34" fmla="*/ 126725 h 2014475"/>
                  <a:gd name="connsiteX35" fmla="*/ 1518504 w 2208199"/>
                  <a:gd name="connsiteY35" fmla="*/ 40232 h 2014475"/>
                  <a:gd name="connsiteX36" fmla="*/ 1277031 w 2208199"/>
                  <a:gd name="connsiteY36" fmla="*/ 10962 h 2014475"/>
                  <a:gd name="connsiteX37" fmla="*/ 1113152 w 2208199"/>
                  <a:gd name="connsiteY37" fmla="*/ 106007 h 2014475"/>
                  <a:gd name="connsiteX38" fmla="*/ 1138504 w 2208199"/>
                  <a:gd name="connsiteY38" fmla="*/ 341541 h 2014475"/>
                  <a:gd name="connsiteX39" fmla="*/ 920088 w 2208199"/>
                  <a:gd name="connsiteY39" fmla="*/ 498567 h 2014475"/>
                  <a:gd name="connsiteX40" fmla="*/ 704911 w 2208199"/>
                  <a:gd name="connsiteY40" fmla="*/ 325638 h 2014475"/>
                  <a:gd name="connsiteX41" fmla="*/ 520334 w 2208199"/>
                  <a:gd name="connsiteY41" fmla="*/ 334900 h 2014475"/>
                  <a:gd name="connsiteX42" fmla="*/ 196519 w 2208199"/>
                  <a:gd name="connsiteY42" fmla="*/ 522420 h 2014475"/>
                  <a:gd name="connsiteX43" fmla="*/ 172666 w 2208199"/>
                  <a:gd name="connsiteY43" fmla="*/ 530372 h 2014475"/>
                  <a:gd name="connsiteX44" fmla="*/ 93152 w 2208199"/>
                  <a:gd name="connsiteY44" fmla="*/ 578080 h 2014475"/>
                  <a:gd name="connsiteX45" fmla="*/ 61347 w 2208199"/>
                  <a:gd name="connsiteY45" fmla="*/ 625787 h 2014475"/>
                  <a:gd name="connsiteX46" fmla="*/ 29542 w 2208199"/>
                  <a:gd name="connsiteY46" fmla="*/ 681447 h 2014475"/>
                  <a:gd name="connsiteX47" fmla="*/ 29542 w 2208199"/>
                  <a:gd name="connsiteY47" fmla="*/ 768911 h 2014475"/>
                  <a:gd name="connsiteX48" fmla="*/ 45445 w 2208199"/>
                  <a:gd name="connsiteY48" fmla="*/ 792765 h 2014475"/>
                  <a:gd name="connsiteX49" fmla="*/ 101104 w 2208199"/>
                  <a:gd name="connsiteY49" fmla="*/ 880229 h 2014475"/>
                  <a:gd name="connsiteX50" fmla="*/ 132909 w 2208199"/>
                  <a:gd name="connsiteY50" fmla="*/ 927937 h 2014475"/>
                  <a:gd name="connsiteX51" fmla="*/ 156763 w 2208199"/>
                  <a:gd name="connsiteY51" fmla="*/ 959742 h 2014475"/>
                  <a:gd name="connsiteX52" fmla="*/ 204471 w 2208199"/>
                  <a:gd name="connsiteY52" fmla="*/ 991547 h 2014475"/>
                  <a:gd name="connsiteX53" fmla="*/ 268081 w 2208199"/>
                  <a:gd name="connsiteY53" fmla="*/ 1047207 h 2014475"/>
                  <a:gd name="connsiteX54" fmla="*/ 291935 w 2208199"/>
                  <a:gd name="connsiteY54" fmla="*/ 1071060 h 2014475"/>
                  <a:gd name="connsiteX55" fmla="*/ 395302 w 2208199"/>
                  <a:gd name="connsiteY55" fmla="*/ 1134671 h 2014475"/>
                  <a:gd name="connsiteX56" fmla="*/ 419156 w 2208199"/>
                  <a:gd name="connsiteY56" fmla="*/ 1142622 h 2014475"/>
                  <a:gd name="connsiteX57" fmla="*/ 482766 w 2208199"/>
                  <a:gd name="connsiteY57" fmla="*/ 1182379 h 2014475"/>
                  <a:gd name="connsiteX58" fmla="*/ 522523 w 2208199"/>
                  <a:gd name="connsiteY58" fmla="*/ 1190330 h 2014475"/>
                  <a:gd name="connsiteX59" fmla="*/ 546377 w 2208199"/>
                  <a:gd name="connsiteY59" fmla="*/ 1198281 h 2014475"/>
                  <a:gd name="connsiteX60" fmla="*/ 578182 w 2208199"/>
                  <a:gd name="connsiteY60" fmla="*/ 1206233 h 2014475"/>
                  <a:gd name="connsiteX61" fmla="*/ 617939 w 2208199"/>
                  <a:gd name="connsiteY61" fmla="*/ 1245989 h 2014475"/>
                  <a:gd name="connsiteX62" fmla="*/ 625890 w 2208199"/>
                  <a:gd name="connsiteY62" fmla="*/ 1277794 h 2014475"/>
                  <a:gd name="connsiteX63" fmla="*/ 641792 w 2208199"/>
                  <a:gd name="connsiteY63" fmla="*/ 1301648 h 2014475"/>
                  <a:gd name="connsiteX64" fmla="*/ 649744 w 2208199"/>
                  <a:gd name="connsiteY64" fmla="*/ 1325502 h 2014475"/>
                  <a:gd name="connsiteX65" fmla="*/ 522523 w 2208199"/>
                  <a:gd name="connsiteY65" fmla="*/ 1484528 h 2014475"/>
                  <a:gd name="connsiteX66" fmla="*/ 498669 w 2208199"/>
                  <a:gd name="connsiteY66" fmla="*/ 1492480 h 2014475"/>
                  <a:gd name="connsiteX67" fmla="*/ 443010 w 2208199"/>
                  <a:gd name="connsiteY67" fmla="*/ 1532236 h 2014475"/>
                  <a:gd name="connsiteX68" fmla="*/ 435059 w 2208199"/>
                  <a:gd name="connsiteY68" fmla="*/ 1556090 h 2014475"/>
                  <a:gd name="connsiteX69" fmla="*/ 403253 w 2208199"/>
                  <a:gd name="connsiteY69" fmla="*/ 1603798 h 2014475"/>
                  <a:gd name="connsiteX70" fmla="*/ 411205 w 2208199"/>
                  <a:gd name="connsiteY70" fmla="*/ 1667408 h 2014475"/>
                  <a:gd name="connsiteX71" fmla="*/ 458912 w 2208199"/>
                  <a:gd name="connsiteY71" fmla="*/ 1715116 h 2014475"/>
                  <a:gd name="connsiteX72" fmla="*/ 554328 w 2208199"/>
                  <a:gd name="connsiteY72" fmla="*/ 1818483 h 2014475"/>
                  <a:gd name="connsiteX73" fmla="*/ 594085 w 2208199"/>
                  <a:gd name="connsiteY73" fmla="*/ 1858240 h 2014475"/>
                  <a:gd name="connsiteX74" fmla="*/ 609987 w 2208199"/>
                  <a:gd name="connsiteY74" fmla="*/ 1890045 h 2014475"/>
                  <a:gd name="connsiteX75" fmla="*/ 641792 w 2208199"/>
                  <a:gd name="connsiteY75" fmla="*/ 1897996 h 2014475"/>
                  <a:gd name="connsiteX76" fmla="*/ 768070 w 2208199"/>
                  <a:gd name="connsiteY76" fmla="*/ 2014475 h 2014475"/>
                  <a:gd name="connsiteX0" fmla="*/ 703786 w 2208199"/>
                  <a:gd name="connsiteY0" fmla="*/ 1398089 h 2014475"/>
                  <a:gd name="connsiteX1" fmla="*/ 836846 w 2208199"/>
                  <a:gd name="connsiteY1" fmla="*/ 1563067 h 2014475"/>
                  <a:gd name="connsiteX2" fmla="*/ 1031406 w 2208199"/>
                  <a:gd name="connsiteY2" fmla="*/ 1810532 h 2014475"/>
                  <a:gd name="connsiteX3" fmla="*/ 1079114 w 2208199"/>
                  <a:gd name="connsiteY3" fmla="*/ 1794629 h 2014475"/>
                  <a:gd name="connsiteX4" fmla="*/ 1277897 w 2208199"/>
                  <a:gd name="connsiteY4" fmla="*/ 1802580 h 2014475"/>
                  <a:gd name="connsiteX5" fmla="*/ 1508485 w 2208199"/>
                  <a:gd name="connsiteY5" fmla="*/ 1810532 h 2014475"/>
                  <a:gd name="connsiteX6" fmla="*/ 1548241 w 2208199"/>
                  <a:gd name="connsiteY6" fmla="*/ 1818483 h 2014475"/>
                  <a:gd name="connsiteX7" fmla="*/ 1659559 w 2208199"/>
                  <a:gd name="connsiteY7" fmla="*/ 1834386 h 2014475"/>
                  <a:gd name="connsiteX8" fmla="*/ 1914001 w 2208199"/>
                  <a:gd name="connsiteY8" fmla="*/ 1818483 h 2014475"/>
                  <a:gd name="connsiteX9" fmla="*/ 1937855 w 2208199"/>
                  <a:gd name="connsiteY9" fmla="*/ 1810532 h 2014475"/>
                  <a:gd name="connsiteX10" fmla="*/ 1961709 w 2208199"/>
                  <a:gd name="connsiteY10" fmla="*/ 1778727 h 2014475"/>
                  <a:gd name="connsiteX11" fmla="*/ 1985563 w 2208199"/>
                  <a:gd name="connsiteY11" fmla="*/ 1754873 h 2014475"/>
                  <a:gd name="connsiteX12" fmla="*/ 1993514 w 2208199"/>
                  <a:gd name="connsiteY12" fmla="*/ 1715116 h 2014475"/>
                  <a:gd name="connsiteX13" fmla="*/ 2017368 w 2208199"/>
                  <a:gd name="connsiteY13" fmla="*/ 1524285 h 2014475"/>
                  <a:gd name="connsiteX14" fmla="*/ 2049173 w 2208199"/>
                  <a:gd name="connsiteY14" fmla="*/ 1476577 h 2014475"/>
                  <a:gd name="connsiteX15" fmla="*/ 2073027 w 2208199"/>
                  <a:gd name="connsiteY15" fmla="*/ 1468626 h 2014475"/>
                  <a:gd name="connsiteX16" fmla="*/ 2088930 w 2208199"/>
                  <a:gd name="connsiteY16" fmla="*/ 1436820 h 2014475"/>
                  <a:gd name="connsiteX17" fmla="*/ 2112784 w 2208199"/>
                  <a:gd name="connsiteY17" fmla="*/ 1222135 h 2014475"/>
                  <a:gd name="connsiteX18" fmla="*/ 2120735 w 2208199"/>
                  <a:gd name="connsiteY18" fmla="*/ 1198281 h 2014475"/>
                  <a:gd name="connsiteX19" fmla="*/ 2152540 w 2208199"/>
                  <a:gd name="connsiteY19" fmla="*/ 1158525 h 2014475"/>
                  <a:gd name="connsiteX20" fmla="*/ 2176394 w 2208199"/>
                  <a:gd name="connsiteY20" fmla="*/ 1086963 h 2014475"/>
                  <a:gd name="connsiteX21" fmla="*/ 2200248 w 2208199"/>
                  <a:gd name="connsiteY21" fmla="*/ 1023353 h 2014475"/>
                  <a:gd name="connsiteX22" fmla="*/ 2208199 w 2208199"/>
                  <a:gd name="connsiteY22" fmla="*/ 983596 h 2014475"/>
                  <a:gd name="connsiteX23" fmla="*/ 2192297 w 2208199"/>
                  <a:gd name="connsiteY23" fmla="*/ 768911 h 2014475"/>
                  <a:gd name="connsiteX24" fmla="*/ 2152540 w 2208199"/>
                  <a:gd name="connsiteY24" fmla="*/ 729154 h 2014475"/>
                  <a:gd name="connsiteX25" fmla="*/ 2128686 w 2208199"/>
                  <a:gd name="connsiteY25" fmla="*/ 697349 h 2014475"/>
                  <a:gd name="connsiteX26" fmla="*/ 2065076 w 2208199"/>
                  <a:gd name="connsiteY26" fmla="*/ 649641 h 2014475"/>
                  <a:gd name="connsiteX27" fmla="*/ 2001466 w 2208199"/>
                  <a:gd name="connsiteY27" fmla="*/ 593982 h 2014475"/>
                  <a:gd name="connsiteX28" fmla="*/ 1969660 w 2208199"/>
                  <a:gd name="connsiteY28" fmla="*/ 578080 h 2014475"/>
                  <a:gd name="connsiteX29" fmla="*/ 1914001 w 2208199"/>
                  <a:gd name="connsiteY29" fmla="*/ 538323 h 2014475"/>
                  <a:gd name="connsiteX30" fmla="*/ 1890147 w 2208199"/>
                  <a:gd name="connsiteY30" fmla="*/ 514469 h 2014475"/>
                  <a:gd name="connsiteX31" fmla="*/ 1842439 w 2208199"/>
                  <a:gd name="connsiteY31" fmla="*/ 498567 h 2014475"/>
                  <a:gd name="connsiteX32" fmla="*/ 1802683 w 2208199"/>
                  <a:gd name="connsiteY32" fmla="*/ 482664 h 2014475"/>
                  <a:gd name="connsiteX33" fmla="*/ 1605519 w 2208199"/>
                  <a:gd name="connsiteY33" fmla="*/ 314711 h 2014475"/>
                  <a:gd name="connsiteX34" fmla="*/ 1607581 w 2208199"/>
                  <a:gd name="connsiteY34" fmla="*/ 126725 h 2014475"/>
                  <a:gd name="connsiteX35" fmla="*/ 1518504 w 2208199"/>
                  <a:gd name="connsiteY35" fmla="*/ 40232 h 2014475"/>
                  <a:gd name="connsiteX36" fmla="*/ 1277031 w 2208199"/>
                  <a:gd name="connsiteY36" fmla="*/ 10962 h 2014475"/>
                  <a:gd name="connsiteX37" fmla="*/ 1113152 w 2208199"/>
                  <a:gd name="connsiteY37" fmla="*/ 106007 h 2014475"/>
                  <a:gd name="connsiteX38" fmla="*/ 1138504 w 2208199"/>
                  <a:gd name="connsiteY38" fmla="*/ 341541 h 2014475"/>
                  <a:gd name="connsiteX39" fmla="*/ 920088 w 2208199"/>
                  <a:gd name="connsiteY39" fmla="*/ 498567 h 2014475"/>
                  <a:gd name="connsiteX40" fmla="*/ 704911 w 2208199"/>
                  <a:gd name="connsiteY40" fmla="*/ 325638 h 2014475"/>
                  <a:gd name="connsiteX41" fmla="*/ 520334 w 2208199"/>
                  <a:gd name="connsiteY41" fmla="*/ 334900 h 2014475"/>
                  <a:gd name="connsiteX42" fmla="*/ 196519 w 2208199"/>
                  <a:gd name="connsiteY42" fmla="*/ 522420 h 2014475"/>
                  <a:gd name="connsiteX43" fmla="*/ 172666 w 2208199"/>
                  <a:gd name="connsiteY43" fmla="*/ 530372 h 2014475"/>
                  <a:gd name="connsiteX44" fmla="*/ 93152 w 2208199"/>
                  <a:gd name="connsiteY44" fmla="*/ 578080 h 2014475"/>
                  <a:gd name="connsiteX45" fmla="*/ 61347 w 2208199"/>
                  <a:gd name="connsiteY45" fmla="*/ 625787 h 2014475"/>
                  <a:gd name="connsiteX46" fmla="*/ 29542 w 2208199"/>
                  <a:gd name="connsiteY46" fmla="*/ 681447 h 2014475"/>
                  <a:gd name="connsiteX47" fmla="*/ 29542 w 2208199"/>
                  <a:gd name="connsiteY47" fmla="*/ 768911 h 2014475"/>
                  <a:gd name="connsiteX48" fmla="*/ 45445 w 2208199"/>
                  <a:gd name="connsiteY48" fmla="*/ 792765 h 2014475"/>
                  <a:gd name="connsiteX49" fmla="*/ 101104 w 2208199"/>
                  <a:gd name="connsiteY49" fmla="*/ 880229 h 2014475"/>
                  <a:gd name="connsiteX50" fmla="*/ 132909 w 2208199"/>
                  <a:gd name="connsiteY50" fmla="*/ 927937 h 2014475"/>
                  <a:gd name="connsiteX51" fmla="*/ 156763 w 2208199"/>
                  <a:gd name="connsiteY51" fmla="*/ 959742 h 2014475"/>
                  <a:gd name="connsiteX52" fmla="*/ 204471 w 2208199"/>
                  <a:gd name="connsiteY52" fmla="*/ 991547 h 2014475"/>
                  <a:gd name="connsiteX53" fmla="*/ 268081 w 2208199"/>
                  <a:gd name="connsiteY53" fmla="*/ 1047207 h 2014475"/>
                  <a:gd name="connsiteX54" fmla="*/ 291935 w 2208199"/>
                  <a:gd name="connsiteY54" fmla="*/ 1071060 h 2014475"/>
                  <a:gd name="connsiteX55" fmla="*/ 395302 w 2208199"/>
                  <a:gd name="connsiteY55" fmla="*/ 1134671 h 2014475"/>
                  <a:gd name="connsiteX56" fmla="*/ 419156 w 2208199"/>
                  <a:gd name="connsiteY56" fmla="*/ 1142622 h 2014475"/>
                  <a:gd name="connsiteX57" fmla="*/ 482766 w 2208199"/>
                  <a:gd name="connsiteY57" fmla="*/ 1182379 h 2014475"/>
                  <a:gd name="connsiteX58" fmla="*/ 522523 w 2208199"/>
                  <a:gd name="connsiteY58" fmla="*/ 1190330 h 2014475"/>
                  <a:gd name="connsiteX59" fmla="*/ 546377 w 2208199"/>
                  <a:gd name="connsiteY59" fmla="*/ 1198281 h 2014475"/>
                  <a:gd name="connsiteX60" fmla="*/ 578182 w 2208199"/>
                  <a:gd name="connsiteY60" fmla="*/ 1206233 h 2014475"/>
                  <a:gd name="connsiteX61" fmla="*/ 617939 w 2208199"/>
                  <a:gd name="connsiteY61" fmla="*/ 1245989 h 2014475"/>
                  <a:gd name="connsiteX62" fmla="*/ 625890 w 2208199"/>
                  <a:gd name="connsiteY62" fmla="*/ 1277794 h 2014475"/>
                  <a:gd name="connsiteX63" fmla="*/ 641792 w 2208199"/>
                  <a:gd name="connsiteY63" fmla="*/ 1301648 h 2014475"/>
                  <a:gd name="connsiteX64" fmla="*/ 649744 w 2208199"/>
                  <a:gd name="connsiteY64" fmla="*/ 1325502 h 2014475"/>
                  <a:gd name="connsiteX65" fmla="*/ 522523 w 2208199"/>
                  <a:gd name="connsiteY65" fmla="*/ 1484528 h 2014475"/>
                  <a:gd name="connsiteX66" fmla="*/ 498669 w 2208199"/>
                  <a:gd name="connsiteY66" fmla="*/ 1492480 h 2014475"/>
                  <a:gd name="connsiteX67" fmla="*/ 443010 w 2208199"/>
                  <a:gd name="connsiteY67" fmla="*/ 1532236 h 2014475"/>
                  <a:gd name="connsiteX68" fmla="*/ 435059 w 2208199"/>
                  <a:gd name="connsiteY68" fmla="*/ 1556090 h 2014475"/>
                  <a:gd name="connsiteX69" fmla="*/ 403253 w 2208199"/>
                  <a:gd name="connsiteY69" fmla="*/ 1603798 h 2014475"/>
                  <a:gd name="connsiteX70" fmla="*/ 458912 w 2208199"/>
                  <a:gd name="connsiteY70" fmla="*/ 1715116 h 2014475"/>
                  <a:gd name="connsiteX71" fmla="*/ 554328 w 2208199"/>
                  <a:gd name="connsiteY71" fmla="*/ 1818483 h 2014475"/>
                  <a:gd name="connsiteX72" fmla="*/ 594085 w 2208199"/>
                  <a:gd name="connsiteY72" fmla="*/ 1858240 h 2014475"/>
                  <a:gd name="connsiteX73" fmla="*/ 609987 w 2208199"/>
                  <a:gd name="connsiteY73" fmla="*/ 1890045 h 2014475"/>
                  <a:gd name="connsiteX74" fmla="*/ 641792 w 2208199"/>
                  <a:gd name="connsiteY74" fmla="*/ 1897996 h 2014475"/>
                  <a:gd name="connsiteX75" fmla="*/ 768070 w 2208199"/>
                  <a:gd name="connsiteY75" fmla="*/ 2014475 h 2014475"/>
                  <a:gd name="connsiteX0" fmla="*/ 703786 w 2208199"/>
                  <a:gd name="connsiteY0" fmla="*/ 1398089 h 2014475"/>
                  <a:gd name="connsiteX1" fmla="*/ 836846 w 2208199"/>
                  <a:gd name="connsiteY1" fmla="*/ 1563067 h 2014475"/>
                  <a:gd name="connsiteX2" fmla="*/ 1031406 w 2208199"/>
                  <a:gd name="connsiteY2" fmla="*/ 1810532 h 2014475"/>
                  <a:gd name="connsiteX3" fmla="*/ 1079114 w 2208199"/>
                  <a:gd name="connsiteY3" fmla="*/ 1794629 h 2014475"/>
                  <a:gd name="connsiteX4" fmla="*/ 1277897 w 2208199"/>
                  <a:gd name="connsiteY4" fmla="*/ 1802580 h 2014475"/>
                  <a:gd name="connsiteX5" fmla="*/ 1508485 w 2208199"/>
                  <a:gd name="connsiteY5" fmla="*/ 1810532 h 2014475"/>
                  <a:gd name="connsiteX6" fmla="*/ 1548241 w 2208199"/>
                  <a:gd name="connsiteY6" fmla="*/ 1818483 h 2014475"/>
                  <a:gd name="connsiteX7" fmla="*/ 1659559 w 2208199"/>
                  <a:gd name="connsiteY7" fmla="*/ 1834386 h 2014475"/>
                  <a:gd name="connsiteX8" fmla="*/ 1914001 w 2208199"/>
                  <a:gd name="connsiteY8" fmla="*/ 1818483 h 2014475"/>
                  <a:gd name="connsiteX9" fmla="*/ 1937855 w 2208199"/>
                  <a:gd name="connsiteY9" fmla="*/ 1810532 h 2014475"/>
                  <a:gd name="connsiteX10" fmla="*/ 1961709 w 2208199"/>
                  <a:gd name="connsiteY10" fmla="*/ 1778727 h 2014475"/>
                  <a:gd name="connsiteX11" fmla="*/ 1985563 w 2208199"/>
                  <a:gd name="connsiteY11" fmla="*/ 1754873 h 2014475"/>
                  <a:gd name="connsiteX12" fmla="*/ 1993514 w 2208199"/>
                  <a:gd name="connsiteY12" fmla="*/ 1715116 h 2014475"/>
                  <a:gd name="connsiteX13" fmla="*/ 2017368 w 2208199"/>
                  <a:gd name="connsiteY13" fmla="*/ 1524285 h 2014475"/>
                  <a:gd name="connsiteX14" fmla="*/ 2049173 w 2208199"/>
                  <a:gd name="connsiteY14" fmla="*/ 1476577 h 2014475"/>
                  <a:gd name="connsiteX15" fmla="*/ 2073027 w 2208199"/>
                  <a:gd name="connsiteY15" fmla="*/ 1468626 h 2014475"/>
                  <a:gd name="connsiteX16" fmla="*/ 2088930 w 2208199"/>
                  <a:gd name="connsiteY16" fmla="*/ 1436820 h 2014475"/>
                  <a:gd name="connsiteX17" fmla="*/ 2112784 w 2208199"/>
                  <a:gd name="connsiteY17" fmla="*/ 1222135 h 2014475"/>
                  <a:gd name="connsiteX18" fmla="*/ 2120735 w 2208199"/>
                  <a:gd name="connsiteY18" fmla="*/ 1198281 h 2014475"/>
                  <a:gd name="connsiteX19" fmla="*/ 2152540 w 2208199"/>
                  <a:gd name="connsiteY19" fmla="*/ 1158525 h 2014475"/>
                  <a:gd name="connsiteX20" fmla="*/ 2176394 w 2208199"/>
                  <a:gd name="connsiteY20" fmla="*/ 1086963 h 2014475"/>
                  <a:gd name="connsiteX21" fmla="*/ 2200248 w 2208199"/>
                  <a:gd name="connsiteY21" fmla="*/ 1023353 h 2014475"/>
                  <a:gd name="connsiteX22" fmla="*/ 2208199 w 2208199"/>
                  <a:gd name="connsiteY22" fmla="*/ 983596 h 2014475"/>
                  <a:gd name="connsiteX23" fmla="*/ 2192297 w 2208199"/>
                  <a:gd name="connsiteY23" fmla="*/ 768911 h 2014475"/>
                  <a:gd name="connsiteX24" fmla="*/ 2152540 w 2208199"/>
                  <a:gd name="connsiteY24" fmla="*/ 729154 h 2014475"/>
                  <a:gd name="connsiteX25" fmla="*/ 2128686 w 2208199"/>
                  <a:gd name="connsiteY25" fmla="*/ 697349 h 2014475"/>
                  <a:gd name="connsiteX26" fmla="*/ 2065076 w 2208199"/>
                  <a:gd name="connsiteY26" fmla="*/ 649641 h 2014475"/>
                  <a:gd name="connsiteX27" fmla="*/ 2001466 w 2208199"/>
                  <a:gd name="connsiteY27" fmla="*/ 593982 h 2014475"/>
                  <a:gd name="connsiteX28" fmla="*/ 1969660 w 2208199"/>
                  <a:gd name="connsiteY28" fmla="*/ 578080 h 2014475"/>
                  <a:gd name="connsiteX29" fmla="*/ 1914001 w 2208199"/>
                  <a:gd name="connsiteY29" fmla="*/ 538323 h 2014475"/>
                  <a:gd name="connsiteX30" fmla="*/ 1890147 w 2208199"/>
                  <a:gd name="connsiteY30" fmla="*/ 514469 h 2014475"/>
                  <a:gd name="connsiteX31" fmla="*/ 1842439 w 2208199"/>
                  <a:gd name="connsiteY31" fmla="*/ 498567 h 2014475"/>
                  <a:gd name="connsiteX32" fmla="*/ 1802683 w 2208199"/>
                  <a:gd name="connsiteY32" fmla="*/ 482664 h 2014475"/>
                  <a:gd name="connsiteX33" fmla="*/ 1605519 w 2208199"/>
                  <a:gd name="connsiteY33" fmla="*/ 314711 h 2014475"/>
                  <a:gd name="connsiteX34" fmla="*/ 1607581 w 2208199"/>
                  <a:gd name="connsiteY34" fmla="*/ 126725 h 2014475"/>
                  <a:gd name="connsiteX35" fmla="*/ 1518504 w 2208199"/>
                  <a:gd name="connsiteY35" fmla="*/ 40232 h 2014475"/>
                  <a:gd name="connsiteX36" fmla="*/ 1277031 w 2208199"/>
                  <a:gd name="connsiteY36" fmla="*/ 10962 h 2014475"/>
                  <a:gd name="connsiteX37" fmla="*/ 1113152 w 2208199"/>
                  <a:gd name="connsiteY37" fmla="*/ 106007 h 2014475"/>
                  <a:gd name="connsiteX38" fmla="*/ 1138504 w 2208199"/>
                  <a:gd name="connsiteY38" fmla="*/ 341541 h 2014475"/>
                  <a:gd name="connsiteX39" fmla="*/ 920088 w 2208199"/>
                  <a:gd name="connsiteY39" fmla="*/ 498567 h 2014475"/>
                  <a:gd name="connsiteX40" fmla="*/ 704911 w 2208199"/>
                  <a:gd name="connsiteY40" fmla="*/ 325638 h 2014475"/>
                  <a:gd name="connsiteX41" fmla="*/ 520334 w 2208199"/>
                  <a:gd name="connsiteY41" fmla="*/ 334900 h 2014475"/>
                  <a:gd name="connsiteX42" fmla="*/ 196519 w 2208199"/>
                  <a:gd name="connsiteY42" fmla="*/ 522420 h 2014475"/>
                  <a:gd name="connsiteX43" fmla="*/ 172666 w 2208199"/>
                  <a:gd name="connsiteY43" fmla="*/ 530372 h 2014475"/>
                  <a:gd name="connsiteX44" fmla="*/ 93152 w 2208199"/>
                  <a:gd name="connsiteY44" fmla="*/ 578080 h 2014475"/>
                  <a:gd name="connsiteX45" fmla="*/ 61347 w 2208199"/>
                  <a:gd name="connsiteY45" fmla="*/ 625787 h 2014475"/>
                  <a:gd name="connsiteX46" fmla="*/ 29542 w 2208199"/>
                  <a:gd name="connsiteY46" fmla="*/ 681447 h 2014475"/>
                  <a:gd name="connsiteX47" fmla="*/ 29542 w 2208199"/>
                  <a:gd name="connsiteY47" fmla="*/ 768911 h 2014475"/>
                  <a:gd name="connsiteX48" fmla="*/ 45445 w 2208199"/>
                  <a:gd name="connsiteY48" fmla="*/ 792765 h 2014475"/>
                  <a:gd name="connsiteX49" fmla="*/ 101104 w 2208199"/>
                  <a:gd name="connsiteY49" fmla="*/ 880229 h 2014475"/>
                  <a:gd name="connsiteX50" fmla="*/ 132909 w 2208199"/>
                  <a:gd name="connsiteY50" fmla="*/ 927937 h 2014475"/>
                  <a:gd name="connsiteX51" fmla="*/ 156763 w 2208199"/>
                  <a:gd name="connsiteY51" fmla="*/ 959742 h 2014475"/>
                  <a:gd name="connsiteX52" fmla="*/ 204471 w 2208199"/>
                  <a:gd name="connsiteY52" fmla="*/ 991547 h 2014475"/>
                  <a:gd name="connsiteX53" fmla="*/ 268081 w 2208199"/>
                  <a:gd name="connsiteY53" fmla="*/ 1047207 h 2014475"/>
                  <a:gd name="connsiteX54" fmla="*/ 291935 w 2208199"/>
                  <a:gd name="connsiteY54" fmla="*/ 1071060 h 2014475"/>
                  <a:gd name="connsiteX55" fmla="*/ 395302 w 2208199"/>
                  <a:gd name="connsiteY55" fmla="*/ 1134671 h 2014475"/>
                  <a:gd name="connsiteX56" fmla="*/ 419156 w 2208199"/>
                  <a:gd name="connsiteY56" fmla="*/ 1142622 h 2014475"/>
                  <a:gd name="connsiteX57" fmla="*/ 482766 w 2208199"/>
                  <a:gd name="connsiteY57" fmla="*/ 1182379 h 2014475"/>
                  <a:gd name="connsiteX58" fmla="*/ 522523 w 2208199"/>
                  <a:gd name="connsiteY58" fmla="*/ 1190330 h 2014475"/>
                  <a:gd name="connsiteX59" fmla="*/ 546377 w 2208199"/>
                  <a:gd name="connsiteY59" fmla="*/ 1198281 h 2014475"/>
                  <a:gd name="connsiteX60" fmla="*/ 578182 w 2208199"/>
                  <a:gd name="connsiteY60" fmla="*/ 1206233 h 2014475"/>
                  <a:gd name="connsiteX61" fmla="*/ 617939 w 2208199"/>
                  <a:gd name="connsiteY61" fmla="*/ 1245989 h 2014475"/>
                  <a:gd name="connsiteX62" fmla="*/ 625890 w 2208199"/>
                  <a:gd name="connsiteY62" fmla="*/ 1277794 h 2014475"/>
                  <a:gd name="connsiteX63" fmla="*/ 641792 w 2208199"/>
                  <a:gd name="connsiteY63" fmla="*/ 1301648 h 2014475"/>
                  <a:gd name="connsiteX64" fmla="*/ 649744 w 2208199"/>
                  <a:gd name="connsiteY64" fmla="*/ 1325502 h 2014475"/>
                  <a:gd name="connsiteX65" fmla="*/ 522523 w 2208199"/>
                  <a:gd name="connsiteY65" fmla="*/ 1484528 h 2014475"/>
                  <a:gd name="connsiteX66" fmla="*/ 498669 w 2208199"/>
                  <a:gd name="connsiteY66" fmla="*/ 1492480 h 2014475"/>
                  <a:gd name="connsiteX67" fmla="*/ 443010 w 2208199"/>
                  <a:gd name="connsiteY67" fmla="*/ 1532236 h 2014475"/>
                  <a:gd name="connsiteX68" fmla="*/ 435059 w 2208199"/>
                  <a:gd name="connsiteY68" fmla="*/ 1556090 h 2014475"/>
                  <a:gd name="connsiteX69" fmla="*/ 458912 w 2208199"/>
                  <a:gd name="connsiteY69" fmla="*/ 1715116 h 2014475"/>
                  <a:gd name="connsiteX70" fmla="*/ 554328 w 2208199"/>
                  <a:gd name="connsiteY70" fmla="*/ 1818483 h 2014475"/>
                  <a:gd name="connsiteX71" fmla="*/ 594085 w 2208199"/>
                  <a:gd name="connsiteY71" fmla="*/ 1858240 h 2014475"/>
                  <a:gd name="connsiteX72" fmla="*/ 609987 w 2208199"/>
                  <a:gd name="connsiteY72" fmla="*/ 1890045 h 2014475"/>
                  <a:gd name="connsiteX73" fmla="*/ 641792 w 2208199"/>
                  <a:gd name="connsiteY73" fmla="*/ 1897996 h 2014475"/>
                  <a:gd name="connsiteX74" fmla="*/ 768070 w 2208199"/>
                  <a:gd name="connsiteY74" fmla="*/ 2014475 h 2014475"/>
                  <a:gd name="connsiteX0" fmla="*/ 703786 w 2208199"/>
                  <a:gd name="connsiteY0" fmla="*/ 1398089 h 2014475"/>
                  <a:gd name="connsiteX1" fmla="*/ 836846 w 2208199"/>
                  <a:gd name="connsiteY1" fmla="*/ 1563067 h 2014475"/>
                  <a:gd name="connsiteX2" fmla="*/ 1031406 w 2208199"/>
                  <a:gd name="connsiteY2" fmla="*/ 1810532 h 2014475"/>
                  <a:gd name="connsiteX3" fmla="*/ 1079114 w 2208199"/>
                  <a:gd name="connsiteY3" fmla="*/ 1794629 h 2014475"/>
                  <a:gd name="connsiteX4" fmla="*/ 1277897 w 2208199"/>
                  <a:gd name="connsiteY4" fmla="*/ 1802580 h 2014475"/>
                  <a:gd name="connsiteX5" fmla="*/ 1508485 w 2208199"/>
                  <a:gd name="connsiteY5" fmla="*/ 1810532 h 2014475"/>
                  <a:gd name="connsiteX6" fmla="*/ 1548241 w 2208199"/>
                  <a:gd name="connsiteY6" fmla="*/ 1818483 h 2014475"/>
                  <a:gd name="connsiteX7" fmla="*/ 1659559 w 2208199"/>
                  <a:gd name="connsiteY7" fmla="*/ 1834386 h 2014475"/>
                  <a:gd name="connsiteX8" fmla="*/ 1914001 w 2208199"/>
                  <a:gd name="connsiteY8" fmla="*/ 1818483 h 2014475"/>
                  <a:gd name="connsiteX9" fmla="*/ 1937855 w 2208199"/>
                  <a:gd name="connsiteY9" fmla="*/ 1810532 h 2014475"/>
                  <a:gd name="connsiteX10" fmla="*/ 1961709 w 2208199"/>
                  <a:gd name="connsiteY10" fmla="*/ 1778727 h 2014475"/>
                  <a:gd name="connsiteX11" fmla="*/ 1985563 w 2208199"/>
                  <a:gd name="connsiteY11" fmla="*/ 1754873 h 2014475"/>
                  <a:gd name="connsiteX12" fmla="*/ 1993514 w 2208199"/>
                  <a:gd name="connsiteY12" fmla="*/ 1715116 h 2014475"/>
                  <a:gd name="connsiteX13" fmla="*/ 2017368 w 2208199"/>
                  <a:gd name="connsiteY13" fmla="*/ 1524285 h 2014475"/>
                  <a:gd name="connsiteX14" fmla="*/ 2049173 w 2208199"/>
                  <a:gd name="connsiteY14" fmla="*/ 1476577 h 2014475"/>
                  <a:gd name="connsiteX15" fmla="*/ 2073027 w 2208199"/>
                  <a:gd name="connsiteY15" fmla="*/ 1468626 h 2014475"/>
                  <a:gd name="connsiteX16" fmla="*/ 2088930 w 2208199"/>
                  <a:gd name="connsiteY16" fmla="*/ 1436820 h 2014475"/>
                  <a:gd name="connsiteX17" fmla="*/ 2112784 w 2208199"/>
                  <a:gd name="connsiteY17" fmla="*/ 1222135 h 2014475"/>
                  <a:gd name="connsiteX18" fmla="*/ 2120735 w 2208199"/>
                  <a:gd name="connsiteY18" fmla="*/ 1198281 h 2014475"/>
                  <a:gd name="connsiteX19" fmla="*/ 2152540 w 2208199"/>
                  <a:gd name="connsiteY19" fmla="*/ 1158525 h 2014475"/>
                  <a:gd name="connsiteX20" fmla="*/ 2176394 w 2208199"/>
                  <a:gd name="connsiteY20" fmla="*/ 1086963 h 2014475"/>
                  <a:gd name="connsiteX21" fmla="*/ 2200248 w 2208199"/>
                  <a:gd name="connsiteY21" fmla="*/ 1023353 h 2014475"/>
                  <a:gd name="connsiteX22" fmla="*/ 2208199 w 2208199"/>
                  <a:gd name="connsiteY22" fmla="*/ 983596 h 2014475"/>
                  <a:gd name="connsiteX23" fmla="*/ 2192297 w 2208199"/>
                  <a:gd name="connsiteY23" fmla="*/ 768911 h 2014475"/>
                  <a:gd name="connsiteX24" fmla="*/ 2152540 w 2208199"/>
                  <a:gd name="connsiteY24" fmla="*/ 729154 h 2014475"/>
                  <a:gd name="connsiteX25" fmla="*/ 2128686 w 2208199"/>
                  <a:gd name="connsiteY25" fmla="*/ 697349 h 2014475"/>
                  <a:gd name="connsiteX26" fmla="*/ 2065076 w 2208199"/>
                  <a:gd name="connsiteY26" fmla="*/ 649641 h 2014475"/>
                  <a:gd name="connsiteX27" fmla="*/ 2001466 w 2208199"/>
                  <a:gd name="connsiteY27" fmla="*/ 593982 h 2014475"/>
                  <a:gd name="connsiteX28" fmla="*/ 1969660 w 2208199"/>
                  <a:gd name="connsiteY28" fmla="*/ 578080 h 2014475"/>
                  <a:gd name="connsiteX29" fmla="*/ 1914001 w 2208199"/>
                  <a:gd name="connsiteY29" fmla="*/ 538323 h 2014475"/>
                  <a:gd name="connsiteX30" fmla="*/ 1890147 w 2208199"/>
                  <a:gd name="connsiteY30" fmla="*/ 514469 h 2014475"/>
                  <a:gd name="connsiteX31" fmla="*/ 1842439 w 2208199"/>
                  <a:gd name="connsiteY31" fmla="*/ 498567 h 2014475"/>
                  <a:gd name="connsiteX32" fmla="*/ 1802683 w 2208199"/>
                  <a:gd name="connsiteY32" fmla="*/ 482664 h 2014475"/>
                  <a:gd name="connsiteX33" fmla="*/ 1605519 w 2208199"/>
                  <a:gd name="connsiteY33" fmla="*/ 314711 h 2014475"/>
                  <a:gd name="connsiteX34" fmla="*/ 1607581 w 2208199"/>
                  <a:gd name="connsiteY34" fmla="*/ 126725 h 2014475"/>
                  <a:gd name="connsiteX35" fmla="*/ 1518504 w 2208199"/>
                  <a:gd name="connsiteY35" fmla="*/ 40232 h 2014475"/>
                  <a:gd name="connsiteX36" fmla="*/ 1277031 w 2208199"/>
                  <a:gd name="connsiteY36" fmla="*/ 10962 h 2014475"/>
                  <a:gd name="connsiteX37" fmla="*/ 1113152 w 2208199"/>
                  <a:gd name="connsiteY37" fmla="*/ 106007 h 2014475"/>
                  <a:gd name="connsiteX38" fmla="*/ 1138504 w 2208199"/>
                  <a:gd name="connsiteY38" fmla="*/ 341541 h 2014475"/>
                  <a:gd name="connsiteX39" fmla="*/ 920088 w 2208199"/>
                  <a:gd name="connsiteY39" fmla="*/ 498567 h 2014475"/>
                  <a:gd name="connsiteX40" fmla="*/ 704911 w 2208199"/>
                  <a:gd name="connsiteY40" fmla="*/ 325638 h 2014475"/>
                  <a:gd name="connsiteX41" fmla="*/ 520334 w 2208199"/>
                  <a:gd name="connsiteY41" fmla="*/ 334900 h 2014475"/>
                  <a:gd name="connsiteX42" fmla="*/ 196519 w 2208199"/>
                  <a:gd name="connsiteY42" fmla="*/ 522420 h 2014475"/>
                  <a:gd name="connsiteX43" fmla="*/ 172666 w 2208199"/>
                  <a:gd name="connsiteY43" fmla="*/ 530372 h 2014475"/>
                  <a:gd name="connsiteX44" fmla="*/ 93152 w 2208199"/>
                  <a:gd name="connsiteY44" fmla="*/ 578080 h 2014475"/>
                  <a:gd name="connsiteX45" fmla="*/ 61347 w 2208199"/>
                  <a:gd name="connsiteY45" fmla="*/ 625787 h 2014475"/>
                  <a:gd name="connsiteX46" fmla="*/ 29542 w 2208199"/>
                  <a:gd name="connsiteY46" fmla="*/ 681447 h 2014475"/>
                  <a:gd name="connsiteX47" fmla="*/ 29542 w 2208199"/>
                  <a:gd name="connsiteY47" fmla="*/ 768911 h 2014475"/>
                  <a:gd name="connsiteX48" fmla="*/ 45445 w 2208199"/>
                  <a:gd name="connsiteY48" fmla="*/ 792765 h 2014475"/>
                  <a:gd name="connsiteX49" fmla="*/ 101104 w 2208199"/>
                  <a:gd name="connsiteY49" fmla="*/ 880229 h 2014475"/>
                  <a:gd name="connsiteX50" fmla="*/ 132909 w 2208199"/>
                  <a:gd name="connsiteY50" fmla="*/ 927937 h 2014475"/>
                  <a:gd name="connsiteX51" fmla="*/ 156763 w 2208199"/>
                  <a:gd name="connsiteY51" fmla="*/ 959742 h 2014475"/>
                  <a:gd name="connsiteX52" fmla="*/ 204471 w 2208199"/>
                  <a:gd name="connsiteY52" fmla="*/ 991547 h 2014475"/>
                  <a:gd name="connsiteX53" fmla="*/ 268081 w 2208199"/>
                  <a:gd name="connsiteY53" fmla="*/ 1047207 h 2014475"/>
                  <a:gd name="connsiteX54" fmla="*/ 291935 w 2208199"/>
                  <a:gd name="connsiteY54" fmla="*/ 1071060 h 2014475"/>
                  <a:gd name="connsiteX55" fmla="*/ 395302 w 2208199"/>
                  <a:gd name="connsiteY55" fmla="*/ 1134671 h 2014475"/>
                  <a:gd name="connsiteX56" fmla="*/ 419156 w 2208199"/>
                  <a:gd name="connsiteY56" fmla="*/ 1142622 h 2014475"/>
                  <a:gd name="connsiteX57" fmla="*/ 482766 w 2208199"/>
                  <a:gd name="connsiteY57" fmla="*/ 1182379 h 2014475"/>
                  <a:gd name="connsiteX58" fmla="*/ 522523 w 2208199"/>
                  <a:gd name="connsiteY58" fmla="*/ 1190330 h 2014475"/>
                  <a:gd name="connsiteX59" fmla="*/ 546377 w 2208199"/>
                  <a:gd name="connsiteY59" fmla="*/ 1198281 h 2014475"/>
                  <a:gd name="connsiteX60" fmla="*/ 578182 w 2208199"/>
                  <a:gd name="connsiteY60" fmla="*/ 1206233 h 2014475"/>
                  <a:gd name="connsiteX61" fmla="*/ 617939 w 2208199"/>
                  <a:gd name="connsiteY61" fmla="*/ 1245989 h 2014475"/>
                  <a:gd name="connsiteX62" fmla="*/ 625890 w 2208199"/>
                  <a:gd name="connsiteY62" fmla="*/ 1277794 h 2014475"/>
                  <a:gd name="connsiteX63" fmla="*/ 641792 w 2208199"/>
                  <a:gd name="connsiteY63" fmla="*/ 1301648 h 2014475"/>
                  <a:gd name="connsiteX64" fmla="*/ 649744 w 2208199"/>
                  <a:gd name="connsiteY64" fmla="*/ 1325502 h 2014475"/>
                  <a:gd name="connsiteX65" fmla="*/ 522523 w 2208199"/>
                  <a:gd name="connsiteY65" fmla="*/ 1484528 h 2014475"/>
                  <a:gd name="connsiteX66" fmla="*/ 498669 w 2208199"/>
                  <a:gd name="connsiteY66" fmla="*/ 1492480 h 2014475"/>
                  <a:gd name="connsiteX67" fmla="*/ 443010 w 2208199"/>
                  <a:gd name="connsiteY67" fmla="*/ 1532236 h 2014475"/>
                  <a:gd name="connsiteX68" fmla="*/ 435059 w 2208199"/>
                  <a:gd name="connsiteY68" fmla="*/ 1556090 h 2014475"/>
                  <a:gd name="connsiteX69" fmla="*/ 458912 w 2208199"/>
                  <a:gd name="connsiteY69" fmla="*/ 1715116 h 2014475"/>
                  <a:gd name="connsiteX70" fmla="*/ 554328 w 2208199"/>
                  <a:gd name="connsiteY70" fmla="*/ 1818483 h 2014475"/>
                  <a:gd name="connsiteX71" fmla="*/ 594085 w 2208199"/>
                  <a:gd name="connsiteY71" fmla="*/ 1858240 h 2014475"/>
                  <a:gd name="connsiteX72" fmla="*/ 609987 w 2208199"/>
                  <a:gd name="connsiteY72" fmla="*/ 1890045 h 2014475"/>
                  <a:gd name="connsiteX73" fmla="*/ 641792 w 2208199"/>
                  <a:gd name="connsiteY73" fmla="*/ 1897996 h 2014475"/>
                  <a:gd name="connsiteX74" fmla="*/ 768070 w 2208199"/>
                  <a:gd name="connsiteY74" fmla="*/ 2014475 h 2014475"/>
                  <a:gd name="connsiteX75" fmla="*/ 703786 w 2208199"/>
                  <a:gd name="connsiteY75" fmla="*/ 1398089 h 2014475"/>
                  <a:gd name="connsiteX0" fmla="*/ 703786 w 2208199"/>
                  <a:gd name="connsiteY0" fmla="*/ 1398089 h 2014475"/>
                  <a:gd name="connsiteX1" fmla="*/ 836846 w 2208199"/>
                  <a:gd name="connsiteY1" fmla="*/ 1563067 h 2014475"/>
                  <a:gd name="connsiteX2" fmla="*/ 1031406 w 2208199"/>
                  <a:gd name="connsiteY2" fmla="*/ 1810532 h 2014475"/>
                  <a:gd name="connsiteX3" fmla="*/ 1079114 w 2208199"/>
                  <a:gd name="connsiteY3" fmla="*/ 1794629 h 2014475"/>
                  <a:gd name="connsiteX4" fmla="*/ 1277897 w 2208199"/>
                  <a:gd name="connsiteY4" fmla="*/ 1802580 h 2014475"/>
                  <a:gd name="connsiteX5" fmla="*/ 1508485 w 2208199"/>
                  <a:gd name="connsiteY5" fmla="*/ 1810532 h 2014475"/>
                  <a:gd name="connsiteX6" fmla="*/ 1548241 w 2208199"/>
                  <a:gd name="connsiteY6" fmla="*/ 1818483 h 2014475"/>
                  <a:gd name="connsiteX7" fmla="*/ 1659559 w 2208199"/>
                  <a:gd name="connsiteY7" fmla="*/ 1834386 h 2014475"/>
                  <a:gd name="connsiteX8" fmla="*/ 1914001 w 2208199"/>
                  <a:gd name="connsiteY8" fmla="*/ 1818483 h 2014475"/>
                  <a:gd name="connsiteX9" fmla="*/ 1937855 w 2208199"/>
                  <a:gd name="connsiteY9" fmla="*/ 1810532 h 2014475"/>
                  <a:gd name="connsiteX10" fmla="*/ 1961709 w 2208199"/>
                  <a:gd name="connsiteY10" fmla="*/ 1778727 h 2014475"/>
                  <a:gd name="connsiteX11" fmla="*/ 1985563 w 2208199"/>
                  <a:gd name="connsiteY11" fmla="*/ 1754873 h 2014475"/>
                  <a:gd name="connsiteX12" fmla="*/ 1993514 w 2208199"/>
                  <a:gd name="connsiteY12" fmla="*/ 1715116 h 2014475"/>
                  <a:gd name="connsiteX13" fmla="*/ 2017368 w 2208199"/>
                  <a:gd name="connsiteY13" fmla="*/ 1524285 h 2014475"/>
                  <a:gd name="connsiteX14" fmla="*/ 2049173 w 2208199"/>
                  <a:gd name="connsiteY14" fmla="*/ 1476577 h 2014475"/>
                  <a:gd name="connsiteX15" fmla="*/ 2073027 w 2208199"/>
                  <a:gd name="connsiteY15" fmla="*/ 1468626 h 2014475"/>
                  <a:gd name="connsiteX16" fmla="*/ 2088930 w 2208199"/>
                  <a:gd name="connsiteY16" fmla="*/ 1436820 h 2014475"/>
                  <a:gd name="connsiteX17" fmla="*/ 2112784 w 2208199"/>
                  <a:gd name="connsiteY17" fmla="*/ 1222135 h 2014475"/>
                  <a:gd name="connsiteX18" fmla="*/ 2120735 w 2208199"/>
                  <a:gd name="connsiteY18" fmla="*/ 1198281 h 2014475"/>
                  <a:gd name="connsiteX19" fmla="*/ 2152540 w 2208199"/>
                  <a:gd name="connsiteY19" fmla="*/ 1158525 h 2014475"/>
                  <a:gd name="connsiteX20" fmla="*/ 2176394 w 2208199"/>
                  <a:gd name="connsiteY20" fmla="*/ 1086963 h 2014475"/>
                  <a:gd name="connsiteX21" fmla="*/ 2200248 w 2208199"/>
                  <a:gd name="connsiteY21" fmla="*/ 1023353 h 2014475"/>
                  <a:gd name="connsiteX22" fmla="*/ 2208199 w 2208199"/>
                  <a:gd name="connsiteY22" fmla="*/ 983596 h 2014475"/>
                  <a:gd name="connsiteX23" fmla="*/ 2192297 w 2208199"/>
                  <a:gd name="connsiteY23" fmla="*/ 768911 h 2014475"/>
                  <a:gd name="connsiteX24" fmla="*/ 2152540 w 2208199"/>
                  <a:gd name="connsiteY24" fmla="*/ 729154 h 2014475"/>
                  <a:gd name="connsiteX25" fmla="*/ 2128686 w 2208199"/>
                  <a:gd name="connsiteY25" fmla="*/ 697349 h 2014475"/>
                  <a:gd name="connsiteX26" fmla="*/ 2065076 w 2208199"/>
                  <a:gd name="connsiteY26" fmla="*/ 649641 h 2014475"/>
                  <a:gd name="connsiteX27" fmla="*/ 2001466 w 2208199"/>
                  <a:gd name="connsiteY27" fmla="*/ 593982 h 2014475"/>
                  <a:gd name="connsiteX28" fmla="*/ 1969660 w 2208199"/>
                  <a:gd name="connsiteY28" fmla="*/ 578080 h 2014475"/>
                  <a:gd name="connsiteX29" fmla="*/ 1914001 w 2208199"/>
                  <a:gd name="connsiteY29" fmla="*/ 538323 h 2014475"/>
                  <a:gd name="connsiteX30" fmla="*/ 1890147 w 2208199"/>
                  <a:gd name="connsiteY30" fmla="*/ 514469 h 2014475"/>
                  <a:gd name="connsiteX31" fmla="*/ 1842439 w 2208199"/>
                  <a:gd name="connsiteY31" fmla="*/ 498567 h 2014475"/>
                  <a:gd name="connsiteX32" fmla="*/ 1802683 w 2208199"/>
                  <a:gd name="connsiteY32" fmla="*/ 482664 h 2014475"/>
                  <a:gd name="connsiteX33" fmla="*/ 1605519 w 2208199"/>
                  <a:gd name="connsiteY33" fmla="*/ 314711 h 2014475"/>
                  <a:gd name="connsiteX34" fmla="*/ 1607581 w 2208199"/>
                  <a:gd name="connsiteY34" fmla="*/ 126725 h 2014475"/>
                  <a:gd name="connsiteX35" fmla="*/ 1518504 w 2208199"/>
                  <a:gd name="connsiteY35" fmla="*/ 40232 h 2014475"/>
                  <a:gd name="connsiteX36" fmla="*/ 1277031 w 2208199"/>
                  <a:gd name="connsiteY36" fmla="*/ 10962 h 2014475"/>
                  <a:gd name="connsiteX37" fmla="*/ 1113152 w 2208199"/>
                  <a:gd name="connsiteY37" fmla="*/ 106007 h 2014475"/>
                  <a:gd name="connsiteX38" fmla="*/ 1138504 w 2208199"/>
                  <a:gd name="connsiteY38" fmla="*/ 341541 h 2014475"/>
                  <a:gd name="connsiteX39" fmla="*/ 920088 w 2208199"/>
                  <a:gd name="connsiteY39" fmla="*/ 498567 h 2014475"/>
                  <a:gd name="connsiteX40" fmla="*/ 704911 w 2208199"/>
                  <a:gd name="connsiteY40" fmla="*/ 325638 h 2014475"/>
                  <a:gd name="connsiteX41" fmla="*/ 520334 w 2208199"/>
                  <a:gd name="connsiteY41" fmla="*/ 334900 h 2014475"/>
                  <a:gd name="connsiteX42" fmla="*/ 196519 w 2208199"/>
                  <a:gd name="connsiteY42" fmla="*/ 522420 h 2014475"/>
                  <a:gd name="connsiteX43" fmla="*/ 172666 w 2208199"/>
                  <a:gd name="connsiteY43" fmla="*/ 530372 h 2014475"/>
                  <a:gd name="connsiteX44" fmla="*/ 93152 w 2208199"/>
                  <a:gd name="connsiteY44" fmla="*/ 578080 h 2014475"/>
                  <a:gd name="connsiteX45" fmla="*/ 61347 w 2208199"/>
                  <a:gd name="connsiteY45" fmla="*/ 625787 h 2014475"/>
                  <a:gd name="connsiteX46" fmla="*/ 29542 w 2208199"/>
                  <a:gd name="connsiteY46" fmla="*/ 681447 h 2014475"/>
                  <a:gd name="connsiteX47" fmla="*/ 29542 w 2208199"/>
                  <a:gd name="connsiteY47" fmla="*/ 768911 h 2014475"/>
                  <a:gd name="connsiteX48" fmla="*/ 45445 w 2208199"/>
                  <a:gd name="connsiteY48" fmla="*/ 792765 h 2014475"/>
                  <a:gd name="connsiteX49" fmla="*/ 101104 w 2208199"/>
                  <a:gd name="connsiteY49" fmla="*/ 880229 h 2014475"/>
                  <a:gd name="connsiteX50" fmla="*/ 132909 w 2208199"/>
                  <a:gd name="connsiteY50" fmla="*/ 927937 h 2014475"/>
                  <a:gd name="connsiteX51" fmla="*/ 156763 w 2208199"/>
                  <a:gd name="connsiteY51" fmla="*/ 959742 h 2014475"/>
                  <a:gd name="connsiteX52" fmla="*/ 204471 w 2208199"/>
                  <a:gd name="connsiteY52" fmla="*/ 991547 h 2014475"/>
                  <a:gd name="connsiteX53" fmla="*/ 268081 w 2208199"/>
                  <a:gd name="connsiteY53" fmla="*/ 1047207 h 2014475"/>
                  <a:gd name="connsiteX54" fmla="*/ 291935 w 2208199"/>
                  <a:gd name="connsiteY54" fmla="*/ 1071060 h 2014475"/>
                  <a:gd name="connsiteX55" fmla="*/ 395302 w 2208199"/>
                  <a:gd name="connsiteY55" fmla="*/ 1134671 h 2014475"/>
                  <a:gd name="connsiteX56" fmla="*/ 419156 w 2208199"/>
                  <a:gd name="connsiteY56" fmla="*/ 1142622 h 2014475"/>
                  <a:gd name="connsiteX57" fmla="*/ 482766 w 2208199"/>
                  <a:gd name="connsiteY57" fmla="*/ 1182379 h 2014475"/>
                  <a:gd name="connsiteX58" fmla="*/ 522523 w 2208199"/>
                  <a:gd name="connsiteY58" fmla="*/ 1190330 h 2014475"/>
                  <a:gd name="connsiteX59" fmla="*/ 546377 w 2208199"/>
                  <a:gd name="connsiteY59" fmla="*/ 1198281 h 2014475"/>
                  <a:gd name="connsiteX60" fmla="*/ 578182 w 2208199"/>
                  <a:gd name="connsiteY60" fmla="*/ 1206233 h 2014475"/>
                  <a:gd name="connsiteX61" fmla="*/ 617939 w 2208199"/>
                  <a:gd name="connsiteY61" fmla="*/ 1245989 h 2014475"/>
                  <a:gd name="connsiteX62" fmla="*/ 625890 w 2208199"/>
                  <a:gd name="connsiteY62" fmla="*/ 1277794 h 2014475"/>
                  <a:gd name="connsiteX63" fmla="*/ 641792 w 2208199"/>
                  <a:gd name="connsiteY63" fmla="*/ 1301648 h 2014475"/>
                  <a:gd name="connsiteX64" fmla="*/ 649744 w 2208199"/>
                  <a:gd name="connsiteY64" fmla="*/ 1325502 h 2014475"/>
                  <a:gd name="connsiteX65" fmla="*/ 522523 w 2208199"/>
                  <a:gd name="connsiteY65" fmla="*/ 1484528 h 2014475"/>
                  <a:gd name="connsiteX66" fmla="*/ 498669 w 2208199"/>
                  <a:gd name="connsiteY66" fmla="*/ 1492480 h 2014475"/>
                  <a:gd name="connsiteX67" fmla="*/ 443010 w 2208199"/>
                  <a:gd name="connsiteY67" fmla="*/ 1532236 h 2014475"/>
                  <a:gd name="connsiteX68" fmla="*/ 435059 w 2208199"/>
                  <a:gd name="connsiteY68" fmla="*/ 1556090 h 2014475"/>
                  <a:gd name="connsiteX69" fmla="*/ 554328 w 2208199"/>
                  <a:gd name="connsiteY69" fmla="*/ 1818483 h 2014475"/>
                  <a:gd name="connsiteX70" fmla="*/ 594085 w 2208199"/>
                  <a:gd name="connsiteY70" fmla="*/ 1858240 h 2014475"/>
                  <a:gd name="connsiteX71" fmla="*/ 609987 w 2208199"/>
                  <a:gd name="connsiteY71" fmla="*/ 1890045 h 2014475"/>
                  <a:gd name="connsiteX72" fmla="*/ 641792 w 2208199"/>
                  <a:gd name="connsiteY72" fmla="*/ 1897996 h 2014475"/>
                  <a:gd name="connsiteX73" fmla="*/ 768070 w 2208199"/>
                  <a:gd name="connsiteY73" fmla="*/ 2014475 h 2014475"/>
                  <a:gd name="connsiteX74" fmla="*/ 703786 w 2208199"/>
                  <a:gd name="connsiteY74" fmla="*/ 1398089 h 2014475"/>
                  <a:gd name="connsiteX0" fmla="*/ 703786 w 2208199"/>
                  <a:gd name="connsiteY0" fmla="*/ 1398089 h 2014475"/>
                  <a:gd name="connsiteX1" fmla="*/ 836846 w 2208199"/>
                  <a:gd name="connsiteY1" fmla="*/ 1563067 h 2014475"/>
                  <a:gd name="connsiteX2" fmla="*/ 1031406 w 2208199"/>
                  <a:gd name="connsiteY2" fmla="*/ 1810532 h 2014475"/>
                  <a:gd name="connsiteX3" fmla="*/ 1079114 w 2208199"/>
                  <a:gd name="connsiteY3" fmla="*/ 1794629 h 2014475"/>
                  <a:gd name="connsiteX4" fmla="*/ 1277897 w 2208199"/>
                  <a:gd name="connsiteY4" fmla="*/ 1802580 h 2014475"/>
                  <a:gd name="connsiteX5" fmla="*/ 1508485 w 2208199"/>
                  <a:gd name="connsiteY5" fmla="*/ 1810532 h 2014475"/>
                  <a:gd name="connsiteX6" fmla="*/ 1548241 w 2208199"/>
                  <a:gd name="connsiteY6" fmla="*/ 1818483 h 2014475"/>
                  <a:gd name="connsiteX7" fmla="*/ 1659559 w 2208199"/>
                  <a:gd name="connsiteY7" fmla="*/ 1834386 h 2014475"/>
                  <a:gd name="connsiteX8" fmla="*/ 1914001 w 2208199"/>
                  <a:gd name="connsiteY8" fmla="*/ 1818483 h 2014475"/>
                  <a:gd name="connsiteX9" fmla="*/ 1937855 w 2208199"/>
                  <a:gd name="connsiteY9" fmla="*/ 1810532 h 2014475"/>
                  <a:gd name="connsiteX10" fmla="*/ 1961709 w 2208199"/>
                  <a:gd name="connsiteY10" fmla="*/ 1778727 h 2014475"/>
                  <a:gd name="connsiteX11" fmla="*/ 1985563 w 2208199"/>
                  <a:gd name="connsiteY11" fmla="*/ 1754873 h 2014475"/>
                  <a:gd name="connsiteX12" fmla="*/ 1993514 w 2208199"/>
                  <a:gd name="connsiteY12" fmla="*/ 1715116 h 2014475"/>
                  <a:gd name="connsiteX13" fmla="*/ 2017368 w 2208199"/>
                  <a:gd name="connsiteY13" fmla="*/ 1524285 h 2014475"/>
                  <a:gd name="connsiteX14" fmla="*/ 2049173 w 2208199"/>
                  <a:gd name="connsiteY14" fmla="*/ 1476577 h 2014475"/>
                  <a:gd name="connsiteX15" fmla="*/ 2073027 w 2208199"/>
                  <a:gd name="connsiteY15" fmla="*/ 1468626 h 2014475"/>
                  <a:gd name="connsiteX16" fmla="*/ 2088930 w 2208199"/>
                  <a:gd name="connsiteY16" fmla="*/ 1436820 h 2014475"/>
                  <a:gd name="connsiteX17" fmla="*/ 2112784 w 2208199"/>
                  <a:gd name="connsiteY17" fmla="*/ 1222135 h 2014475"/>
                  <a:gd name="connsiteX18" fmla="*/ 2120735 w 2208199"/>
                  <a:gd name="connsiteY18" fmla="*/ 1198281 h 2014475"/>
                  <a:gd name="connsiteX19" fmla="*/ 2152540 w 2208199"/>
                  <a:gd name="connsiteY19" fmla="*/ 1158525 h 2014475"/>
                  <a:gd name="connsiteX20" fmla="*/ 2176394 w 2208199"/>
                  <a:gd name="connsiteY20" fmla="*/ 1086963 h 2014475"/>
                  <a:gd name="connsiteX21" fmla="*/ 2200248 w 2208199"/>
                  <a:gd name="connsiteY21" fmla="*/ 1023353 h 2014475"/>
                  <a:gd name="connsiteX22" fmla="*/ 2208199 w 2208199"/>
                  <a:gd name="connsiteY22" fmla="*/ 983596 h 2014475"/>
                  <a:gd name="connsiteX23" fmla="*/ 2192297 w 2208199"/>
                  <a:gd name="connsiteY23" fmla="*/ 768911 h 2014475"/>
                  <a:gd name="connsiteX24" fmla="*/ 2152540 w 2208199"/>
                  <a:gd name="connsiteY24" fmla="*/ 729154 h 2014475"/>
                  <a:gd name="connsiteX25" fmla="*/ 2128686 w 2208199"/>
                  <a:gd name="connsiteY25" fmla="*/ 697349 h 2014475"/>
                  <a:gd name="connsiteX26" fmla="*/ 2065076 w 2208199"/>
                  <a:gd name="connsiteY26" fmla="*/ 649641 h 2014475"/>
                  <a:gd name="connsiteX27" fmla="*/ 2001466 w 2208199"/>
                  <a:gd name="connsiteY27" fmla="*/ 593982 h 2014475"/>
                  <a:gd name="connsiteX28" fmla="*/ 1969660 w 2208199"/>
                  <a:gd name="connsiteY28" fmla="*/ 578080 h 2014475"/>
                  <a:gd name="connsiteX29" fmla="*/ 1914001 w 2208199"/>
                  <a:gd name="connsiteY29" fmla="*/ 538323 h 2014475"/>
                  <a:gd name="connsiteX30" fmla="*/ 1890147 w 2208199"/>
                  <a:gd name="connsiteY30" fmla="*/ 514469 h 2014475"/>
                  <a:gd name="connsiteX31" fmla="*/ 1842439 w 2208199"/>
                  <a:gd name="connsiteY31" fmla="*/ 498567 h 2014475"/>
                  <a:gd name="connsiteX32" fmla="*/ 1802683 w 2208199"/>
                  <a:gd name="connsiteY32" fmla="*/ 482664 h 2014475"/>
                  <a:gd name="connsiteX33" fmla="*/ 1605519 w 2208199"/>
                  <a:gd name="connsiteY33" fmla="*/ 314711 h 2014475"/>
                  <a:gd name="connsiteX34" fmla="*/ 1607581 w 2208199"/>
                  <a:gd name="connsiteY34" fmla="*/ 126725 h 2014475"/>
                  <a:gd name="connsiteX35" fmla="*/ 1518504 w 2208199"/>
                  <a:gd name="connsiteY35" fmla="*/ 40232 h 2014475"/>
                  <a:gd name="connsiteX36" fmla="*/ 1277031 w 2208199"/>
                  <a:gd name="connsiteY36" fmla="*/ 10962 h 2014475"/>
                  <a:gd name="connsiteX37" fmla="*/ 1113152 w 2208199"/>
                  <a:gd name="connsiteY37" fmla="*/ 106007 h 2014475"/>
                  <a:gd name="connsiteX38" fmla="*/ 1138504 w 2208199"/>
                  <a:gd name="connsiteY38" fmla="*/ 341541 h 2014475"/>
                  <a:gd name="connsiteX39" fmla="*/ 920088 w 2208199"/>
                  <a:gd name="connsiteY39" fmla="*/ 498567 h 2014475"/>
                  <a:gd name="connsiteX40" fmla="*/ 704911 w 2208199"/>
                  <a:gd name="connsiteY40" fmla="*/ 325638 h 2014475"/>
                  <a:gd name="connsiteX41" fmla="*/ 520334 w 2208199"/>
                  <a:gd name="connsiteY41" fmla="*/ 334900 h 2014475"/>
                  <a:gd name="connsiteX42" fmla="*/ 196519 w 2208199"/>
                  <a:gd name="connsiteY42" fmla="*/ 522420 h 2014475"/>
                  <a:gd name="connsiteX43" fmla="*/ 172666 w 2208199"/>
                  <a:gd name="connsiteY43" fmla="*/ 530372 h 2014475"/>
                  <a:gd name="connsiteX44" fmla="*/ 93152 w 2208199"/>
                  <a:gd name="connsiteY44" fmla="*/ 578080 h 2014475"/>
                  <a:gd name="connsiteX45" fmla="*/ 61347 w 2208199"/>
                  <a:gd name="connsiteY45" fmla="*/ 625787 h 2014475"/>
                  <a:gd name="connsiteX46" fmla="*/ 29542 w 2208199"/>
                  <a:gd name="connsiteY46" fmla="*/ 681447 h 2014475"/>
                  <a:gd name="connsiteX47" fmla="*/ 29542 w 2208199"/>
                  <a:gd name="connsiteY47" fmla="*/ 768911 h 2014475"/>
                  <a:gd name="connsiteX48" fmla="*/ 45445 w 2208199"/>
                  <a:gd name="connsiteY48" fmla="*/ 792765 h 2014475"/>
                  <a:gd name="connsiteX49" fmla="*/ 101104 w 2208199"/>
                  <a:gd name="connsiteY49" fmla="*/ 880229 h 2014475"/>
                  <a:gd name="connsiteX50" fmla="*/ 132909 w 2208199"/>
                  <a:gd name="connsiteY50" fmla="*/ 927937 h 2014475"/>
                  <a:gd name="connsiteX51" fmla="*/ 156763 w 2208199"/>
                  <a:gd name="connsiteY51" fmla="*/ 959742 h 2014475"/>
                  <a:gd name="connsiteX52" fmla="*/ 204471 w 2208199"/>
                  <a:gd name="connsiteY52" fmla="*/ 991547 h 2014475"/>
                  <a:gd name="connsiteX53" fmla="*/ 268081 w 2208199"/>
                  <a:gd name="connsiteY53" fmla="*/ 1047207 h 2014475"/>
                  <a:gd name="connsiteX54" fmla="*/ 291935 w 2208199"/>
                  <a:gd name="connsiteY54" fmla="*/ 1071060 h 2014475"/>
                  <a:gd name="connsiteX55" fmla="*/ 395302 w 2208199"/>
                  <a:gd name="connsiteY55" fmla="*/ 1134671 h 2014475"/>
                  <a:gd name="connsiteX56" fmla="*/ 419156 w 2208199"/>
                  <a:gd name="connsiteY56" fmla="*/ 1142622 h 2014475"/>
                  <a:gd name="connsiteX57" fmla="*/ 482766 w 2208199"/>
                  <a:gd name="connsiteY57" fmla="*/ 1182379 h 2014475"/>
                  <a:gd name="connsiteX58" fmla="*/ 522523 w 2208199"/>
                  <a:gd name="connsiteY58" fmla="*/ 1190330 h 2014475"/>
                  <a:gd name="connsiteX59" fmla="*/ 546377 w 2208199"/>
                  <a:gd name="connsiteY59" fmla="*/ 1198281 h 2014475"/>
                  <a:gd name="connsiteX60" fmla="*/ 578182 w 2208199"/>
                  <a:gd name="connsiteY60" fmla="*/ 1206233 h 2014475"/>
                  <a:gd name="connsiteX61" fmla="*/ 617939 w 2208199"/>
                  <a:gd name="connsiteY61" fmla="*/ 1245989 h 2014475"/>
                  <a:gd name="connsiteX62" fmla="*/ 625890 w 2208199"/>
                  <a:gd name="connsiteY62" fmla="*/ 1277794 h 2014475"/>
                  <a:gd name="connsiteX63" fmla="*/ 641792 w 2208199"/>
                  <a:gd name="connsiteY63" fmla="*/ 1301648 h 2014475"/>
                  <a:gd name="connsiteX64" fmla="*/ 649744 w 2208199"/>
                  <a:gd name="connsiteY64" fmla="*/ 1325502 h 2014475"/>
                  <a:gd name="connsiteX65" fmla="*/ 522523 w 2208199"/>
                  <a:gd name="connsiteY65" fmla="*/ 1484528 h 2014475"/>
                  <a:gd name="connsiteX66" fmla="*/ 498669 w 2208199"/>
                  <a:gd name="connsiteY66" fmla="*/ 1492480 h 2014475"/>
                  <a:gd name="connsiteX67" fmla="*/ 443010 w 2208199"/>
                  <a:gd name="connsiteY67" fmla="*/ 1532236 h 2014475"/>
                  <a:gd name="connsiteX68" fmla="*/ 435059 w 2208199"/>
                  <a:gd name="connsiteY68" fmla="*/ 1556090 h 2014475"/>
                  <a:gd name="connsiteX69" fmla="*/ 594085 w 2208199"/>
                  <a:gd name="connsiteY69" fmla="*/ 1858240 h 2014475"/>
                  <a:gd name="connsiteX70" fmla="*/ 609987 w 2208199"/>
                  <a:gd name="connsiteY70" fmla="*/ 1890045 h 2014475"/>
                  <a:gd name="connsiteX71" fmla="*/ 641792 w 2208199"/>
                  <a:gd name="connsiteY71" fmla="*/ 1897996 h 2014475"/>
                  <a:gd name="connsiteX72" fmla="*/ 768070 w 2208199"/>
                  <a:gd name="connsiteY72" fmla="*/ 2014475 h 2014475"/>
                  <a:gd name="connsiteX73" fmla="*/ 703786 w 2208199"/>
                  <a:gd name="connsiteY73" fmla="*/ 1398089 h 2014475"/>
                  <a:gd name="connsiteX0" fmla="*/ 703786 w 2208199"/>
                  <a:gd name="connsiteY0" fmla="*/ 1398089 h 2014475"/>
                  <a:gd name="connsiteX1" fmla="*/ 836846 w 2208199"/>
                  <a:gd name="connsiteY1" fmla="*/ 1563067 h 2014475"/>
                  <a:gd name="connsiteX2" fmla="*/ 1031406 w 2208199"/>
                  <a:gd name="connsiteY2" fmla="*/ 1810532 h 2014475"/>
                  <a:gd name="connsiteX3" fmla="*/ 1079114 w 2208199"/>
                  <a:gd name="connsiteY3" fmla="*/ 1794629 h 2014475"/>
                  <a:gd name="connsiteX4" fmla="*/ 1277897 w 2208199"/>
                  <a:gd name="connsiteY4" fmla="*/ 1802580 h 2014475"/>
                  <a:gd name="connsiteX5" fmla="*/ 1508485 w 2208199"/>
                  <a:gd name="connsiteY5" fmla="*/ 1810532 h 2014475"/>
                  <a:gd name="connsiteX6" fmla="*/ 1548241 w 2208199"/>
                  <a:gd name="connsiteY6" fmla="*/ 1818483 h 2014475"/>
                  <a:gd name="connsiteX7" fmla="*/ 1659559 w 2208199"/>
                  <a:gd name="connsiteY7" fmla="*/ 1834386 h 2014475"/>
                  <a:gd name="connsiteX8" fmla="*/ 1914001 w 2208199"/>
                  <a:gd name="connsiteY8" fmla="*/ 1818483 h 2014475"/>
                  <a:gd name="connsiteX9" fmla="*/ 1937855 w 2208199"/>
                  <a:gd name="connsiteY9" fmla="*/ 1810532 h 2014475"/>
                  <a:gd name="connsiteX10" fmla="*/ 1961709 w 2208199"/>
                  <a:gd name="connsiteY10" fmla="*/ 1778727 h 2014475"/>
                  <a:gd name="connsiteX11" fmla="*/ 1985563 w 2208199"/>
                  <a:gd name="connsiteY11" fmla="*/ 1754873 h 2014475"/>
                  <a:gd name="connsiteX12" fmla="*/ 1993514 w 2208199"/>
                  <a:gd name="connsiteY12" fmla="*/ 1715116 h 2014475"/>
                  <a:gd name="connsiteX13" fmla="*/ 2017368 w 2208199"/>
                  <a:gd name="connsiteY13" fmla="*/ 1524285 h 2014475"/>
                  <a:gd name="connsiteX14" fmla="*/ 2049173 w 2208199"/>
                  <a:gd name="connsiteY14" fmla="*/ 1476577 h 2014475"/>
                  <a:gd name="connsiteX15" fmla="*/ 2073027 w 2208199"/>
                  <a:gd name="connsiteY15" fmla="*/ 1468626 h 2014475"/>
                  <a:gd name="connsiteX16" fmla="*/ 2088930 w 2208199"/>
                  <a:gd name="connsiteY16" fmla="*/ 1436820 h 2014475"/>
                  <a:gd name="connsiteX17" fmla="*/ 2112784 w 2208199"/>
                  <a:gd name="connsiteY17" fmla="*/ 1222135 h 2014475"/>
                  <a:gd name="connsiteX18" fmla="*/ 2120735 w 2208199"/>
                  <a:gd name="connsiteY18" fmla="*/ 1198281 h 2014475"/>
                  <a:gd name="connsiteX19" fmla="*/ 2152540 w 2208199"/>
                  <a:gd name="connsiteY19" fmla="*/ 1158525 h 2014475"/>
                  <a:gd name="connsiteX20" fmla="*/ 2176394 w 2208199"/>
                  <a:gd name="connsiteY20" fmla="*/ 1086963 h 2014475"/>
                  <a:gd name="connsiteX21" fmla="*/ 2200248 w 2208199"/>
                  <a:gd name="connsiteY21" fmla="*/ 1023353 h 2014475"/>
                  <a:gd name="connsiteX22" fmla="*/ 2208199 w 2208199"/>
                  <a:gd name="connsiteY22" fmla="*/ 983596 h 2014475"/>
                  <a:gd name="connsiteX23" fmla="*/ 2192297 w 2208199"/>
                  <a:gd name="connsiteY23" fmla="*/ 768911 h 2014475"/>
                  <a:gd name="connsiteX24" fmla="*/ 2152540 w 2208199"/>
                  <a:gd name="connsiteY24" fmla="*/ 729154 h 2014475"/>
                  <a:gd name="connsiteX25" fmla="*/ 2128686 w 2208199"/>
                  <a:gd name="connsiteY25" fmla="*/ 697349 h 2014475"/>
                  <a:gd name="connsiteX26" fmla="*/ 2065076 w 2208199"/>
                  <a:gd name="connsiteY26" fmla="*/ 649641 h 2014475"/>
                  <a:gd name="connsiteX27" fmla="*/ 2001466 w 2208199"/>
                  <a:gd name="connsiteY27" fmla="*/ 593982 h 2014475"/>
                  <a:gd name="connsiteX28" fmla="*/ 1969660 w 2208199"/>
                  <a:gd name="connsiteY28" fmla="*/ 578080 h 2014475"/>
                  <a:gd name="connsiteX29" fmla="*/ 1914001 w 2208199"/>
                  <a:gd name="connsiteY29" fmla="*/ 538323 h 2014475"/>
                  <a:gd name="connsiteX30" fmla="*/ 1890147 w 2208199"/>
                  <a:gd name="connsiteY30" fmla="*/ 514469 h 2014475"/>
                  <a:gd name="connsiteX31" fmla="*/ 1842439 w 2208199"/>
                  <a:gd name="connsiteY31" fmla="*/ 498567 h 2014475"/>
                  <a:gd name="connsiteX32" fmla="*/ 1802683 w 2208199"/>
                  <a:gd name="connsiteY32" fmla="*/ 482664 h 2014475"/>
                  <a:gd name="connsiteX33" fmla="*/ 1605519 w 2208199"/>
                  <a:gd name="connsiteY33" fmla="*/ 314711 h 2014475"/>
                  <a:gd name="connsiteX34" fmla="*/ 1607581 w 2208199"/>
                  <a:gd name="connsiteY34" fmla="*/ 126725 h 2014475"/>
                  <a:gd name="connsiteX35" fmla="*/ 1518504 w 2208199"/>
                  <a:gd name="connsiteY35" fmla="*/ 40232 h 2014475"/>
                  <a:gd name="connsiteX36" fmla="*/ 1277031 w 2208199"/>
                  <a:gd name="connsiteY36" fmla="*/ 10962 h 2014475"/>
                  <a:gd name="connsiteX37" fmla="*/ 1113152 w 2208199"/>
                  <a:gd name="connsiteY37" fmla="*/ 106007 h 2014475"/>
                  <a:gd name="connsiteX38" fmla="*/ 1138504 w 2208199"/>
                  <a:gd name="connsiteY38" fmla="*/ 341541 h 2014475"/>
                  <a:gd name="connsiteX39" fmla="*/ 920088 w 2208199"/>
                  <a:gd name="connsiteY39" fmla="*/ 498567 h 2014475"/>
                  <a:gd name="connsiteX40" fmla="*/ 704911 w 2208199"/>
                  <a:gd name="connsiteY40" fmla="*/ 325638 h 2014475"/>
                  <a:gd name="connsiteX41" fmla="*/ 520334 w 2208199"/>
                  <a:gd name="connsiteY41" fmla="*/ 334900 h 2014475"/>
                  <a:gd name="connsiteX42" fmla="*/ 196519 w 2208199"/>
                  <a:gd name="connsiteY42" fmla="*/ 522420 h 2014475"/>
                  <a:gd name="connsiteX43" fmla="*/ 172666 w 2208199"/>
                  <a:gd name="connsiteY43" fmla="*/ 530372 h 2014475"/>
                  <a:gd name="connsiteX44" fmla="*/ 93152 w 2208199"/>
                  <a:gd name="connsiteY44" fmla="*/ 578080 h 2014475"/>
                  <a:gd name="connsiteX45" fmla="*/ 61347 w 2208199"/>
                  <a:gd name="connsiteY45" fmla="*/ 625787 h 2014475"/>
                  <a:gd name="connsiteX46" fmla="*/ 29542 w 2208199"/>
                  <a:gd name="connsiteY46" fmla="*/ 681447 h 2014475"/>
                  <a:gd name="connsiteX47" fmla="*/ 29542 w 2208199"/>
                  <a:gd name="connsiteY47" fmla="*/ 768911 h 2014475"/>
                  <a:gd name="connsiteX48" fmla="*/ 45445 w 2208199"/>
                  <a:gd name="connsiteY48" fmla="*/ 792765 h 2014475"/>
                  <a:gd name="connsiteX49" fmla="*/ 101104 w 2208199"/>
                  <a:gd name="connsiteY49" fmla="*/ 880229 h 2014475"/>
                  <a:gd name="connsiteX50" fmla="*/ 132909 w 2208199"/>
                  <a:gd name="connsiteY50" fmla="*/ 927937 h 2014475"/>
                  <a:gd name="connsiteX51" fmla="*/ 156763 w 2208199"/>
                  <a:gd name="connsiteY51" fmla="*/ 959742 h 2014475"/>
                  <a:gd name="connsiteX52" fmla="*/ 204471 w 2208199"/>
                  <a:gd name="connsiteY52" fmla="*/ 991547 h 2014475"/>
                  <a:gd name="connsiteX53" fmla="*/ 268081 w 2208199"/>
                  <a:gd name="connsiteY53" fmla="*/ 1047207 h 2014475"/>
                  <a:gd name="connsiteX54" fmla="*/ 291935 w 2208199"/>
                  <a:gd name="connsiteY54" fmla="*/ 1071060 h 2014475"/>
                  <a:gd name="connsiteX55" fmla="*/ 395302 w 2208199"/>
                  <a:gd name="connsiteY55" fmla="*/ 1134671 h 2014475"/>
                  <a:gd name="connsiteX56" fmla="*/ 419156 w 2208199"/>
                  <a:gd name="connsiteY56" fmla="*/ 1142622 h 2014475"/>
                  <a:gd name="connsiteX57" fmla="*/ 482766 w 2208199"/>
                  <a:gd name="connsiteY57" fmla="*/ 1182379 h 2014475"/>
                  <a:gd name="connsiteX58" fmla="*/ 522523 w 2208199"/>
                  <a:gd name="connsiteY58" fmla="*/ 1190330 h 2014475"/>
                  <a:gd name="connsiteX59" fmla="*/ 546377 w 2208199"/>
                  <a:gd name="connsiteY59" fmla="*/ 1198281 h 2014475"/>
                  <a:gd name="connsiteX60" fmla="*/ 578182 w 2208199"/>
                  <a:gd name="connsiteY60" fmla="*/ 1206233 h 2014475"/>
                  <a:gd name="connsiteX61" fmla="*/ 617939 w 2208199"/>
                  <a:gd name="connsiteY61" fmla="*/ 1245989 h 2014475"/>
                  <a:gd name="connsiteX62" fmla="*/ 625890 w 2208199"/>
                  <a:gd name="connsiteY62" fmla="*/ 1277794 h 2014475"/>
                  <a:gd name="connsiteX63" fmla="*/ 641792 w 2208199"/>
                  <a:gd name="connsiteY63" fmla="*/ 1301648 h 2014475"/>
                  <a:gd name="connsiteX64" fmla="*/ 649744 w 2208199"/>
                  <a:gd name="connsiteY64" fmla="*/ 1325502 h 2014475"/>
                  <a:gd name="connsiteX65" fmla="*/ 522523 w 2208199"/>
                  <a:gd name="connsiteY65" fmla="*/ 1484528 h 2014475"/>
                  <a:gd name="connsiteX66" fmla="*/ 498669 w 2208199"/>
                  <a:gd name="connsiteY66" fmla="*/ 1492480 h 2014475"/>
                  <a:gd name="connsiteX67" fmla="*/ 443010 w 2208199"/>
                  <a:gd name="connsiteY67" fmla="*/ 1532236 h 2014475"/>
                  <a:gd name="connsiteX68" fmla="*/ 435059 w 2208199"/>
                  <a:gd name="connsiteY68" fmla="*/ 1556090 h 2014475"/>
                  <a:gd name="connsiteX69" fmla="*/ 609987 w 2208199"/>
                  <a:gd name="connsiteY69" fmla="*/ 1890045 h 2014475"/>
                  <a:gd name="connsiteX70" fmla="*/ 641792 w 2208199"/>
                  <a:gd name="connsiteY70" fmla="*/ 1897996 h 2014475"/>
                  <a:gd name="connsiteX71" fmla="*/ 768070 w 2208199"/>
                  <a:gd name="connsiteY71" fmla="*/ 2014475 h 2014475"/>
                  <a:gd name="connsiteX72" fmla="*/ 703786 w 2208199"/>
                  <a:gd name="connsiteY72" fmla="*/ 1398089 h 2014475"/>
                  <a:gd name="connsiteX0" fmla="*/ 703786 w 2208199"/>
                  <a:gd name="connsiteY0" fmla="*/ 1398089 h 2014475"/>
                  <a:gd name="connsiteX1" fmla="*/ 836846 w 2208199"/>
                  <a:gd name="connsiteY1" fmla="*/ 1563067 h 2014475"/>
                  <a:gd name="connsiteX2" fmla="*/ 1031406 w 2208199"/>
                  <a:gd name="connsiteY2" fmla="*/ 1810532 h 2014475"/>
                  <a:gd name="connsiteX3" fmla="*/ 1079114 w 2208199"/>
                  <a:gd name="connsiteY3" fmla="*/ 1794629 h 2014475"/>
                  <a:gd name="connsiteX4" fmla="*/ 1277897 w 2208199"/>
                  <a:gd name="connsiteY4" fmla="*/ 1802580 h 2014475"/>
                  <a:gd name="connsiteX5" fmla="*/ 1508485 w 2208199"/>
                  <a:gd name="connsiteY5" fmla="*/ 1810532 h 2014475"/>
                  <a:gd name="connsiteX6" fmla="*/ 1548241 w 2208199"/>
                  <a:gd name="connsiteY6" fmla="*/ 1818483 h 2014475"/>
                  <a:gd name="connsiteX7" fmla="*/ 1659559 w 2208199"/>
                  <a:gd name="connsiteY7" fmla="*/ 1834386 h 2014475"/>
                  <a:gd name="connsiteX8" fmla="*/ 1914001 w 2208199"/>
                  <a:gd name="connsiteY8" fmla="*/ 1818483 h 2014475"/>
                  <a:gd name="connsiteX9" fmla="*/ 1937855 w 2208199"/>
                  <a:gd name="connsiteY9" fmla="*/ 1810532 h 2014475"/>
                  <a:gd name="connsiteX10" fmla="*/ 1961709 w 2208199"/>
                  <a:gd name="connsiteY10" fmla="*/ 1778727 h 2014475"/>
                  <a:gd name="connsiteX11" fmla="*/ 1985563 w 2208199"/>
                  <a:gd name="connsiteY11" fmla="*/ 1754873 h 2014475"/>
                  <a:gd name="connsiteX12" fmla="*/ 1993514 w 2208199"/>
                  <a:gd name="connsiteY12" fmla="*/ 1715116 h 2014475"/>
                  <a:gd name="connsiteX13" fmla="*/ 2017368 w 2208199"/>
                  <a:gd name="connsiteY13" fmla="*/ 1524285 h 2014475"/>
                  <a:gd name="connsiteX14" fmla="*/ 2049173 w 2208199"/>
                  <a:gd name="connsiteY14" fmla="*/ 1476577 h 2014475"/>
                  <a:gd name="connsiteX15" fmla="*/ 2073027 w 2208199"/>
                  <a:gd name="connsiteY15" fmla="*/ 1468626 h 2014475"/>
                  <a:gd name="connsiteX16" fmla="*/ 2088930 w 2208199"/>
                  <a:gd name="connsiteY16" fmla="*/ 1436820 h 2014475"/>
                  <a:gd name="connsiteX17" fmla="*/ 2112784 w 2208199"/>
                  <a:gd name="connsiteY17" fmla="*/ 1222135 h 2014475"/>
                  <a:gd name="connsiteX18" fmla="*/ 2120735 w 2208199"/>
                  <a:gd name="connsiteY18" fmla="*/ 1198281 h 2014475"/>
                  <a:gd name="connsiteX19" fmla="*/ 2152540 w 2208199"/>
                  <a:gd name="connsiteY19" fmla="*/ 1158525 h 2014475"/>
                  <a:gd name="connsiteX20" fmla="*/ 2176394 w 2208199"/>
                  <a:gd name="connsiteY20" fmla="*/ 1086963 h 2014475"/>
                  <a:gd name="connsiteX21" fmla="*/ 2200248 w 2208199"/>
                  <a:gd name="connsiteY21" fmla="*/ 1023353 h 2014475"/>
                  <a:gd name="connsiteX22" fmla="*/ 2208199 w 2208199"/>
                  <a:gd name="connsiteY22" fmla="*/ 983596 h 2014475"/>
                  <a:gd name="connsiteX23" fmla="*/ 2192297 w 2208199"/>
                  <a:gd name="connsiteY23" fmla="*/ 768911 h 2014475"/>
                  <a:gd name="connsiteX24" fmla="*/ 2152540 w 2208199"/>
                  <a:gd name="connsiteY24" fmla="*/ 729154 h 2014475"/>
                  <a:gd name="connsiteX25" fmla="*/ 2128686 w 2208199"/>
                  <a:gd name="connsiteY25" fmla="*/ 697349 h 2014475"/>
                  <a:gd name="connsiteX26" fmla="*/ 2065076 w 2208199"/>
                  <a:gd name="connsiteY26" fmla="*/ 649641 h 2014475"/>
                  <a:gd name="connsiteX27" fmla="*/ 2001466 w 2208199"/>
                  <a:gd name="connsiteY27" fmla="*/ 593982 h 2014475"/>
                  <a:gd name="connsiteX28" fmla="*/ 1969660 w 2208199"/>
                  <a:gd name="connsiteY28" fmla="*/ 578080 h 2014475"/>
                  <a:gd name="connsiteX29" fmla="*/ 1914001 w 2208199"/>
                  <a:gd name="connsiteY29" fmla="*/ 538323 h 2014475"/>
                  <a:gd name="connsiteX30" fmla="*/ 1890147 w 2208199"/>
                  <a:gd name="connsiteY30" fmla="*/ 514469 h 2014475"/>
                  <a:gd name="connsiteX31" fmla="*/ 1842439 w 2208199"/>
                  <a:gd name="connsiteY31" fmla="*/ 498567 h 2014475"/>
                  <a:gd name="connsiteX32" fmla="*/ 1802683 w 2208199"/>
                  <a:gd name="connsiteY32" fmla="*/ 482664 h 2014475"/>
                  <a:gd name="connsiteX33" fmla="*/ 1605519 w 2208199"/>
                  <a:gd name="connsiteY33" fmla="*/ 314711 h 2014475"/>
                  <a:gd name="connsiteX34" fmla="*/ 1607581 w 2208199"/>
                  <a:gd name="connsiteY34" fmla="*/ 126725 h 2014475"/>
                  <a:gd name="connsiteX35" fmla="*/ 1518504 w 2208199"/>
                  <a:gd name="connsiteY35" fmla="*/ 40232 h 2014475"/>
                  <a:gd name="connsiteX36" fmla="*/ 1277031 w 2208199"/>
                  <a:gd name="connsiteY36" fmla="*/ 10962 h 2014475"/>
                  <a:gd name="connsiteX37" fmla="*/ 1113152 w 2208199"/>
                  <a:gd name="connsiteY37" fmla="*/ 106007 h 2014475"/>
                  <a:gd name="connsiteX38" fmla="*/ 1138504 w 2208199"/>
                  <a:gd name="connsiteY38" fmla="*/ 341541 h 2014475"/>
                  <a:gd name="connsiteX39" fmla="*/ 920088 w 2208199"/>
                  <a:gd name="connsiteY39" fmla="*/ 498567 h 2014475"/>
                  <a:gd name="connsiteX40" fmla="*/ 704911 w 2208199"/>
                  <a:gd name="connsiteY40" fmla="*/ 325638 h 2014475"/>
                  <a:gd name="connsiteX41" fmla="*/ 520334 w 2208199"/>
                  <a:gd name="connsiteY41" fmla="*/ 334900 h 2014475"/>
                  <a:gd name="connsiteX42" fmla="*/ 196519 w 2208199"/>
                  <a:gd name="connsiteY42" fmla="*/ 522420 h 2014475"/>
                  <a:gd name="connsiteX43" fmla="*/ 172666 w 2208199"/>
                  <a:gd name="connsiteY43" fmla="*/ 530372 h 2014475"/>
                  <a:gd name="connsiteX44" fmla="*/ 93152 w 2208199"/>
                  <a:gd name="connsiteY44" fmla="*/ 578080 h 2014475"/>
                  <a:gd name="connsiteX45" fmla="*/ 61347 w 2208199"/>
                  <a:gd name="connsiteY45" fmla="*/ 625787 h 2014475"/>
                  <a:gd name="connsiteX46" fmla="*/ 29542 w 2208199"/>
                  <a:gd name="connsiteY46" fmla="*/ 681447 h 2014475"/>
                  <a:gd name="connsiteX47" fmla="*/ 29542 w 2208199"/>
                  <a:gd name="connsiteY47" fmla="*/ 768911 h 2014475"/>
                  <a:gd name="connsiteX48" fmla="*/ 45445 w 2208199"/>
                  <a:gd name="connsiteY48" fmla="*/ 792765 h 2014475"/>
                  <a:gd name="connsiteX49" fmla="*/ 101104 w 2208199"/>
                  <a:gd name="connsiteY49" fmla="*/ 880229 h 2014475"/>
                  <a:gd name="connsiteX50" fmla="*/ 132909 w 2208199"/>
                  <a:gd name="connsiteY50" fmla="*/ 927937 h 2014475"/>
                  <a:gd name="connsiteX51" fmla="*/ 156763 w 2208199"/>
                  <a:gd name="connsiteY51" fmla="*/ 959742 h 2014475"/>
                  <a:gd name="connsiteX52" fmla="*/ 204471 w 2208199"/>
                  <a:gd name="connsiteY52" fmla="*/ 991547 h 2014475"/>
                  <a:gd name="connsiteX53" fmla="*/ 268081 w 2208199"/>
                  <a:gd name="connsiteY53" fmla="*/ 1047207 h 2014475"/>
                  <a:gd name="connsiteX54" fmla="*/ 291935 w 2208199"/>
                  <a:gd name="connsiteY54" fmla="*/ 1071060 h 2014475"/>
                  <a:gd name="connsiteX55" fmla="*/ 395302 w 2208199"/>
                  <a:gd name="connsiteY55" fmla="*/ 1134671 h 2014475"/>
                  <a:gd name="connsiteX56" fmla="*/ 419156 w 2208199"/>
                  <a:gd name="connsiteY56" fmla="*/ 1142622 h 2014475"/>
                  <a:gd name="connsiteX57" fmla="*/ 482766 w 2208199"/>
                  <a:gd name="connsiteY57" fmla="*/ 1182379 h 2014475"/>
                  <a:gd name="connsiteX58" fmla="*/ 522523 w 2208199"/>
                  <a:gd name="connsiteY58" fmla="*/ 1190330 h 2014475"/>
                  <a:gd name="connsiteX59" fmla="*/ 546377 w 2208199"/>
                  <a:gd name="connsiteY59" fmla="*/ 1198281 h 2014475"/>
                  <a:gd name="connsiteX60" fmla="*/ 578182 w 2208199"/>
                  <a:gd name="connsiteY60" fmla="*/ 1206233 h 2014475"/>
                  <a:gd name="connsiteX61" fmla="*/ 617939 w 2208199"/>
                  <a:gd name="connsiteY61" fmla="*/ 1245989 h 2014475"/>
                  <a:gd name="connsiteX62" fmla="*/ 625890 w 2208199"/>
                  <a:gd name="connsiteY62" fmla="*/ 1277794 h 2014475"/>
                  <a:gd name="connsiteX63" fmla="*/ 641792 w 2208199"/>
                  <a:gd name="connsiteY63" fmla="*/ 1301648 h 2014475"/>
                  <a:gd name="connsiteX64" fmla="*/ 649744 w 2208199"/>
                  <a:gd name="connsiteY64" fmla="*/ 1325502 h 2014475"/>
                  <a:gd name="connsiteX65" fmla="*/ 522523 w 2208199"/>
                  <a:gd name="connsiteY65" fmla="*/ 1484528 h 2014475"/>
                  <a:gd name="connsiteX66" fmla="*/ 498669 w 2208199"/>
                  <a:gd name="connsiteY66" fmla="*/ 1492480 h 2014475"/>
                  <a:gd name="connsiteX67" fmla="*/ 443010 w 2208199"/>
                  <a:gd name="connsiteY67" fmla="*/ 1532236 h 2014475"/>
                  <a:gd name="connsiteX68" fmla="*/ 435059 w 2208199"/>
                  <a:gd name="connsiteY68" fmla="*/ 1556090 h 2014475"/>
                  <a:gd name="connsiteX69" fmla="*/ 641792 w 2208199"/>
                  <a:gd name="connsiteY69" fmla="*/ 1897996 h 2014475"/>
                  <a:gd name="connsiteX70" fmla="*/ 768070 w 2208199"/>
                  <a:gd name="connsiteY70" fmla="*/ 2014475 h 2014475"/>
                  <a:gd name="connsiteX71" fmla="*/ 703786 w 2208199"/>
                  <a:gd name="connsiteY71" fmla="*/ 1398089 h 2014475"/>
                  <a:gd name="connsiteX0" fmla="*/ 703786 w 2208199"/>
                  <a:gd name="connsiteY0" fmla="*/ 1398089 h 2040809"/>
                  <a:gd name="connsiteX1" fmla="*/ 836846 w 2208199"/>
                  <a:gd name="connsiteY1" fmla="*/ 1563067 h 2040809"/>
                  <a:gd name="connsiteX2" fmla="*/ 1031406 w 2208199"/>
                  <a:gd name="connsiteY2" fmla="*/ 1810532 h 2040809"/>
                  <a:gd name="connsiteX3" fmla="*/ 1079114 w 2208199"/>
                  <a:gd name="connsiteY3" fmla="*/ 1794629 h 2040809"/>
                  <a:gd name="connsiteX4" fmla="*/ 1277897 w 2208199"/>
                  <a:gd name="connsiteY4" fmla="*/ 1802580 h 2040809"/>
                  <a:gd name="connsiteX5" fmla="*/ 1508485 w 2208199"/>
                  <a:gd name="connsiteY5" fmla="*/ 1810532 h 2040809"/>
                  <a:gd name="connsiteX6" fmla="*/ 1548241 w 2208199"/>
                  <a:gd name="connsiteY6" fmla="*/ 1818483 h 2040809"/>
                  <a:gd name="connsiteX7" fmla="*/ 1659559 w 2208199"/>
                  <a:gd name="connsiteY7" fmla="*/ 1834386 h 2040809"/>
                  <a:gd name="connsiteX8" fmla="*/ 1914001 w 2208199"/>
                  <a:gd name="connsiteY8" fmla="*/ 1818483 h 2040809"/>
                  <a:gd name="connsiteX9" fmla="*/ 1937855 w 2208199"/>
                  <a:gd name="connsiteY9" fmla="*/ 1810532 h 2040809"/>
                  <a:gd name="connsiteX10" fmla="*/ 1961709 w 2208199"/>
                  <a:gd name="connsiteY10" fmla="*/ 1778727 h 2040809"/>
                  <a:gd name="connsiteX11" fmla="*/ 1985563 w 2208199"/>
                  <a:gd name="connsiteY11" fmla="*/ 1754873 h 2040809"/>
                  <a:gd name="connsiteX12" fmla="*/ 1993514 w 2208199"/>
                  <a:gd name="connsiteY12" fmla="*/ 1715116 h 2040809"/>
                  <a:gd name="connsiteX13" fmla="*/ 2017368 w 2208199"/>
                  <a:gd name="connsiteY13" fmla="*/ 1524285 h 2040809"/>
                  <a:gd name="connsiteX14" fmla="*/ 2049173 w 2208199"/>
                  <a:gd name="connsiteY14" fmla="*/ 1476577 h 2040809"/>
                  <a:gd name="connsiteX15" fmla="*/ 2073027 w 2208199"/>
                  <a:gd name="connsiteY15" fmla="*/ 1468626 h 2040809"/>
                  <a:gd name="connsiteX16" fmla="*/ 2088930 w 2208199"/>
                  <a:gd name="connsiteY16" fmla="*/ 1436820 h 2040809"/>
                  <a:gd name="connsiteX17" fmla="*/ 2112784 w 2208199"/>
                  <a:gd name="connsiteY17" fmla="*/ 1222135 h 2040809"/>
                  <a:gd name="connsiteX18" fmla="*/ 2120735 w 2208199"/>
                  <a:gd name="connsiteY18" fmla="*/ 1198281 h 2040809"/>
                  <a:gd name="connsiteX19" fmla="*/ 2152540 w 2208199"/>
                  <a:gd name="connsiteY19" fmla="*/ 1158525 h 2040809"/>
                  <a:gd name="connsiteX20" fmla="*/ 2176394 w 2208199"/>
                  <a:gd name="connsiteY20" fmla="*/ 1086963 h 2040809"/>
                  <a:gd name="connsiteX21" fmla="*/ 2200248 w 2208199"/>
                  <a:gd name="connsiteY21" fmla="*/ 1023353 h 2040809"/>
                  <a:gd name="connsiteX22" fmla="*/ 2208199 w 2208199"/>
                  <a:gd name="connsiteY22" fmla="*/ 983596 h 2040809"/>
                  <a:gd name="connsiteX23" fmla="*/ 2192297 w 2208199"/>
                  <a:gd name="connsiteY23" fmla="*/ 768911 h 2040809"/>
                  <a:gd name="connsiteX24" fmla="*/ 2152540 w 2208199"/>
                  <a:gd name="connsiteY24" fmla="*/ 729154 h 2040809"/>
                  <a:gd name="connsiteX25" fmla="*/ 2128686 w 2208199"/>
                  <a:gd name="connsiteY25" fmla="*/ 697349 h 2040809"/>
                  <a:gd name="connsiteX26" fmla="*/ 2065076 w 2208199"/>
                  <a:gd name="connsiteY26" fmla="*/ 649641 h 2040809"/>
                  <a:gd name="connsiteX27" fmla="*/ 2001466 w 2208199"/>
                  <a:gd name="connsiteY27" fmla="*/ 593982 h 2040809"/>
                  <a:gd name="connsiteX28" fmla="*/ 1969660 w 2208199"/>
                  <a:gd name="connsiteY28" fmla="*/ 578080 h 2040809"/>
                  <a:gd name="connsiteX29" fmla="*/ 1914001 w 2208199"/>
                  <a:gd name="connsiteY29" fmla="*/ 538323 h 2040809"/>
                  <a:gd name="connsiteX30" fmla="*/ 1890147 w 2208199"/>
                  <a:gd name="connsiteY30" fmla="*/ 514469 h 2040809"/>
                  <a:gd name="connsiteX31" fmla="*/ 1842439 w 2208199"/>
                  <a:gd name="connsiteY31" fmla="*/ 498567 h 2040809"/>
                  <a:gd name="connsiteX32" fmla="*/ 1802683 w 2208199"/>
                  <a:gd name="connsiteY32" fmla="*/ 482664 h 2040809"/>
                  <a:gd name="connsiteX33" fmla="*/ 1605519 w 2208199"/>
                  <a:gd name="connsiteY33" fmla="*/ 314711 h 2040809"/>
                  <a:gd name="connsiteX34" fmla="*/ 1607581 w 2208199"/>
                  <a:gd name="connsiteY34" fmla="*/ 126725 h 2040809"/>
                  <a:gd name="connsiteX35" fmla="*/ 1518504 w 2208199"/>
                  <a:gd name="connsiteY35" fmla="*/ 40232 h 2040809"/>
                  <a:gd name="connsiteX36" fmla="*/ 1277031 w 2208199"/>
                  <a:gd name="connsiteY36" fmla="*/ 10962 h 2040809"/>
                  <a:gd name="connsiteX37" fmla="*/ 1113152 w 2208199"/>
                  <a:gd name="connsiteY37" fmla="*/ 106007 h 2040809"/>
                  <a:gd name="connsiteX38" fmla="*/ 1138504 w 2208199"/>
                  <a:gd name="connsiteY38" fmla="*/ 341541 h 2040809"/>
                  <a:gd name="connsiteX39" fmla="*/ 920088 w 2208199"/>
                  <a:gd name="connsiteY39" fmla="*/ 498567 h 2040809"/>
                  <a:gd name="connsiteX40" fmla="*/ 704911 w 2208199"/>
                  <a:gd name="connsiteY40" fmla="*/ 325638 h 2040809"/>
                  <a:gd name="connsiteX41" fmla="*/ 520334 w 2208199"/>
                  <a:gd name="connsiteY41" fmla="*/ 334900 h 2040809"/>
                  <a:gd name="connsiteX42" fmla="*/ 196519 w 2208199"/>
                  <a:gd name="connsiteY42" fmla="*/ 522420 h 2040809"/>
                  <a:gd name="connsiteX43" fmla="*/ 172666 w 2208199"/>
                  <a:gd name="connsiteY43" fmla="*/ 530372 h 2040809"/>
                  <a:gd name="connsiteX44" fmla="*/ 93152 w 2208199"/>
                  <a:gd name="connsiteY44" fmla="*/ 578080 h 2040809"/>
                  <a:gd name="connsiteX45" fmla="*/ 61347 w 2208199"/>
                  <a:gd name="connsiteY45" fmla="*/ 625787 h 2040809"/>
                  <a:gd name="connsiteX46" fmla="*/ 29542 w 2208199"/>
                  <a:gd name="connsiteY46" fmla="*/ 681447 h 2040809"/>
                  <a:gd name="connsiteX47" fmla="*/ 29542 w 2208199"/>
                  <a:gd name="connsiteY47" fmla="*/ 768911 h 2040809"/>
                  <a:gd name="connsiteX48" fmla="*/ 45445 w 2208199"/>
                  <a:gd name="connsiteY48" fmla="*/ 792765 h 2040809"/>
                  <a:gd name="connsiteX49" fmla="*/ 101104 w 2208199"/>
                  <a:gd name="connsiteY49" fmla="*/ 880229 h 2040809"/>
                  <a:gd name="connsiteX50" fmla="*/ 132909 w 2208199"/>
                  <a:gd name="connsiteY50" fmla="*/ 927937 h 2040809"/>
                  <a:gd name="connsiteX51" fmla="*/ 156763 w 2208199"/>
                  <a:gd name="connsiteY51" fmla="*/ 959742 h 2040809"/>
                  <a:gd name="connsiteX52" fmla="*/ 204471 w 2208199"/>
                  <a:gd name="connsiteY52" fmla="*/ 991547 h 2040809"/>
                  <a:gd name="connsiteX53" fmla="*/ 268081 w 2208199"/>
                  <a:gd name="connsiteY53" fmla="*/ 1047207 h 2040809"/>
                  <a:gd name="connsiteX54" fmla="*/ 291935 w 2208199"/>
                  <a:gd name="connsiteY54" fmla="*/ 1071060 h 2040809"/>
                  <a:gd name="connsiteX55" fmla="*/ 395302 w 2208199"/>
                  <a:gd name="connsiteY55" fmla="*/ 1134671 h 2040809"/>
                  <a:gd name="connsiteX56" fmla="*/ 419156 w 2208199"/>
                  <a:gd name="connsiteY56" fmla="*/ 1142622 h 2040809"/>
                  <a:gd name="connsiteX57" fmla="*/ 482766 w 2208199"/>
                  <a:gd name="connsiteY57" fmla="*/ 1182379 h 2040809"/>
                  <a:gd name="connsiteX58" fmla="*/ 522523 w 2208199"/>
                  <a:gd name="connsiteY58" fmla="*/ 1190330 h 2040809"/>
                  <a:gd name="connsiteX59" fmla="*/ 546377 w 2208199"/>
                  <a:gd name="connsiteY59" fmla="*/ 1198281 h 2040809"/>
                  <a:gd name="connsiteX60" fmla="*/ 578182 w 2208199"/>
                  <a:gd name="connsiteY60" fmla="*/ 1206233 h 2040809"/>
                  <a:gd name="connsiteX61" fmla="*/ 617939 w 2208199"/>
                  <a:gd name="connsiteY61" fmla="*/ 1245989 h 2040809"/>
                  <a:gd name="connsiteX62" fmla="*/ 625890 w 2208199"/>
                  <a:gd name="connsiteY62" fmla="*/ 1277794 h 2040809"/>
                  <a:gd name="connsiteX63" fmla="*/ 641792 w 2208199"/>
                  <a:gd name="connsiteY63" fmla="*/ 1301648 h 2040809"/>
                  <a:gd name="connsiteX64" fmla="*/ 649744 w 2208199"/>
                  <a:gd name="connsiteY64" fmla="*/ 1325502 h 2040809"/>
                  <a:gd name="connsiteX65" fmla="*/ 522523 w 2208199"/>
                  <a:gd name="connsiteY65" fmla="*/ 1484528 h 2040809"/>
                  <a:gd name="connsiteX66" fmla="*/ 498669 w 2208199"/>
                  <a:gd name="connsiteY66" fmla="*/ 1492480 h 2040809"/>
                  <a:gd name="connsiteX67" fmla="*/ 443010 w 2208199"/>
                  <a:gd name="connsiteY67" fmla="*/ 1532236 h 2040809"/>
                  <a:gd name="connsiteX68" fmla="*/ 435059 w 2208199"/>
                  <a:gd name="connsiteY68" fmla="*/ 1556090 h 2040809"/>
                  <a:gd name="connsiteX69" fmla="*/ 768070 w 2208199"/>
                  <a:gd name="connsiteY69" fmla="*/ 2014475 h 2040809"/>
                  <a:gd name="connsiteX70" fmla="*/ 703786 w 2208199"/>
                  <a:gd name="connsiteY70" fmla="*/ 1398089 h 2040809"/>
                  <a:gd name="connsiteX0" fmla="*/ 522523 w 2208199"/>
                  <a:gd name="connsiteY0" fmla="*/ 1484528 h 2040809"/>
                  <a:gd name="connsiteX1" fmla="*/ 498669 w 2208199"/>
                  <a:gd name="connsiteY1" fmla="*/ 1492480 h 2040809"/>
                  <a:gd name="connsiteX2" fmla="*/ 443010 w 2208199"/>
                  <a:gd name="connsiteY2" fmla="*/ 1532236 h 2040809"/>
                  <a:gd name="connsiteX3" fmla="*/ 435059 w 2208199"/>
                  <a:gd name="connsiteY3" fmla="*/ 1556090 h 2040809"/>
                  <a:gd name="connsiteX4" fmla="*/ 768070 w 2208199"/>
                  <a:gd name="connsiteY4" fmla="*/ 2014475 h 2040809"/>
                  <a:gd name="connsiteX5" fmla="*/ 703786 w 2208199"/>
                  <a:gd name="connsiteY5" fmla="*/ 1398089 h 2040809"/>
                  <a:gd name="connsiteX6" fmla="*/ 836846 w 2208199"/>
                  <a:gd name="connsiteY6" fmla="*/ 1563067 h 2040809"/>
                  <a:gd name="connsiteX7" fmla="*/ 1031406 w 2208199"/>
                  <a:gd name="connsiteY7" fmla="*/ 1810532 h 2040809"/>
                  <a:gd name="connsiteX8" fmla="*/ 1079114 w 2208199"/>
                  <a:gd name="connsiteY8" fmla="*/ 1794629 h 2040809"/>
                  <a:gd name="connsiteX9" fmla="*/ 1277897 w 2208199"/>
                  <a:gd name="connsiteY9" fmla="*/ 1802580 h 2040809"/>
                  <a:gd name="connsiteX10" fmla="*/ 1508485 w 2208199"/>
                  <a:gd name="connsiteY10" fmla="*/ 1810532 h 2040809"/>
                  <a:gd name="connsiteX11" fmla="*/ 1548241 w 2208199"/>
                  <a:gd name="connsiteY11" fmla="*/ 1818483 h 2040809"/>
                  <a:gd name="connsiteX12" fmla="*/ 1659559 w 2208199"/>
                  <a:gd name="connsiteY12" fmla="*/ 1834386 h 2040809"/>
                  <a:gd name="connsiteX13" fmla="*/ 1914001 w 2208199"/>
                  <a:gd name="connsiteY13" fmla="*/ 1818483 h 2040809"/>
                  <a:gd name="connsiteX14" fmla="*/ 1937855 w 2208199"/>
                  <a:gd name="connsiteY14" fmla="*/ 1810532 h 2040809"/>
                  <a:gd name="connsiteX15" fmla="*/ 1961709 w 2208199"/>
                  <a:gd name="connsiteY15" fmla="*/ 1778727 h 2040809"/>
                  <a:gd name="connsiteX16" fmla="*/ 1985563 w 2208199"/>
                  <a:gd name="connsiteY16" fmla="*/ 1754873 h 2040809"/>
                  <a:gd name="connsiteX17" fmla="*/ 1993514 w 2208199"/>
                  <a:gd name="connsiteY17" fmla="*/ 1715116 h 2040809"/>
                  <a:gd name="connsiteX18" fmla="*/ 2017368 w 2208199"/>
                  <a:gd name="connsiteY18" fmla="*/ 1524285 h 2040809"/>
                  <a:gd name="connsiteX19" fmla="*/ 2049173 w 2208199"/>
                  <a:gd name="connsiteY19" fmla="*/ 1476577 h 2040809"/>
                  <a:gd name="connsiteX20" fmla="*/ 2073027 w 2208199"/>
                  <a:gd name="connsiteY20" fmla="*/ 1468626 h 2040809"/>
                  <a:gd name="connsiteX21" fmla="*/ 2088930 w 2208199"/>
                  <a:gd name="connsiteY21" fmla="*/ 1436820 h 2040809"/>
                  <a:gd name="connsiteX22" fmla="*/ 2112784 w 2208199"/>
                  <a:gd name="connsiteY22" fmla="*/ 1222135 h 2040809"/>
                  <a:gd name="connsiteX23" fmla="*/ 2120735 w 2208199"/>
                  <a:gd name="connsiteY23" fmla="*/ 1198281 h 2040809"/>
                  <a:gd name="connsiteX24" fmla="*/ 2152540 w 2208199"/>
                  <a:gd name="connsiteY24" fmla="*/ 1158525 h 2040809"/>
                  <a:gd name="connsiteX25" fmla="*/ 2176394 w 2208199"/>
                  <a:gd name="connsiteY25" fmla="*/ 1086963 h 2040809"/>
                  <a:gd name="connsiteX26" fmla="*/ 2200248 w 2208199"/>
                  <a:gd name="connsiteY26" fmla="*/ 1023353 h 2040809"/>
                  <a:gd name="connsiteX27" fmla="*/ 2208199 w 2208199"/>
                  <a:gd name="connsiteY27" fmla="*/ 983596 h 2040809"/>
                  <a:gd name="connsiteX28" fmla="*/ 2192297 w 2208199"/>
                  <a:gd name="connsiteY28" fmla="*/ 768911 h 2040809"/>
                  <a:gd name="connsiteX29" fmla="*/ 2152540 w 2208199"/>
                  <a:gd name="connsiteY29" fmla="*/ 729154 h 2040809"/>
                  <a:gd name="connsiteX30" fmla="*/ 2128686 w 2208199"/>
                  <a:gd name="connsiteY30" fmla="*/ 697349 h 2040809"/>
                  <a:gd name="connsiteX31" fmla="*/ 2065076 w 2208199"/>
                  <a:gd name="connsiteY31" fmla="*/ 649641 h 2040809"/>
                  <a:gd name="connsiteX32" fmla="*/ 2001466 w 2208199"/>
                  <a:gd name="connsiteY32" fmla="*/ 593982 h 2040809"/>
                  <a:gd name="connsiteX33" fmla="*/ 1969660 w 2208199"/>
                  <a:gd name="connsiteY33" fmla="*/ 578080 h 2040809"/>
                  <a:gd name="connsiteX34" fmla="*/ 1914001 w 2208199"/>
                  <a:gd name="connsiteY34" fmla="*/ 538323 h 2040809"/>
                  <a:gd name="connsiteX35" fmla="*/ 1890147 w 2208199"/>
                  <a:gd name="connsiteY35" fmla="*/ 514469 h 2040809"/>
                  <a:gd name="connsiteX36" fmla="*/ 1842439 w 2208199"/>
                  <a:gd name="connsiteY36" fmla="*/ 498567 h 2040809"/>
                  <a:gd name="connsiteX37" fmla="*/ 1802683 w 2208199"/>
                  <a:gd name="connsiteY37" fmla="*/ 482664 h 2040809"/>
                  <a:gd name="connsiteX38" fmla="*/ 1605519 w 2208199"/>
                  <a:gd name="connsiteY38" fmla="*/ 314711 h 2040809"/>
                  <a:gd name="connsiteX39" fmla="*/ 1607581 w 2208199"/>
                  <a:gd name="connsiteY39" fmla="*/ 126725 h 2040809"/>
                  <a:gd name="connsiteX40" fmla="*/ 1518504 w 2208199"/>
                  <a:gd name="connsiteY40" fmla="*/ 40232 h 2040809"/>
                  <a:gd name="connsiteX41" fmla="*/ 1277031 w 2208199"/>
                  <a:gd name="connsiteY41" fmla="*/ 10962 h 2040809"/>
                  <a:gd name="connsiteX42" fmla="*/ 1113152 w 2208199"/>
                  <a:gd name="connsiteY42" fmla="*/ 106007 h 2040809"/>
                  <a:gd name="connsiteX43" fmla="*/ 1138504 w 2208199"/>
                  <a:gd name="connsiteY43" fmla="*/ 341541 h 2040809"/>
                  <a:gd name="connsiteX44" fmla="*/ 920088 w 2208199"/>
                  <a:gd name="connsiteY44" fmla="*/ 498567 h 2040809"/>
                  <a:gd name="connsiteX45" fmla="*/ 704911 w 2208199"/>
                  <a:gd name="connsiteY45" fmla="*/ 325638 h 2040809"/>
                  <a:gd name="connsiteX46" fmla="*/ 520334 w 2208199"/>
                  <a:gd name="connsiteY46" fmla="*/ 334900 h 2040809"/>
                  <a:gd name="connsiteX47" fmla="*/ 196519 w 2208199"/>
                  <a:gd name="connsiteY47" fmla="*/ 522420 h 2040809"/>
                  <a:gd name="connsiteX48" fmla="*/ 172666 w 2208199"/>
                  <a:gd name="connsiteY48" fmla="*/ 530372 h 2040809"/>
                  <a:gd name="connsiteX49" fmla="*/ 93152 w 2208199"/>
                  <a:gd name="connsiteY49" fmla="*/ 578080 h 2040809"/>
                  <a:gd name="connsiteX50" fmla="*/ 61347 w 2208199"/>
                  <a:gd name="connsiteY50" fmla="*/ 625787 h 2040809"/>
                  <a:gd name="connsiteX51" fmla="*/ 29542 w 2208199"/>
                  <a:gd name="connsiteY51" fmla="*/ 681447 h 2040809"/>
                  <a:gd name="connsiteX52" fmla="*/ 29542 w 2208199"/>
                  <a:gd name="connsiteY52" fmla="*/ 768911 h 2040809"/>
                  <a:gd name="connsiteX53" fmla="*/ 45445 w 2208199"/>
                  <a:gd name="connsiteY53" fmla="*/ 792765 h 2040809"/>
                  <a:gd name="connsiteX54" fmla="*/ 101104 w 2208199"/>
                  <a:gd name="connsiteY54" fmla="*/ 880229 h 2040809"/>
                  <a:gd name="connsiteX55" fmla="*/ 132909 w 2208199"/>
                  <a:gd name="connsiteY55" fmla="*/ 927937 h 2040809"/>
                  <a:gd name="connsiteX56" fmla="*/ 156763 w 2208199"/>
                  <a:gd name="connsiteY56" fmla="*/ 959742 h 2040809"/>
                  <a:gd name="connsiteX57" fmla="*/ 204471 w 2208199"/>
                  <a:gd name="connsiteY57" fmla="*/ 991547 h 2040809"/>
                  <a:gd name="connsiteX58" fmla="*/ 268081 w 2208199"/>
                  <a:gd name="connsiteY58" fmla="*/ 1047207 h 2040809"/>
                  <a:gd name="connsiteX59" fmla="*/ 291935 w 2208199"/>
                  <a:gd name="connsiteY59" fmla="*/ 1071060 h 2040809"/>
                  <a:gd name="connsiteX60" fmla="*/ 395302 w 2208199"/>
                  <a:gd name="connsiteY60" fmla="*/ 1134671 h 2040809"/>
                  <a:gd name="connsiteX61" fmla="*/ 419156 w 2208199"/>
                  <a:gd name="connsiteY61" fmla="*/ 1142622 h 2040809"/>
                  <a:gd name="connsiteX62" fmla="*/ 482766 w 2208199"/>
                  <a:gd name="connsiteY62" fmla="*/ 1182379 h 2040809"/>
                  <a:gd name="connsiteX63" fmla="*/ 522523 w 2208199"/>
                  <a:gd name="connsiteY63" fmla="*/ 1190330 h 2040809"/>
                  <a:gd name="connsiteX64" fmla="*/ 546377 w 2208199"/>
                  <a:gd name="connsiteY64" fmla="*/ 1198281 h 2040809"/>
                  <a:gd name="connsiteX65" fmla="*/ 578182 w 2208199"/>
                  <a:gd name="connsiteY65" fmla="*/ 1206233 h 2040809"/>
                  <a:gd name="connsiteX66" fmla="*/ 617939 w 2208199"/>
                  <a:gd name="connsiteY66" fmla="*/ 1245989 h 2040809"/>
                  <a:gd name="connsiteX67" fmla="*/ 625890 w 2208199"/>
                  <a:gd name="connsiteY67" fmla="*/ 1277794 h 2040809"/>
                  <a:gd name="connsiteX68" fmla="*/ 641792 w 2208199"/>
                  <a:gd name="connsiteY68" fmla="*/ 1301648 h 2040809"/>
                  <a:gd name="connsiteX69" fmla="*/ 752168 w 2208199"/>
                  <a:gd name="connsiteY69" fmla="*/ 1434030 h 2040809"/>
                  <a:gd name="connsiteX0" fmla="*/ 522523 w 2208199"/>
                  <a:gd name="connsiteY0" fmla="*/ 1484528 h 2040809"/>
                  <a:gd name="connsiteX1" fmla="*/ 498669 w 2208199"/>
                  <a:gd name="connsiteY1" fmla="*/ 1492480 h 2040809"/>
                  <a:gd name="connsiteX2" fmla="*/ 443010 w 2208199"/>
                  <a:gd name="connsiteY2" fmla="*/ 1532236 h 2040809"/>
                  <a:gd name="connsiteX3" fmla="*/ 435059 w 2208199"/>
                  <a:gd name="connsiteY3" fmla="*/ 1556090 h 2040809"/>
                  <a:gd name="connsiteX4" fmla="*/ 768070 w 2208199"/>
                  <a:gd name="connsiteY4" fmla="*/ 2014475 h 2040809"/>
                  <a:gd name="connsiteX5" fmla="*/ 703786 w 2208199"/>
                  <a:gd name="connsiteY5" fmla="*/ 1398089 h 2040809"/>
                  <a:gd name="connsiteX6" fmla="*/ 836846 w 2208199"/>
                  <a:gd name="connsiteY6" fmla="*/ 1563067 h 2040809"/>
                  <a:gd name="connsiteX7" fmla="*/ 1031406 w 2208199"/>
                  <a:gd name="connsiteY7" fmla="*/ 1810532 h 2040809"/>
                  <a:gd name="connsiteX8" fmla="*/ 1079114 w 2208199"/>
                  <a:gd name="connsiteY8" fmla="*/ 1794629 h 2040809"/>
                  <a:gd name="connsiteX9" fmla="*/ 1277897 w 2208199"/>
                  <a:gd name="connsiteY9" fmla="*/ 1802580 h 2040809"/>
                  <a:gd name="connsiteX10" fmla="*/ 1508485 w 2208199"/>
                  <a:gd name="connsiteY10" fmla="*/ 1810532 h 2040809"/>
                  <a:gd name="connsiteX11" fmla="*/ 1548241 w 2208199"/>
                  <a:gd name="connsiteY11" fmla="*/ 1818483 h 2040809"/>
                  <a:gd name="connsiteX12" fmla="*/ 1659559 w 2208199"/>
                  <a:gd name="connsiteY12" fmla="*/ 1834386 h 2040809"/>
                  <a:gd name="connsiteX13" fmla="*/ 1914001 w 2208199"/>
                  <a:gd name="connsiteY13" fmla="*/ 1818483 h 2040809"/>
                  <a:gd name="connsiteX14" fmla="*/ 1937855 w 2208199"/>
                  <a:gd name="connsiteY14" fmla="*/ 1810532 h 2040809"/>
                  <a:gd name="connsiteX15" fmla="*/ 1961709 w 2208199"/>
                  <a:gd name="connsiteY15" fmla="*/ 1778727 h 2040809"/>
                  <a:gd name="connsiteX16" fmla="*/ 1985563 w 2208199"/>
                  <a:gd name="connsiteY16" fmla="*/ 1754873 h 2040809"/>
                  <a:gd name="connsiteX17" fmla="*/ 1993514 w 2208199"/>
                  <a:gd name="connsiteY17" fmla="*/ 1715116 h 2040809"/>
                  <a:gd name="connsiteX18" fmla="*/ 2017368 w 2208199"/>
                  <a:gd name="connsiteY18" fmla="*/ 1524285 h 2040809"/>
                  <a:gd name="connsiteX19" fmla="*/ 2049173 w 2208199"/>
                  <a:gd name="connsiteY19" fmla="*/ 1476577 h 2040809"/>
                  <a:gd name="connsiteX20" fmla="*/ 2073027 w 2208199"/>
                  <a:gd name="connsiteY20" fmla="*/ 1468626 h 2040809"/>
                  <a:gd name="connsiteX21" fmla="*/ 2088930 w 2208199"/>
                  <a:gd name="connsiteY21" fmla="*/ 1436820 h 2040809"/>
                  <a:gd name="connsiteX22" fmla="*/ 2112784 w 2208199"/>
                  <a:gd name="connsiteY22" fmla="*/ 1222135 h 2040809"/>
                  <a:gd name="connsiteX23" fmla="*/ 2120735 w 2208199"/>
                  <a:gd name="connsiteY23" fmla="*/ 1198281 h 2040809"/>
                  <a:gd name="connsiteX24" fmla="*/ 2152540 w 2208199"/>
                  <a:gd name="connsiteY24" fmla="*/ 1158525 h 2040809"/>
                  <a:gd name="connsiteX25" fmla="*/ 2176394 w 2208199"/>
                  <a:gd name="connsiteY25" fmla="*/ 1086963 h 2040809"/>
                  <a:gd name="connsiteX26" fmla="*/ 2200248 w 2208199"/>
                  <a:gd name="connsiteY26" fmla="*/ 1023353 h 2040809"/>
                  <a:gd name="connsiteX27" fmla="*/ 2208199 w 2208199"/>
                  <a:gd name="connsiteY27" fmla="*/ 983596 h 2040809"/>
                  <a:gd name="connsiteX28" fmla="*/ 2192297 w 2208199"/>
                  <a:gd name="connsiteY28" fmla="*/ 768911 h 2040809"/>
                  <a:gd name="connsiteX29" fmla="*/ 2152540 w 2208199"/>
                  <a:gd name="connsiteY29" fmla="*/ 729154 h 2040809"/>
                  <a:gd name="connsiteX30" fmla="*/ 2128686 w 2208199"/>
                  <a:gd name="connsiteY30" fmla="*/ 697349 h 2040809"/>
                  <a:gd name="connsiteX31" fmla="*/ 2065076 w 2208199"/>
                  <a:gd name="connsiteY31" fmla="*/ 649641 h 2040809"/>
                  <a:gd name="connsiteX32" fmla="*/ 2001466 w 2208199"/>
                  <a:gd name="connsiteY32" fmla="*/ 593982 h 2040809"/>
                  <a:gd name="connsiteX33" fmla="*/ 1969660 w 2208199"/>
                  <a:gd name="connsiteY33" fmla="*/ 578080 h 2040809"/>
                  <a:gd name="connsiteX34" fmla="*/ 1914001 w 2208199"/>
                  <a:gd name="connsiteY34" fmla="*/ 538323 h 2040809"/>
                  <a:gd name="connsiteX35" fmla="*/ 1890147 w 2208199"/>
                  <a:gd name="connsiteY35" fmla="*/ 514469 h 2040809"/>
                  <a:gd name="connsiteX36" fmla="*/ 1842439 w 2208199"/>
                  <a:gd name="connsiteY36" fmla="*/ 498567 h 2040809"/>
                  <a:gd name="connsiteX37" fmla="*/ 1802683 w 2208199"/>
                  <a:gd name="connsiteY37" fmla="*/ 482664 h 2040809"/>
                  <a:gd name="connsiteX38" fmla="*/ 1605519 w 2208199"/>
                  <a:gd name="connsiteY38" fmla="*/ 314711 h 2040809"/>
                  <a:gd name="connsiteX39" fmla="*/ 1607581 w 2208199"/>
                  <a:gd name="connsiteY39" fmla="*/ 126725 h 2040809"/>
                  <a:gd name="connsiteX40" fmla="*/ 1518504 w 2208199"/>
                  <a:gd name="connsiteY40" fmla="*/ 40232 h 2040809"/>
                  <a:gd name="connsiteX41" fmla="*/ 1277031 w 2208199"/>
                  <a:gd name="connsiteY41" fmla="*/ 10962 h 2040809"/>
                  <a:gd name="connsiteX42" fmla="*/ 1113152 w 2208199"/>
                  <a:gd name="connsiteY42" fmla="*/ 106007 h 2040809"/>
                  <a:gd name="connsiteX43" fmla="*/ 1138504 w 2208199"/>
                  <a:gd name="connsiteY43" fmla="*/ 341541 h 2040809"/>
                  <a:gd name="connsiteX44" fmla="*/ 920088 w 2208199"/>
                  <a:gd name="connsiteY44" fmla="*/ 498567 h 2040809"/>
                  <a:gd name="connsiteX45" fmla="*/ 704911 w 2208199"/>
                  <a:gd name="connsiteY45" fmla="*/ 325638 h 2040809"/>
                  <a:gd name="connsiteX46" fmla="*/ 520334 w 2208199"/>
                  <a:gd name="connsiteY46" fmla="*/ 334900 h 2040809"/>
                  <a:gd name="connsiteX47" fmla="*/ 196519 w 2208199"/>
                  <a:gd name="connsiteY47" fmla="*/ 522420 h 2040809"/>
                  <a:gd name="connsiteX48" fmla="*/ 172666 w 2208199"/>
                  <a:gd name="connsiteY48" fmla="*/ 530372 h 2040809"/>
                  <a:gd name="connsiteX49" fmla="*/ 93152 w 2208199"/>
                  <a:gd name="connsiteY49" fmla="*/ 578080 h 2040809"/>
                  <a:gd name="connsiteX50" fmla="*/ 61347 w 2208199"/>
                  <a:gd name="connsiteY50" fmla="*/ 625787 h 2040809"/>
                  <a:gd name="connsiteX51" fmla="*/ 29542 w 2208199"/>
                  <a:gd name="connsiteY51" fmla="*/ 681447 h 2040809"/>
                  <a:gd name="connsiteX52" fmla="*/ 29542 w 2208199"/>
                  <a:gd name="connsiteY52" fmla="*/ 768911 h 2040809"/>
                  <a:gd name="connsiteX53" fmla="*/ 45445 w 2208199"/>
                  <a:gd name="connsiteY53" fmla="*/ 792765 h 2040809"/>
                  <a:gd name="connsiteX54" fmla="*/ 101104 w 2208199"/>
                  <a:gd name="connsiteY54" fmla="*/ 880229 h 2040809"/>
                  <a:gd name="connsiteX55" fmla="*/ 132909 w 2208199"/>
                  <a:gd name="connsiteY55" fmla="*/ 927937 h 2040809"/>
                  <a:gd name="connsiteX56" fmla="*/ 156763 w 2208199"/>
                  <a:gd name="connsiteY56" fmla="*/ 959742 h 2040809"/>
                  <a:gd name="connsiteX57" fmla="*/ 204471 w 2208199"/>
                  <a:gd name="connsiteY57" fmla="*/ 991547 h 2040809"/>
                  <a:gd name="connsiteX58" fmla="*/ 268081 w 2208199"/>
                  <a:gd name="connsiteY58" fmla="*/ 1047207 h 2040809"/>
                  <a:gd name="connsiteX59" fmla="*/ 291935 w 2208199"/>
                  <a:gd name="connsiteY59" fmla="*/ 1071060 h 2040809"/>
                  <a:gd name="connsiteX60" fmla="*/ 395302 w 2208199"/>
                  <a:gd name="connsiteY60" fmla="*/ 1134671 h 2040809"/>
                  <a:gd name="connsiteX61" fmla="*/ 419156 w 2208199"/>
                  <a:gd name="connsiteY61" fmla="*/ 1142622 h 2040809"/>
                  <a:gd name="connsiteX62" fmla="*/ 482766 w 2208199"/>
                  <a:gd name="connsiteY62" fmla="*/ 1182379 h 2040809"/>
                  <a:gd name="connsiteX63" fmla="*/ 522523 w 2208199"/>
                  <a:gd name="connsiteY63" fmla="*/ 1190330 h 2040809"/>
                  <a:gd name="connsiteX64" fmla="*/ 546377 w 2208199"/>
                  <a:gd name="connsiteY64" fmla="*/ 1198281 h 2040809"/>
                  <a:gd name="connsiteX65" fmla="*/ 578182 w 2208199"/>
                  <a:gd name="connsiteY65" fmla="*/ 1206233 h 2040809"/>
                  <a:gd name="connsiteX66" fmla="*/ 617939 w 2208199"/>
                  <a:gd name="connsiteY66" fmla="*/ 1245989 h 2040809"/>
                  <a:gd name="connsiteX67" fmla="*/ 625890 w 2208199"/>
                  <a:gd name="connsiteY67" fmla="*/ 1277794 h 2040809"/>
                  <a:gd name="connsiteX68" fmla="*/ 641792 w 2208199"/>
                  <a:gd name="connsiteY68" fmla="*/ 1301648 h 2040809"/>
                  <a:gd name="connsiteX69" fmla="*/ 752168 w 2208199"/>
                  <a:gd name="connsiteY69" fmla="*/ 1434030 h 2040809"/>
                  <a:gd name="connsiteX70" fmla="*/ 522523 w 2208199"/>
                  <a:gd name="connsiteY70" fmla="*/ 1484528 h 2040809"/>
                  <a:gd name="connsiteX0" fmla="*/ 703786 w 2208199"/>
                  <a:gd name="connsiteY0" fmla="*/ 1398089 h 2123003"/>
                  <a:gd name="connsiteX1" fmla="*/ 836846 w 2208199"/>
                  <a:gd name="connsiteY1" fmla="*/ 1563067 h 2123003"/>
                  <a:gd name="connsiteX2" fmla="*/ 1031406 w 2208199"/>
                  <a:gd name="connsiteY2" fmla="*/ 1810532 h 2123003"/>
                  <a:gd name="connsiteX3" fmla="*/ 1079114 w 2208199"/>
                  <a:gd name="connsiteY3" fmla="*/ 1794629 h 2123003"/>
                  <a:gd name="connsiteX4" fmla="*/ 1277897 w 2208199"/>
                  <a:gd name="connsiteY4" fmla="*/ 1802580 h 2123003"/>
                  <a:gd name="connsiteX5" fmla="*/ 1508485 w 2208199"/>
                  <a:gd name="connsiteY5" fmla="*/ 1810532 h 2123003"/>
                  <a:gd name="connsiteX6" fmla="*/ 1548241 w 2208199"/>
                  <a:gd name="connsiteY6" fmla="*/ 1818483 h 2123003"/>
                  <a:gd name="connsiteX7" fmla="*/ 1659559 w 2208199"/>
                  <a:gd name="connsiteY7" fmla="*/ 1834386 h 2123003"/>
                  <a:gd name="connsiteX8" fmla="*/ 1914001 w 2208199"/>
                  <a:gd name="connsiteY8" fmla="*/ 1818483 h 2123003"/>
                  <a:gd name="connsiteX9" fmla="*/ 1937855 w 2208199"/>
                  <a:gd name="connsiteY9" fmla="*/ 1810532 h 2123003"/>
                  <a:gd name="connsiteX10" fmla="*/ 1961709 w 2208199"/>
                  <a:gd name="connsiteY10" fmla="*/ 1778727 h 2123003"/>
                  <a:gd name="connsiteX11" fmla="*/ 1985563 w 2208199"/>
                  <a:gd name="connsiteY11" fmla="*/ 1754873 h 2123003"/>
                  <a:gd name="connsiteX12" fmla="*/ 1993514 w 2208199"/>
                  <a:gd name="connsiteY12" fmla="*/ 1715116 h 2123003"/>
                  <a:gd name="connsiteX13" fmla="*/ 2017368 w 2208199"/>
                  <a:gd name="connsiteY13" fmla="*/ 1524285 h 2123003"/>
                  <a:gd name="connsiteX14" fmla="*/ 2049173 w 2208199"/>
                  <a:gd name="connsiteY14" fmla="*/ 1476577 h 2123003"/>
                  <a:gd name="connsiteX15" fmla="*/ 2073027 w 2208199"/>
                  <a:gd name="connsiteY15" fmla="*/ 1468626 h 2123003"/>
                  <a:gd name="connsiteX16" fmla="*/ 2088930 w 2208199"/>
                  <a:gd name="connsiteY16" fmla="*/ 1436820 h 2123003"/>
                  <a:gd name="connsiteX17" fmla="*/ 2112784 w 2208199"/>
                  <a:gd name="connsiteY17" fmla="*/ 1222135 h 2123003"/>
                  <a:gd name="connsiteX18" fmla="*/ 2120735 w 2208199"/>
                  <a:gd name="connsiteY18" fmla="*/ 1198281 h 2123003"/>
                  <a:gd name="connsiteX19" fmla="*/ 2152540 w 2208199"/>
                  <a:gd name="connsiteY19" fmla="*/ 1158525 h 2123003"/>
                  <a:gd name="connsiteX20" fmla="*/ 2176394 w 2208199"/>
                  <a:gd name="connsiteY20" fmla="*/ 1086963 h 2123003"/>
                  <a:gd name="connsiteX21" fmla="*/ 2200248 w 2208199"/>
                  <a:gd name="connsiteY21" fmla="*/ 1023353 h 2123003"/>
                  <a:gd name="connsiteX22" fmla="*/ 2208199 w 2208199"/>
                  <a:gd name="connsiteY22" fmla="*/ 983596 h 2123003"/>
                  <a:gd name="connsiteX23" fmla="*/ 2192297 w 2208199"/>
                  <a:gd name="connsiteY23" fmla="*/ 768911 h 2123003"/>
                  <a:gd name="connsiteX24" fmla="*/ 2152540 w 2208199"/>
                  <a:gd name="connsiteY24" fmla="*/ 729154 h 2123003"/>
                  <a:gd name="connsiteX25" fmla="*/ 2128686 w 2208199"/>
                  <a:gd name="connsiteY25" fmla="*/ 697349 h 2123003"/>
                  <a:gd name="connsiteX26" fmla="*/ 2065076 w 2208199"/>
                  <a:gd name="connsiteY26" fmla="*/ 649641 h 2123003"/>
                  <a:gd name="connsiteX27" fmla="*/ 2001466 w 2208199"/>
                  <a:gd name="connsiteY27" fmla="*/ 593982 h 2123003"/>
                  <a:gd name="connsiteX28" fmla="*/ 1969660 w 2208199"/>
                  <a:gd name="connsiteY28" fmla="*/ 578080 h 2123003"/>
                  <a:gd name="connsiteX29" fmla="*/ 1914001 w 2208199"/>
                  <a:gd name="connsiteY29" fmla="*/ 538323 h 2123003"/>
                  <a:gd name="connsiteX30" fmla="*/ 1890147 w 2208199"/>
                  <a:gd name="connsiteY30" fmla="*/ 514469 h 2123003"/>
                  <a:gd name="connsiteX31" fmla="*/ 1842439 w 2208199"/>
                  <a:gd name="connsiteY31" fmla="*/ 498567 h 2123003"/>
                  <a:gd name="connsiteX32" fmla="*/ 1802683 w 2208199"/>
                  <a:gd name="connsiteY32" fmla="*/ 482664 h 2123003"/>
                  <a:gd name="connsiteX33" fmla="*/ 1605519 w 2208199"/>
                  <a:gd name="connsiteY33" fmla="*/ 314711 h 2123003"/>
                  <a:gd name="connsiteX34" fmla="*/ 1607581 w 2208199"/>
                  <a:gd name="connsiteY34" fmla="*/ 126725 h 2123003"/>
                  <a:gd name="connsiteX35" fmla="*/ 1518504 w 2208199"/>
                  <a:gd name="connsiteY35" fmla="*/ 40232 h 2123003"/>
                  <a:gd name="connsiteX36" fmla="*/ 1277031 w 2208199"/>
                  <a:gd name="connsiteY36" fmla="*/ 10962 h 2123003"/>
                  <a:gd name="connsiteX37" fmla="*/ 1113152 w 2208199"/>
                  <a:gd name="connsiteY37" fmla="*/ 106007 h 2123003"/>
                  <a:gd name="connsiteX38" fmla="*/ 1138504 w 2208199"/>
                  <a:gd name="connsiteY38" fmla="*/ 341541 h 2123003"/>
                  <a:gd name="connsiteX39" fmla="*/ 920088 w 2208199"/>
                  <a:gd name="connsiteY39" fmla="*/ 498567 h 2123003"/>
                  <a:gd name="connsiteX40" fmla="*/ 704911 w 2208199"/>
                  <a:gd name="connsiteY40" fmla="*/ 325638 h 2123003"/>
                  <a:gd name="connsiteX41" fmla="*/ 520334 w 2208199"/>
                  <a:gd name="connsiteY41" fmla="*/ 334900 h 2123003"/>
                  <a:gd name="connsiteX42" fmla="*/ 196519 w 2208199"/>
                  <a:gd name="connsiteY42" fmla="*/ 522420 h 2123003"/>
                  <a:gd name="connsiteX43" fmla="*/ 172666 w 2208199"/>
                  <a:gd name="connsiteY43" fmla="*/ 530372 h 2123003"/>
                  <a:gd name="connsiteX44" fmla="*/ 93152 w 2208199"/>
                  <a:gd name="connsiteY44" fmla="*/ 578080 h 2123003"/>
                  <a:gd name="connsiteX45" fmla="*/ 61347 w 2208199"/>
                  <a:gd name="connsiteY45" fmla="*/ 625787 h 2123003"/>
                  <a:gd name="connsiteX46" fmla="*/ 29542 w 2208199"/>
                  <a:gd name="connsiteY46" fmla="*/ 681447 h 2123003"/>
                  <a:gd name="connsiteX47" fmla="*/ 29542 w 2208199"/>
                  <a:gd name="connsiteY47" fmla="*/ 768911 h 2123003"/>
                  <a:gd name="connsiteX48" fmla="*/ 45445 w 2208199"/>
                  <a:gd name="connsiteY48" fmla="*/ 792765 h 2123003"/>
                  <a:gd name="connsiteX49" fmla="*/ 101104 w 2208199"/>
                  <a:gd name="connsiteY49" fmla="*/ 880229 h 2123003"/>
                  <a:gd name="connsiteX50" fmla="*/ 132909 w 2208199"/>
                  <a:gd name="connsiteY50" fmla="*/ 927937 h 2123003"/>
                  <a:gd name="connsiteX51" fmla="*/ 156763 w 2208199"/>
                  <a:gd name="connsiteY51" fmla="*/ 959742 h 2123003"/>
                  <a:gd name="connsiteX52" fmla="*/ 204471 w 2208199"/>
                  <a:gd name="connsiteY52" fmla="*/ 991547 h 2123003"/>
                  <a:gd name="connsiteX53" fmla="*/ 268081 w 2208199"/>
                  <a:gd name="connsiteY53" fmla="*/ 1047207 h 2123003"/>
                  <a:gd name="connsiteX54" fmla="*/ 291935 w 2208199"/>
                  <a:gd name="connsiteY54" fmla="*/ 1071060 h 2123003"/>
                  <a:gd name="connsiteX55" fmla="*/ 395302 w 2208199"/>
                  <a:gd name="connsiteY55" fmla="*/ 1134671 h 2123003"/>
                  <a:gd name="connsiteX56" fmla="*/ 419156 w 2208199"/>
                  <a:gd name="connsiteY56" fmla="*/ 1142622 h 2123003"/>
                  <a:gd name="connsiteX57" fmla="*/ 482766 w 2208199"/>
                  <a:gd name="connsiteY57" fmla="*/ 1182379 h 2123003"/>
                  <a:gd name="connsiteX58" fmla="*/ 522523 w 2208199"/>
                  <a:gd name="connsiteY58" fmla="*/ 1190330 h 2123003"/>
                  <a:gd name="connsiteX59" fmla="*/ 546377 w 2208199"/>
                  <a:gd name="connsiteY59" fmla="*/ 1198281 h 2123003"/>
                  <a:gd name="connsiteX60" fmla="*/ 578182 w 2208199"/>
                  <a:gd name="connsiteY60" fmla="*/ 1206233 h 2123003"/>
                  <a:gd name="connsiteX61" fmla="*/ 617939 w 2208199"/>
                  <a:gd name="connsiteY61" fmla="*/ 1245989 h 2123003"/>
                  <a:gd name="connsiteX62" fmla="*/ 625890 w 2208199"/>
                  <a:gd name="connsiteY62" fmla="*/ 1277794 h 2123003"/>
                  <a:gd name="connsiteX63" fmla="*/ 641792 w 2208199"/>
                  <a:gd name="connsiteY63" fmla="*/ 1301648 h 2123003"/>
                  <a:gd name="connsiteX64" fmla="*/ 752168 w 2208199"/>
                  <a:gd name="connsiteY64" fmla="*/ 1434030 h 2123003"/>
                  <a:gd name="connsiteX65" fmla="*/ 522523 w 2208199"/>
                  <a:gd name="connsiteY65" fmla="*/ 1484528 h 2123003"/>
                  <a:gd name="connsiteX66" fmla="*/ 498669 w 2208199"/>
                  <a:gd name="connsiteY66" fmla="*/ 1492480 h 2123003"/>
                  <a:gd name="connsiteX67" fmla="*/ 443010 w 2208199"/>
                  <a:gd name="connsiteY67" fmla="*/ 1532236 h 2123003"/>
                  <a:gd name="connsiteX68" fmla="*/ 435059 w 2208199"/>
                  <a:gd name="connsiteY68" fmla="*/ 1556090 h 2123003"/>
                  <a:gd name="connsiteX69" fmla="*/ 870494 w 2208199"/>
                  <a:gd name="connsiteY69" fmla="*/ 2123003 h 2123003"/>
                  <a:gd name="connsiteX0" fmla="*/ 703786 w 2208199"/>
                  <a:gd name="connsiteY0" fmla="*/ 1398089 h 2123003"/>
                  <a:gd name="connsiteX1" fmla="*/ 836846 w 2208199"/>
                  <a:gd name="connsiteY1" fmla="*/ 1563067 h 2123003"/>
                  <a:gd name="connsiteX2" fmla="*/ 1031406 w 2208199"/>
                  <a:gd name="connsiteY2" fmla="*/ 1810532 h 2123003"/>
                  <a:gd name="connsiteX3" fmla="*/ 1079114 w 2208199"/>
                  <a:gd name="connsiteY3" fmla="*/ 1794629 h 2123003"/>
                  <a:gd name="connsiteX4" fmla="*/ 1277897 w 2208199"/>
                  <a:gd name="connsiteY4" fmla="*/ 1802580 h 2123003"/>
                  <a:gd name="connsiteX5" fmla="*/ 1508485 w 2208199"/>
                  <a:gd name="connsiteY5" fmla="*/ 1810532 h 2123003"/>
                  <a:gd name="connsiteX6" fmla="*/ 1548241 w 2208199"/>
                  <a:gd name="connsiteY6" fmla="*/ 1818483 h 2123003"/>
                  <a:gd name="connsiteX7" fmla="*/ 1659559 w 2208199"/>
                  <a:gd name="connsiteY7" fmla="*/ 1834386 h 2123003"/>
                  <a:gd name="connsiteX8" fmla="*/ 1914001 w 2208199"/>
                  <a:gd name="connsiteY8" fmla="*/ 1818483 h 2123003"/>
                  <a:gd name="connsiteX9" fmla="*/ 1937855 w 2208199"/>
                  <a:gd name="connsiteY9" fmla="*/ 1810532 h 2123003"/>
                  <a:gd name="connsiteX10" fmla="*/ 1961709 w 2208199"/>
                  <a:gd name="connsiteY10" fmla="*/ 1778727 h 2123003"/>
                  <a:gd name="connsiteX11" fmla="*/ 1985563 w 2208199"/>
                  <a:gd name="connsiteY11" fmla="*/ 1754873 h 2123003"/>
                  <a:gd name="connsiteX12" fmla="*/ 1993514 w 2208199"/>
                  <a:gd name="connsiteY12" fmla="*/ 1715116 h 2123003"/>
                  <a:gd name="connsiteX13" fmla="*/ 2017368 w 2208199"/>
                  <a:gd name="connsiteY13" fmla="*/ 1524285 h 2123003"/>
                  <a:gd name="connsiteX14" fmla="*/ 2049173 w 2208199"/>
                  <a:gd name="connsiteY14" fmla="*/ 1476577 h 2123003"/>
                  <a:gd name="connsiteX15" fmla="*/ 2073027 w 2208199"/>
                  <a:gd name="connsiteY15" fmla="*/ 1468626 h 2123003"/>
                  <a:gd name="connsiteX16" fmla="*/ 2088930 w 2208199"/>
                  <a:gd name="connsiteY16" fmla="*/ 1436820 h 2123003"/>
                  <a:gd name="connsiteX17" fmla="*/ 2112784 w 2208199"/>
                  <a:gd name="connsiteY17" fmla="*/ 1222135 h 2123003"/>
                  <a:gd name="connsiteX18" fmla="*/ 2120735 w 2208199"/>
                  <a:gd name="connsiteY18" fmla="*/ 1198281 h 2123003"/>
                  <a:gd name="connsiteX19" fmla="*/ 2152540 w 2208199"/>
                  <a:gd name="connsiteY19" fmla="*/ 1158525 h 2123003"/>
                  <a:gd name="connsiteX20" fmla="*/ 2176394 w 2208199"/>
                  <a:gd name="connsiteY20" fmla="*/ 1086963 h 2123003"/>
                  <a:gd name="connsiteX21" fmla="*/ 2200248 w 2208199"/>
                  <a:gd name="connsiteY21" fmla="*/ 1023353 h 2123003"/>
                  <a:gd name="connsiteX22" fmla="*/ 2208199 w 2208199"/>
                  <a:gd name="connsiteY22" fmla="*/ 983596 h 2123003"/>
                  <a:gd name="connsiteX23" fmla="*/ 2192297 w 2208199"/>
                  <a:gd name="connsiteY23" fmla="*/ 768911 h 2123003"/>
                  <a:gd name="connsiteX24" fmla="*/ 2152540 w 2208199"/>
                  <a:gd name="connsiteY24" fmla="*/ 729154 h 2123003"/>
                  <a:gd name="connsiteX25" fmla="*/ 2128686 w 2208199"/>
                  <a:gd name="connsiteY25" fmla="*/ 697349 h 2123003"/>
                  <a:gd name="connsiteX26" fmla="*/ 2065076 w 2208199"/>
                  <a:gd name="connsiteY26" fmla="*/ 649641 h 2123003"/>
                  <a:gd name="connsiteX27" fmla="*/ 2001466 w 2208199"/>
                  <a:gd name="connsiteY27" fmla="*/ 593982 h 2123003"/>
                  <a:gd name="connsiteX28" fmla="*/ 1969660 w 2208199"/>
                  <a:gd name="connsiteY28" fmla="*/ 578080 h 2123003"/>
                  <a:gd name="connsiteX29" fmla="*/ 1914001 w 2208199"/>
                  <a:gd name="connsiteY29" fmla="*/ 538323 h 2123003"/>
                  <a:gd name="connsiteX30" fmla="*/ 1890147 w 2208199"/>
                  <a:gd name="connsiteY30" fmla="*/ 514469 h 2123003"/>
                  <a:gd name="connsiteX31" fmla="*/ 1842439 w 2208199"/>
                  <a:gd name="connsiteY31" fmla="*/ 498567 h 2123003"/>
                  <a:gd name="connsiteX32" fmla="*/ 1802683 w 2208199"/>
                  <a:gd name="connsiteY32" fmla="*/ 482664 h 2123003"/>
                  <a:gd name="connsiteX33" fmla="*/ 1605519 w 2208199"/>
                  <a:gd name="connsiteY33" fmla="*/ 314711 h 2123003"/>
                  <a:gd name="connsiteX34" fmla="*/ 1607581 w 2208199"/>
                  <a:gd name="connsiteY34" fmla="*/ 126725 h 2123003"/>
                  <a:gd name="connsiteX35" fmla="*/ 1518504 w 2208199"/>
                  <a:gd name="connsiteY35" fmla="*/ 40232 h 2123003"/>
                  <a:gd name="connsiteX36" fmla="*/ 1277031 w 2208199"/>
                  <a:gd name="connsiteY36" fmla="*/ 10962 h 2123003"/>
                  <a:gd name="connsiteX37" fmla="*/ 1113152 w 2208199"/>
                  <a:gd name="connsiteY37" fmla="*/ 106007 h 2123003"/>
                  <a:gd name="connsiteX38" fmla="*/ 1138504 w 2208199"/>
                  <a:gd name="connsiteY38" fmla="*/ 341541 h 2123003"/>
                  <a:gd name="connsiteX39" fmla="*/ 920088 w 2208199"/>
                  <a:gd name="connsiteY39" fmla="*/ 498567 h 2123003"/>
                  <a:gd name="connsiteX40" fmla="*/ 704911 w 2208199"/>
                  <a:gd name="connsiteY40" fmla="*/ 325638 h 2123003"/>
                  <a:gd name="connsiteX41" fmla="*/ 520334 w 2208199"/>
                  <a:gd name="connsiteY41" fmla="*/ 334900 h 2123003"/>
                  <a:gd name="connsiteX42" fmla="*/ 196519 w 2208199"/>
                  <a:gd name="connsiteY42" fmla="*/ 522420 h 2123003"/>
                  <a:gd name="connsiteX43" fmla="*/ 172666 w 2208199"/>
                  <a:gd name="connsiteY43" fmla="*/ 530372 h 2123003"/>
                  <a:gd name="connsiteX44" fmla="*/ 93152 w 2208199"/>
                  <a:gd name="connsiteY44" fmla="*/ 578080 h 2123003"/>
                  <a:gd name="connsiteX45" fmla="*/ 61347 w 2208199"/>
                  <a:gd name="connsiteY45" fmla="*/ 625787 h 2123003"/>
                  <a:gd name="connsiteX46" fmla="*/ 29542 w 2208199"/>
                  <a:gd name="connsiteY46" fmla="*/ 681447 h 2123003"/>
                  <a:gd name="connsiteX47" fmla="*/ 29542 w 2208199"/>
                  <a:gd name="connsiteY47" fmla="*/ 768911 h 2123003"/>
                  <a:gd name="connsiteX48" fmla="*/ 45445 w 2208199"/>
                  <a:gd name="connsiteY48" fmla="*/ 792765 h 2123003"/>
                  <a:gd name="connsiteX49" fmla="*/ 101104 w 2208199"/>
                  <a:gd name="connsiteY49" fmla="*/ 880229 h 2123003"/>
                  <a:gd name="connsiteX50" fmla="*/ 132909 w 2208199"/>
                  <a:gd name="connsiteY50" fmla="*/ 927937 h 2123003"/>
                  <a:gd name="connsiteX51" fmla="*/ 156763 w 2208199"/>
                  <a:gd name="connsiteY51" fmla="*/ 959742 h 2123003"/>
                  <a:gd name="connsiteX52" fmla="*/ 204471 w 2208199"/>
                  <a:gd name="connsiteY52" fmla="*/ 991547 h 2123003"/>
                  <a:gd name="connsiteX53" fmla="*/ 268081 w 2208199"/>
                  <a:gd name="connsiteY53" fmla="*/ 1047207 h 2123003"/>
                  <a:gd name="connsiteX54" fmla="*/ 291935 w 2208199"/>
                  <a:gd name="connsiteY54" fmla="*/ 1071060 h 2123003"/>
                  <a:gd name="connsiteX55" fmla="*/ 395302 w 2208199"/>
                  <a:gd name="connsiteY55" fmla="*/ 1134671 h 2123003"/>
                  <a:gd name="connsiteX56" fmla="*/ 419156 w 2208199"/>
                  <a:gd name="connsiteY56" fmla="*/ 1142622 h 2123003"/>
                  <a:gd name="connsiteX57" fmla="*/ 482766 w 2208199"/>
                  <a:gd name="connsiteY57" fmla="*/ 1182379 h 2123003"/>
                  <a:gd name="connsiteX58" fmla="*/ 522523 w 2208199"/>
                  <a:gd name="connsiteY58" fmla="*/ 1190330 h 2123003"/>
                  <a:gd name="connsiteX59" fmla="*/ 546377 w 2208199"/>
                  <a:gd name="connsiteY59" fmla="*/ 1198281 h 2123003"/>
                  <a:gd name="connsiteX60" fmla="*/ 578182 w 2208199"/>
                  <a:gd name="connsiteY60" fmla="*/ 1206233 h 2123003"/>
                  <a:gd name="connsiteX61" fmla="*/ 617939 w 2208199"/>
                  <a:gd name="connsiteY61" fmla="*/ 1245989 h 2123003"/>
                  <a:gd name="connsiteX62" fmla="*/ 625890 w 2208199"/>
                  <a:gd name="connsiteY62" fmla="*/ 1277794 h 2123003"/>
                  <a:gd name="connsiteX63" fmla="*/ 641792 w 2208199"/>
                  <a:gd name="connsiteY63" fmla="*/ 1301648 h 2123003"/>
                  <a:gd name="connsiteX64" fmla="*/ 752168 w 2208199"/>
                  <a:gd name="connsiteY64" fmla="*/ 1434030 h 2123003"/>
                  <a:gd name="connsiteX65" fmla="*/ 522523 w 2208199"/>
                  <a:gd name="connsiteY65" fmla="*/ 1484528 h 2123003"/>
                  <a:gd name="connsiteX66" fmla="*/ 498669 w 2208199"/>
                  <a:gd name="connsiteY66" fmla="*/ 1492480 h 2123003"/>
                  <a:gd name="connsiteX67" fmla="*/ 443010 w 2208199"/>
                  <a:gd name="connsiteY67" fmla="*/ 1532236 h 2123003"/>
                  <a:gd name="connsiteX68" fmla="*/ 435059 w 2208199"/>
                  <a:gd name="connsiteY68" fmla="*/ 1556090 h 2123003"/>
                  <a:gd name="connsiteX69" fmla="*/ 870494 w 2208199"/>
                  <a:gd name="connsiteY69" fmla="*/ 2123003 h 2123003"/>
                  <a:gd name="connsiteX70" fmla="*/ 703786 w 2208199"/>
                  <a:gd name="connsiteY70" fmla="*/ 1398089 h 2123003"/>
                  <a:gd name="connsiteX0" fmla="*/ 870494 w 2208199"/>
                  <a:gd name="connsiteY0" fmla="*/ 2123003 h 2123003"/>
                  <a:gd name="connsiteX1" fmla="*/ 836846 w 2208199"/>
                  <a:gd name="connsiteY1" fmla="*/ 1563067 h 2123003"/>
                  <a:gd name="connsiteX2" fmla="*/ 1031406 w 2208199"/>
                  <a:gd name="connsiteY2" fmla="*/ 1810532 h 2123003"/>
                  <a:gd name="connsiteX3" fmla="*/ 1079114 w 2208199"/>
                  <a:gd name="connsiteY3" fmla="*/ 1794629 h 2123003"/>
                  <a:gd name="connsiteX4" fmla="*/ 1277897 w 2208199"/>
                  <a:gd name="connsiteY4" fmla="*/ 1802580 h 2123003"/>
                  <a:gd name="connsiteX5" fmla="*/ 1508485 w 2208199"/>
                  <a:gd name="connsiteY5" fmla="*/ 1810532 h 2123003"/>
                  <a:gd name="connsiteX6" fmla="*/ 1548241 w 2208199"/>
                  <a:gd name="connsiteY6" fmla="*/ 1818483 h 2123003"/>
                  <a:gd name="connsiteX7" fmla="*/ 1659559 w 2208199"/>
                  <a:gd name="connsiteY7" fmla="*/ 1834386 h 2123003"/>
                  <a:gd name="connsiteX8" fmla="*/ 1914001 w 2208199"/>
                  <a:gd name="connsiteY8" fmla="*/ 1818483 h 2123003"/>
                  <a:gd name="connsiteX9" fmla="*/ 1937855 w 2208199"/>
                  <a:gd name="connsiteY9" fmla="*/ 1810532 h 2123003"/>
                  <a:gd name="connsiteX10" fmla="*/ 1961709 w 2208199"/>
                  <a:gd name="connsiteY10" fmla="*/ 1778727 h 2123003"/>
                  <a:gd name="connsiteX11" fmla="*/ 1985563 w 2208199"/>
                  <a:gd name="connsiteY11" fmla="*/ 1754873 h 2123003"/>
                  <a:gd name="connsiteX12" fmla="*/ 1993514 w 2208199"/>
                  <a:gd name="connsiteY12" fmla="*/ 1715116 h 2123003"/>
                  <a:gd name="connsiteX13" fmla="*/ 2017368 w 2208199"/>
                  <a:gd name="connsiteY13" fmla="*/ 1524285 h 2123003"/>
                  <a:gd name="connsiteX14" fmla="*/ 2049173 w 2208199"/>
                  <a:gd name="connsiteY14" fmla="*/ 1476577 h 2123003"/>
                  <a:gd name="connsiteX15" fmla="*/ 2073027 w 2208199"/>
                  <a:gd name="connsiteY15" fmla="*/ 1468626 h 2123003"/>
                  <a:gd name="connsiteX16" fmla="*/ 2088930 w 2208199"/>
                  <a:gd name="connsiteY16" fmla="*/ 1436820 h 2123003"/>
                  <a:gd name="connsiteX17" fmla="*/ 2112784 w 2208199"/>
                  <a:gd name="connsiteY17" fmla="*/ 1222135 h 2123003"/>
                  <a:gd name="connsiteX18" fmla="*/ 2120735 w 2208199"/>
                  <a:gd name="connsiteY18" fmla="*/ 1198281 h 2123003"/>
                  <a:gd name="connsiteX19" fmla="*/ 2152540 w 2208199"/>
                  <a:gd name="connsiteY19" fmla="*/ 1158525 h 2123003"/>
                  <a:gd name="connsiteX20" fmla="*/ 2176394 w 2208199"/>
                  <a:gd name="connsiteY20" fmla="*/ 1086963 h 2123003"/>
                  <a:gd name="connsiteX21" fmla="*/ 2200248 w 2208199"/>
                  <a:gd name="connsiteY21" fmla="*/ 1023353 h 2123003"/>
                  <a:gd name="connsiteX22" fmla="*/ 2208199 w 2208199"/>
                  <a:gd name="connsiteY22" fmla="*/ 983596 h 2123003"/>
                  <a:gd name="connsiteX23" fmla="*/ 2192297 w 2208199"/>
                  <a:gd name="connsiteY23" fmla="*/ 768911 h 2123003"/>
                  <a:gd name="connsiteX24" fmla="*/ 2152540 w 2208199"/>
                  <a:gd name="connsiteY24" fmla="*/ 729154 h 2123003"/>
                  <a:gd name="connsiteX25" fmla="*/ 2128686 w 2208199"/>
                  <a:gd name="connsiteY25" fmla="*/ 697349 h 2123003"/>
                  <a:gd name="connsiteX26" fmla="*/ 2065076 w 2208199"/>
                  <a:gd name="connsiteY26" fmla="*/ 649641 h 2123003"/>
                  <a:gd name="connsiteX27" fmla="*/ 2001466 w 2208199"/>
                  <a:gd name="connsiteY27" fmla="*/ 593982 h 2123003"/>
                  <a:gd name="connsiteX28" fmla="*/ 1969660 w 2208199"/>
                  <a:gd name="connsiteY28" fmla="*/ 578080 h 2123003"/>
                  <a:gd name="connsiteX29" fmla="*/ 1914001 w 2208199"/>
                  <a:gd name="connsiteY29" fmla="*/ 538323 h 2123003"/>
                  <a:gd name="connsiteX30" fmla="*/ 1890147 w 2208199"/>
                  <a:gd name="connsiteY30" fmla="*/ 514469 h 2123003"/>
                  <a:gd name="connsiteX31" fmla="*/ 1842439 w 2208199"/>
                  <a:gd name="connsiteY31" fmla="*/ 498567 h 2123003"/>
                  <a:gd name="connsiteX32" fmla="*/ 1802683 w 2208199"/>
                  <a:gd name="connsiteY32" fmla="*/ 482664 h 2123003"/>
                  <a:gd name="connsiteX33" fmla="*/ 1605519 w 2208199"/>
                  <a:gd name="connsiteY33" fmla="*/ 314711 h 2123003"/>
                  <a:gd name="connsiteX34" fmla="*/ 1607581 w 2208199"/>
                  <a:gd name="connsiteY34" fmla="*/ 126725 h 2123003"/>
                  <a:gd name="connsiteX35" fmla="*/ 1518504 w 2208199"/>
                  <a:gd name="connsiteY35" fmla="*/ 40232 h 2123003"/>
                  <a:gd name="connsiteX36" fmla="*/ 1277031 w 2208199"/>
                  <a:gd name="connsiteY36" fmla="*/ 10962 h 2123003"/>
                  <a:gd name="connsiteX37" fmla="*/ 1113152 w 2208199"/>
                  <a:gd name="connsiteY37" fmla="*/ 106007 h 2123003"/>
                  <a:gd name="connsiteX38" fmla="*/ 1138504 w 2208199"/>
                  <a:gd name="connsiteY38" fmla="*/ 341541 h 2123003"/>
                  <a:gd name="connsiteX39" fmla="*/ 920088 w 2208199"/>
                  <a:gd name="connsiteY39" fmla="*/ 498567 h 2123003"/>
                  <a:gd name="connsiteX40" fmla="*/ 704911 w 2208199"/>
                  <a:gd name="connsiteY40" fmla="*/ 325638 h 2123003"/>
                  <a:gd name="connsiteX41" fmla="*/ 520334 w 2208199"/>
                  <a:gd name="connsiteY41" fmla="*/ 334900 h 2123003"/>
                  <a:gd name="connsiteX42" fmla="*/ 196519 w 2208199"/>
                  <a:gd name="connsiteY42" fmla="*/ 522420 h 2123003"/>
                  <a:gd name="connsiteX43" fmla="*/ 172666 w 2208199"/>
                  <a:gd name="connsiteY43" fmla="*/ 530372 h 2123003"/>
                  <a:gd name="connsiteX44" fmla="*/ 93152 w 2208199"/>
                  <a:gd name="connsiteY44" fmla="*/ 578080 h 2123003"/>
                  <a:gd name="connsiteX45" fmla="*/ 61347 w 2208199"/>
                  <a:gd name="connsiteY45" fmla="*/ 625787 h 2123003"/>
                  <a:gd name="connsiteX46" fmla="*/ 29542 w 2208199"/>
                  <a:gd name="connsiteY46" fmla="*/ 681447 h 2123003"/>
                  <a:gd name="connsiteX47" fmla="*/ 29542 w 2208199"/>
                  <a:gd name="connsiteY47" fmla="*/ 768911 h 2123003"/>
                  <a:gd name="connsiteX48" fmla="*/ 45445 w 2208199"/>
                  <a:gd name="connsiteY48" fmla="*/ 792765 h 2123003"/>
                  <a:gd name="connsiteX49" fmla="*/ 101104 w 2208199"/>
                  <a:gd name="connsiteY49" fmla="*/ 880229 h 2123003"/>
                  <a:gd name="connsiteX50" fmla="*/ 132909 w 2208199"/>
                  <a:gd name="connsiteY50" fmla="*/ 927937 h 2123003"/>
                  <a:gd name="connsiteX51" fmla="*/ 156763 w 2208199"/>
                  <a:gd name="connsiteY51" fmla="*/ 959742 h 2123003"/>
                  <a:gd name="connsiteX52" fmla="*/ 204471 w 2208199"/>
                  <a:gd name="connsiteY52" fmla="*/ 991547 h 2123003"/>
                  <a:gd name="connsiteX53" fmla="*/ 268081 w 2208199"/>
                  <a:gd name="connsiteY53" fmla="*/ 1047207 h 2123003"/>
                  <a:gd name="connsiteX54" fmla="*/ 291935 w 2208199"/>
                  <a:gd name="connsiteY54" fmla="*/ 1071060 h 2123003"/>
                  <a:gd name="connsiteX55" fmla="*/ 395302 w 2208199"/>
                  <a:gd name="connsiteY55" fmla="*/ 1134671 h 2123003"/>
                  <a:gd name="connsiteX56" fmla="*/ 419156 w 2208199"/>
                  <a:gd name="connsiteY56" fmla="*/ 1142622 h 2123003"/>
                  <a:gd name="connsiteX57" fmla="*/ 482766 w 2208199"/>
                  <a:gd name="connsiteY57" fmla="*/ 1182379 h 2123003"/>
                  <a:gd name="connsiteX58" fmla="*/ 522523 w 2208199"/>
                  <a:gd name="connsiteY58" fmla="*/ 1190330 h 2123003"/>
                  <a:gd name="connsiteX59" fmla="*/ 546377 w 2208199"/>
                  <a:gd name="connsiteY59" fmla="*/ 1198281 h 2123003"/>
                  <a:gd name="connsiteX60" fmla="*/ 578182 w 2208199"/>
                  <a:gd name="connsiteY60" fmla="*/ 1206233 h 2123003"/>
                  <a:gd name="connsiteX61" fmla="*/ 617939 w 2208199"/>
                  <a:gd name="connsiteY61" fmla="*/ 1245989 h 2123003"/>
                  <a:gd name="connsiteX62" fmla="*/ 625890 w 2208199"/>
                  <a:gd name="connsiteY62" fmla="*/ 1277794 h 2123003"/>
                  <a:gd name="connsiteX63" fmla="*/ 641792 w 2208199"/>
                  <a:gd name="connsiteY63" fmla="*/ 1301648 h 2123003"/>
                  <a:gd name="connsiteX64" fmla="*/ 752168 w 2208199"/>
                  <a:gd name="connsiteY64" fmla="*/ 1434030 h 2123003"/>
                  <a:gd name="connsiteX65" fmla="*/ 522523 w 2208199"/>
                  <a:gd name="connsiteY65" fmla="*/ 1484528 h 2123003"/>
                  <a:gd name="connsiteX66" fmla="*/ 498669 w 2208199"/>
                  <a:gd name="connsiteY66" fmla="*/ 1492480 h 2123003"/>
                  <a:gd name="connsiteX67" fmla="*/ 443010 w 2208199"/>
                  <a:gd name="connsiteY67" fmla="*/ 1532236 h 2123003"/>
                  <a:gd name="connsiteX68" fmla="*/ 435059 w 2208199"/>
                  <a:gd name="connsiteY68" fmla="*/ 1556090 h 2123003"/>
                  <a:gd name="connsiteX69" fmla="*/ 870494 w 2208199"/>
                  <a:gd name="connsiteY69" fmla="*/ 2123003 h 2123003"/>
                  <a:gd name="connsiteX0" fmla="*/ 435059 w 2208199"/>
                  <a:gd name="connsiteY0" fmla="*/ 1556090 h 1843914"/>
                  <a:gd name="connsiteX1" fmla="*/ 836846 w 2208199"/>
                  <a:gd name="connsiteY1" fmla="*/ 1563067 h 1843914"/>
                  <a:gd name="connsiteX2" fmla="*/ 1031406 w 2208199"/>
                  <a:gd name="connsiteY2" fmla="*/ 1810532 h 1843914"/>
                  <a:gd name="connsiteX3" fmla="*/ 1079114 w 2208199"/>
                  <a:gd name="connsiteY3" fmla="*/ 1794629 h 1843914"/>
                  <a:gd name="connsiteX4" fmla="*/ 1277897 w 2208199"/>
                  <a:gd name="connsiteY4" fmla="*/ 1802580 h 1843914"/>
                  <a:gd name="connsiteX5" fmla="*/ 1508485 w 2208199"/>
                  <a:gd name="connsiteY5" fmla="*/ 1810532 h 1843914"/>
                  <a:gd name="connsiteX6" fmla="*/ 1548241 w 2208199"/>
                  <a:gd name="connsiteY6" fmla="*/ 1818483 h 1843914"/>
                  <a:gd name="connsiteX7" fmla="*/ 1659559 w 2208199"/>
                  <a:gd name="connsiteY7" fmla="*/ 1834386 h 1843914"/>
                  <a:gd name="connsiteX8" fmla="*/ 1914001 w 2208199"/>
                  <a:gd name="connsiteY8" fmla="*/ 1818483 h 1843914"/>
                  <a:gd name="connsiteX9" fmla="*/ 1937855 w 2208199"/>
                  <a:gd name="connsiteY9" fmla="*/ 1810532 h 1843914"/>
                  <a:gd name="connsiteX10" fmla="*/ 1961709 w 2208199"/>
                  <a:gd name="connsiteY10" fmla="*/ 1778727 h 1843914"/>
                  <a:gd name="connsiteX11" fmla="*/ 1985563 w 2208199"/>
                  <a:gd name="connsiteY11" fmla="*/ 1754873 h 1843914"/>
                  <a:gd name="connsiteX12" fmla="*/ 1993514 w 2208199"/>
                  <a:gd name="connsiteY12" fmla="*/ 1715116 h 1843914"/>
                  <a:gd name="connsiteX13" fmla="*/ 2017368 w 2208199"/>
                  <a:gd name="connsiteY13" fmla="*/ 1524285 h 1843914"/>
                  <a:gd name="connsiteX14" fmla="*/ 2049173 w 2208199"/>
                  <a:gd name="connsiteY14" fmla="*/ 1476577 h 1843914"/>
                  <a:gd name="connsiteX15" fmla="*/ 2073027 w 2208199"/>
                  <a:gd name="connsiteY15" fmla="*/ 1468626 h 1843914"/>
                  <a:gd name="connsiteX16" fmla="*/ 2088930 w 2208199"/>
                  <a:gd name="connsiteY16" fmla="*/ 1436820 h 1843914"/>
                  <a:gd name="connsiteX17" fmla="*/ 2112784 w 2208199"/>
                  <a:gd name="connsiteY17" fmla="*/ 1222135 h 1843914"/>
                  <a:gd name="connsiteX18" fmla="*/ 2120735 w 2208199"/>
                  <a:gd name="connsiteY18" fmla="*/ 1198281 h 1843914"/>
                  <a:gd name="connsiteX19" fmla="*/ 2152540 w 2208199"/>
                  <a:gd name="connsiteY19" fmla="*/ 1158525 h 1843914"/>
                  <a:gd name="connsiteX20" fmla="*/ 2176394 w 2208199"/>
                  <a:gd name="connsiteY20" fmla="*/ 1086963 h 1843914"/>
                  <a:gd name="connsiteX21" fmla="*/ 2200248 w 2208199"/>
                  <a:gd name="connsiteY21" fmla="*/ 1023353 h 1843914"/>
                  <a:gd name="connsiteX22" fmla="*/ 2208199 w 2208199"/>
                  <a:gd name="connsiteY22" fmla="*/ 983596 h 1843914"/>
                  <a:gd name="connsiteX23" fmla="*/ 2192297 w 2208199"/>
                  <a:gd name="connsiteY23" fmla="*/ 768911 h 1843914"/>
                  <a:gd name="connsiteX24" fmla="*/ 2152540 w 2208199"/>
                  <a:gd name="connsiteY24" fmla="*/ 729154 h 1843914"/>
                  <a:gd name="connsiteX25" fmla="*/ 2128686 w 2208199"/>
                  <a:gd name="connsiteY25" fmla="*/ 697349 h 1843914"/>
                  <a:gd name="connsiteX26" fmla="*/ 2065076 w 2208199"/>
                  <a:gd name="connsiteY26" fmla="*/ 649641 h 1843914"/>
                  <a:gd name="connsiteX27" fmla="*/ 2001466 w 2208199"/>
                  <a:gd name="connsiteY27" fmla="*/ 593982 h 1843914"/>
                  <a:gd name="connsiteX28" fmla="*/ 1969660 w 2208199"/>
                  <a:gd name="connsiteY28" fmla="*/ 578080 h 1843914"/>
                  <a:gd name="connsiteX29" fmla="*/ 1914001 w 2208199"/>
                  <a:gd name="connsiteY29" fmla="*/ 538323 h 1843914"/>
                  <a:gd name="connsiteX30" fmla="*/ 1890147 w 2208199"/>
                  <a:gd name="connsiteY30" fmla="*/ 514469 h 1843914"/>
                  <a:gd name="connsiteX31" fmla="*/ 1842439 w 2208199"/>
                  <a:gd name="connsiteY31" fmla="*/ 498567 h 1843914"/>
                  <a:gd name="connsiteX32" fmla="*/ 1802683 w 2208199"/>
                  <a:gd name="connsiteY32" fmla="*/ 482664 h 1843914"/>
                  <a:gd name="connsiteX33" fmla="*/ 1605519 w 2208199"/>
                  <a:gd name="connsiteY33" fmla="*/ 314711 h 1843914"/>
                  <a:gd name="connsiteX34" fmla="*/ 1607581 w 2208199"/>
                  <a:gd name="connsiteY34" fmla="*/ 126725 h 1843914"/>
                  <a:gd name="connsiteX35" fmla="*/ 1518504 w 2208199"/>
                  <a:gd name="connsiteY35" fmla="*/ 40232 h 1843914"/>
                  <a:gd name="connsiteX36" fmla="*/ 1277031 w 2208199"/>
                  <a:gd name="connsiteY36" fmla="*/ 10962 h 1843914"/>
                  <a:gd name="connsiteX37" fmla="*/ 1113152 w 2208199"/>
                  <a:gd name="connsiteY37" fmla="*/ 106007 h 1843914"/>
                  <a:gd name="connsiteX38" fmla="*/ 1138504 w 2208199"/>
                  <a:gd name="connsiteY38" fmla="*/ 341541 h 1843914"/>
                  <a:gd name="connsiteX39" fmla="*/ 920088 w 2208199"/>
                  <a:gd name="connsiteY39" fmla="*/ 498567 h 1843914"/>
                  <a:gd name="connsiteX40" fmla="*/ 704911 w 2208199"/>
                  <a:gd name="connsiteY40" fmla="*/ 325638 h 1843914"/>
                  <a:gd name="connsiteX41" fmla="*/ 520334 w 2208199"/>
                  <a:gd name="connsiteY41" fmla="*/ 334900 h 1843914"/>
                  <a:gd name="connsiteX42" fmla="*/ 196519 w 2208199"/>
                  <a:gd name="connsiteY42" fmla="*/ 522420 h 1843914"/>
                  <a:gd name="connsiteX43" fmla="*/ 172666 w 2208199"/>
                  <a:gd name="connsiteY43" fmla="*/ 530372 h 1843914"/>
                  <a:gd name="connsiteX44" fmla="*/ 93152 w 2208199"/>
                  <a:gd name="connsiteY44" fmla="*/ 578080 h 1843914"/>
                  <a:gd name="connsiteX45" fmla="*/ 61347 w 2208199"/>
                  <a:gd name="connsiteY45" fmla="*/ 625787 h 1843914"/>
                  <a:gd name="connsiteX46" fmla="*/ 29542 w 2208199"/>
                  <a:gd name="connsiteY46" fmla="*/ 681447 h 1843914"/>
                  <a:gd name="connsiteX47" fmla="*/ 29542 w 2208199"/>
                  <a:gd name="connsiteY47" fmla="*/ 768911 h 1843914"/>
                  <a:gd name="connsiteX48" fmla="*/ 45445 w 2208199"/>
                  <a:gd name="connsiteY48" fmla="*/ 792765 h 1843914"/>
                  <a:gd name="connsiteX49" fmla="*/ 101104 w 2208199"/>
                  <a:gd name="connsiteY49" fmla="*/ 880229 h 1843914"/>
                  <a:gd name="connsiteX50" fmla="*/ 132909 w 2208199"/>
                  <a:gd name="connsiteY50" fmla="*/ 927937 h 1843914"/>
                  <a:gd name="connsiteX51" fmla="*/ 156763 w 2208199"/>
                  <a:gd name="connsiteY51" fmla="*/ 959742 h 1843914"/>
                  <a:gd name="connsiteX52" fmla="*/ 204471 w 2208199"/>
                  <a:gd name="connsiteY52" fmla="*/ 991547 h 1843914"/>
                  <a:gd name="connsiteX53" fmla="*/ 268081 w 2208199"/>
                  <a:gd name="connsiteY53" fmla="*/ 1047207 h 1843914"/>
                  <a:gd name="connsiteX54" fmla="*/ 291935 w 2208199"/>
                  <a:gd name="connsiteY54" fmla="*/ 1071060 h 1843914"/>
                  <a:gd name="connsiteX55" fmla="*/ 395302 w 2208199"/>
                  <a:gd name="connsiteY55" fmla="*/ 1134671 h 1843914"/>
                  <a:gd name="connsiteX56" fmla="*/ 419156 w 2208199"/>
                  <a:gd name="connsiteY56" fmla="*/ 1142622 h 1843914"/>
                  <a:gd name="connsiteX57" fmla="*/ 482766 w 2208199"/>
                  <a:gd name="connsiteY57" fmla="*/ 1182379 h 1843914"/>
                  <a:gd name="connsiteX58" fmla="*/ 522523 w 2208199"/>
                  <a:gd name="connsiteY58" fmla="*/ 1190330 h 1843914"/>
                  <a:gd name="connsiteX59" fmla="*/ 546377 w 2208199"/>
                  <a:gd name="connsiteY59" fmla="*/ 1198281 h 1843914"/>
                  <a:gd name="connsiteX60" fmla="*/ 578182 w 2208199"/>
                  <a:gd name="connsiteY60" fmla="*/ 1206233 h 1843914"/>
                  <a:gd name="connsiteX61" fmla="*/ 617939 w 2208199"/>
                  <a:gd name="connsiteY61" fmla="*/ 1245989 h 1843914"/>
                  <a:gd name="connsiteX62" fmla="*/ 625890 w 2208199"/>
                  <a:gd name="connsiteY62" fmla="*/ 1277794 h 1843914"/>
                  <a:gd name="connsiteX63" fmla="*/ 641792 w 2208199"/>
                  <a:gd name="connsiteY63" fmla="*/ 1301648 h 1843914"/>
                  <a:gd name="connsiteX64" fmla="*/ 752168 w 2208199"/>
                  <a:gd name="connsiteY64" fmla="*/ 1434030 h 1843914"/>
                  <a:gd name="connsiteX65" fmla="*/ 522523 w 2208199"/>
                  <a:gd name="connsiteY65" fmla="*/ 1484528 h 1843914"/>
                  <a:gd name="connsiteX66" fmla="*/ 498669 w 2208199"/>
                  <a:gd name="connsiteY66" fmla="*/ 1492480 h 1843914"/>
                  <a:gd name="connsiteX67" fmla="*/ 443010 w 2208199"/>
                  <a:gd name="connsiteY67" fmla="*/ 1532236 h 1843914"/>
                  <a:gd name="connsiteX68" fmla="*/ 435059 w 2208199"/>
                  <a:gd name="connsiteY68" fmla="*/ 1556090 h 1843914"/>
                  <a:gd name="connsiteX0" fmla="*/ 443010 w 2208199"/>
                  <a:gd name="connsiteY0" fmla="*/ 1532236 h 1843914"/>
                  <a:gd name="connsiteX1" fmla="*/ 836846 w 2208199"/>
                  <a:gd name="connsiteY1" fmla="*/ 1563067 h 1843914"/>
                  <a:gd name="connsiteX2" fmla="*/ 1031406 w 2208199"/>
                  <a:gd name="connsiteY2" fmla="*/ 1810532 h 1843914"/>
                  <a:gd name="connsiteX3" fmla="*/ 1079114 w 2208199"/>
                  <a:gd name="connsiteY3" fmla="*/ 1794629 h 1843914"/>
                  <a:gd name="connsiteX4" fmla="*/ 1277897 w 2208199"/>
                  <a:gd name="connsiteY4" fmla="*/ 1802580 h 1843914"/>
                  <a:gd name="connsiteX5" fmla="*/ 1508485 w 2208199"/>
                  <a:gd name="connsiteY5" fmla="*/ 1810532 h 1843914"/>
                  <a:gd name="connsiteX6" fmla="*/ 1548241 w 2208199"/>
                  <a:gd name="connsiteY6" fmla="*/ 1818483 h 1843914"/>
                  <a:gd name="connsiteX7" fmla="*/ 1659559 w 2208199"/>
                  <a:gd name="connsiteY7" fmla="*/ 1834386 h 1843914"/>
                  <a:gd name="connsiteX8" fmla="*/ 1914001 w 2208199"/>
                  <a:gd name="connsiteY8" fmla="*/ 1818483 h 1843914"/>
                  <a:gd name="connsiteX9" fmla="*/ 1937855 w 2208199"/>
                  <a:gd name="connsiteY9" fmla="*/ 1810532 h 1843914"/>
                  <a:gd name="connsiteX10" fmla="*/ 1961709 w 2208199"/>
                  <a:gd name="connsiteY10" fmla="*/ 1778727 h 1843914"/>
                  <a:gd name="connsiteX11" fmla="*/ 1985563 w 2208199"/>
                  <a:gd name="connsiteY11" fmla="*/ 1754873 h 1843914"/>
                  <a:gd name="connsiteX12" fmla="*/ 1993514 w 2208199"/>
                  <a:gd name="connsiteY12" fmla="*/ 1715116 h 1843914"/>
                  <a:gd name="connsiteX13" fmla="*/ 2017368 w 2208199"/>
                  <a:gd name="connsiteY13" fmla="*/ 1524285 h 1843914"/>
                  <a:gd name="connsiteX14" fmla="*/ 2049173 w 2208199"/>
                  <a:gd name="connsiteY14" fmla="*/ 1476577 h 1843914"/>
                  <a:gd name="connsiteX15" fmla="*/ 2073027 w 2208199"/>
                  <a:gd name="connsiteY15" fmla="*/ 1468626 h 1843914"/>
                  <a:gd name="connsiteX16" fmla="*/ 2088930 w 2208199"/>
                  <a:gd name="connsiteY16" fmla="*/ 1436820 h 1843914"/>
                  <a:gd name="connsiteX17" fmla="*/ 2112784 w 2208199"/>
                  <a:gd name="connsiteY17" fmla="*/ 1222135 h 1843914"/>
                  <a:gd name="connsiteX18" fmla="*/ 2120735 w 2208199"/>
                  <a:gd name="connsiteY18" fmla="*/ 1198281 h 1843914"/>
                  <a:gd name="connsiteX19" fmla="*/ 2152540 w 2208199"/>
                  <a:gd name="connsiteY19" fmla="*/ 1158525 h 1843914"/>
                  <a:gd name="connsiteX20" fmla="*/ 2176394 w 2208199"/>
                  <a:gd name="connsiteY20" fmla="*/ 1086963 h 1843914"/>
                  <a:gd name="connsiteX21" fmla="*/ 2200248 w 2208199"/>
                  <a:gd name="connsiteY21" fmla="*/ 1023353 h 1843914"/>
                  <a:gd name="connsiteX22" fmla="*/ 2208199 w 2208199"/>
                  <a:gd name="connsiteY22" fmla="*/ 983596 h 1843914"/>
                  <a:gd name="connsiteX23" fmla="*/ 2192297 w 2208199"/>
                  <a:gd name="connsiteY23" fmla="*/ 768911 h 1843914"/>
                  <a:gd name="connsiteX24" fmla="*/ 2152540 w 2208199"/>
                  <a:gd name="connsiteY24" fmla="*/ 729154 h 1843914"/>
                  <a:gd name="connsiteX25" fmla="*/ 2128686 w 2208199"/>
                  <a:gd name="connsiteY25" fmla="*/ 697349 h 1843914"/>
                  <a:gd name="connsiteX26" fmla="*/ 2065076 w 2208199"/>
                  <a:gd name="connsiteY26" fmla="*/ 649641 h 1843914"/>
                  <a:gd name="connsiteX27" fmla="*/ 2001466 w 2208199"/>
                  <a:gd name="connsiteY27" fmla="*/ 593982 h 1843914"/>
                  <a:gd name="connsiteX28" fmla="*/ 1969660 w 2208199"/>
                  <a:gd name="connsiteY28" fmla="*/ 578080 h 1843914"/>
                  <a:gd name="connsiteX29" fmla="*/ 1914001 w 2208199"/>
                  <a:gd name="connsiteY29" fmla="*/ 538323 h 1843914"/>
                  <a:gd name="connsiteX30" fmla="*/ 1890147 w 2208199"/>
                  <a:gd name="connsiteY30" fmla="*/ 514469 h 1843914"/>
                  <a:gd name="connsiteX31" fmla="*/ 1842439 w 2208199"/>
                  <a:gd name="connsiteY31" fmla="*/ 498567 h 1843914"/>
                  <a:gd name="connsiteX32" fmla="*/ 1802683 w 2208199"/>
                  <a:gd name="connsiteY32" fmla="*/ 482664 h 1843914"/>
                  <a:gd name="connsiteX33" fmla="*/ 1605519 w 2208199"/>
                  <a:gd name="connsiteY33" fmla="*/ 314711 h 1843914"/>
                  <a:gd name="connsiteX34" fmla="*/ 1607581 w 2208199"/>
                  <a:gd name="connsiteY34" fmla="*/ 126725 h 1843914"/>
                  <a:gd name="connsiteX35" fmla="*/ 1518504 w 2208199"/>
                  <a:gd name="connsiteY35" fmla="*/ 40232 h 1843914"/>
                  <a:gd name="connsiteX36" fmla="*/ 1277031 w 2208199"/>
                  <a:gd name="connsiteY36" fmla="*/ 10962 h 1843914"/>
                  <a:gd name="connsiteX37" fmla="*/ 1113152 w 2208199"/>
                  <a:gd name="connsiteY37" fmla="*/ 106007 h 1843914"/>
                  <a:gd name="connsiteX38" fmla="*/ 1138504 w 2208199"/>
                  <a:gd name="connsiteY38" fmla="*/ 341541 h 1843914"/>
                  <a:gd name="connsiteX39" fmla="*/ 920088 w 2208199"/>
                  <a:gd name="connsiteY39" fmla="*/ 498567 h 1843914"/>
                  <a:gd name="connsiteX40" fmla="*/ 704911 w 2208199"/>
                  <a:gd name="connsiteY40" fmla="*/ 325638 h 1843914"/>
                  <a:gd name="connsiteX41" fmla="*/ 520334 w 2208199"/>
                  <a:gd name="connsiteY41" fmla="*/ 334900 h 1843914"/>
                  <a:gd name="connsiteX42" fmla="*/ 196519 w 2208199"/>
                  <a:gd name="connsiteY42" fmla="*/ 522420 h 1843914"/>
                  <a:gd name="connsiteX43" fmla="*/ 172666 w 2208199"/>
                  <a:gd name="connsiteY43" fmla="*/ 530372 h 1843914"/>
                  <a:gd name="connsiteX44" fmla="*/ 93152 w 2208199"/>
                  <a:gd name="connsiteY44" fmla="*/ 578080 h 1843914"/>
                  <a:gd name="connsiteX45" fmla="*/ 61347 w 2208199"/>
                  <a:gd name="connsiteY45" fmla="*/ 625787 h 1843914"/>
                  <a:gd name="connsiteX46" fmla="*/ 29542 w 2208199"/>
                  <a:gd name="connsiteY46" fmla="*/ 681447 h 1843914"/>
                  <a:gd name="connsiteX47" fmla="*/ 29542 w 2208199"/>
                  <a:gd name="connsiteY47" fmla="*/ 768911 h 1843914"/>
                  <a:gd name="connsiteX48" fmla="*/ 45445 w 2208199"/>
                  <a:gd name="connsiteY48" fmla="*/ 792765 h 1843914"/>
                  <a:gd name="connsiteX49" fmla="*/ 101104 w 2208199"/>
                  <a:gd name="connsiteY49" fmla="*/ 880229 h 1843914"/>
                  <a:gd name="connsiteX50" fmla="*/ 132909 w 2208199"/>
                  <a:gd name="connsiteY50" fmla="*/ 927937 h 1843914"/>
                  <a:gd name="connsiteX51" fmla="*/ 156763 w 2208199"/>
                  <a:gd name="connsiteY51" fmla="*/ 959742 h 1843914"/>
                  <a:gd name="connsiteX52" fmla="*/ 204471 w 2208199"/>
                  <a:gd name="connsiteY52" fmla="*/ 991547 h 1843914"/>
                  <a:gd name="connsiteX53" fmla="*/ 268081 w 2208199"/>
                  <a:gd name="connsiteY53" fmla="*/ 1047207 h 1843914"/>
                  <a:gd name="connsiteX54" fmla="*/ 291935 w 2208199"/>
                  <a:gd name="connsiteY54" fmla="*/ 1071060 h 1843914"/>
                  <a:gd name="connsiteX55" fmla="*/ 395302 w 2208199"/>
                  <a:gd name="connsiteY55" fmla="*/ 1134671 h 1843914"/>
                  <a:gd name="connsiteX56" fmla="*/ 419156 w 2208199"/>
                  <a:gd name="connsiteY56" fmla="*/ 1142622 h 1843914"/>
                  <a:gd name="connsiteX57" fmla="*/ 482766 w 2208199"/>
                  <a:gd name="connsiteY57" fmla="*/ 1182379 h 1843914"/>
                  <a:gd name="connsiteX58" fmla="*/ 522523 w 2208199"/>
                  <a:gd name="connsiteY58" fmla="*/ 1190330 h 1843914"/>
                  <a:gd name="connsiteX59" fmla="*/ 546377 w 2208199"/>
                  <a:gd name="connsiteY59" fmla="*/ 1198281 h 1843914"/>
                  <a:gd name="connsiteX60" fmla="*/ 578182 w 2208199"/>
                  <a:gd name="connsiteY60" fmla="*/ 1206233 h 1843914"/>
                  <a:gd name="connsiteX61" fmla="*/ 617939 w 2208199"/>
                  <a:gd name="connsiteY61" fmla="*/ 1245989 h 1843914"/>
                  <a:gd name="connsiteX62" fmla="*/ 625890 w 2208199"/>
                  <a:gd name="connsiteY62" fmla="*/ 1277794 h 1843914"/>
                  <a:gd name="connsiteX63" fmla="*/ 641792 w 2208199"/>
                  <a:gd name="connsiteY63" fmla="*/ 1301648 h 1843914"/>
                  <a:gd name="connsiteX64" fmla="*/ 752168 w 2208199"/>
                  <a:gd name="connsiteY64" fmla="*/ 1434030 h 1843914"/>
                  <a:gd name="connsiteX65" fmla="*/ 522523 w 2208199"/>
                  <a:gd name="connsiteY65" fmla="*/ 1484528 h 1843914"/>
                  <a:gd name="connsiteX66" fmla="*/ 498669 w 2208199"/>
                  <a:gd name="connsiteY66" fmla="*/ 1492480 h 1843914"/>
                  <a:gd name="connsiteX67" fmla="*/ 443010 w 2208199"/>
                  <a:gd name="connsiteY67" fmla="*/ 1532236 h 1843914"/>
                  <a:gd name="connsiteX0" fmla="*/ 498669 w 2208199"/>
                  <a:gd name="connsiteY0" fmla="*/ 1492480 h 1843914"/>
                  <a:gd name="connsiteX1" fmla="*/ 836846 w 2208199"/>
                  <a:gd name="connsiteY1" fmla="*/ 1563067 h 1843914"/>
                  <a:gd name="connsiteX2" fmla="*/ 1031406 w 2208199"/>
                  <a:gd name="connsiteY2" fmla="*/ 1810532 h 1843914"/>
                  <a:gd name="connsiteX3" fmla="*/ 1079114 w 2208199"/>
                  <a:gd name="connsiteY3" fmla="*/ 1794629 h 1843914"/>
                  <a:gd name="connsiteX4" fmla="*/ 1277897 w 2208199"/>
                  <a:gd name="connsiteY4" fmla="*/ 1802580 h 1843914"/>
                  <a:gd name="connsiteX5" fmla="*/ 1508485 w 2208199"/>
                  <a:gd name="connsiteY5" fmla="*/ 1810532 h 1843914"/>
                  <a:gd name="connsiteX6" fmla="*/ 1548241 w 2208199"/>
                  <a:gd name="connsiteY6" fmla="*/ 1818483 h 1843914"/>
                  <a:gd name="connsiteX7" fmla="*/ 1659559 w 2208199"/>
                  <a:gd name="connsiteY7" fmla="*/ 1834386 h 1843914"/>
                  <a:gd name="connsiteX8" fmla="*/ 1914001 w 2208199"/>
                  <a:gd name="connsiteY8" fmla="*/ 1818483 h 1843914"/>
                  <a:gd name="connsiteX9" fmla="*/ 1937855 w 2208199"/>
                  <a:gd name="connsiteY9" fmla="*/ 1810532 h 1843914"/>
                  <a:gd name="connsiteX10" fmla="*/ 1961709 w 2208199"/>
                  <a:gd name="connsiteY10" fmla="*/ 1778727 h 1843914"/>
                  <a:gd name="connsiteX11" fmla="*/ 1985563 w 2208199"/>
                  <a:gd name="connsiteY11" fmla="*/ 1754873 h 1843914"/>
                  <a:gd name="connsiteX12" fmla="*/ 1993514 w 2208199"/>
                  <a:gd name="connsiteY12" fmla="*/ 1715116 h 1843914"/>
                  <a:gd name="connsiteX13" fmla="*/ 2017368 w 2208199"/>
                  <a:gd name="connsiteY13" fmla="*/ 1524285 h 1843914"/>
                  <a:gd name="connsiteX14" fmla="*/ 2049173 w 2208199"/>
                  <a:gd name="connsiteY14" fmla="*/ 1476577 h 1843914"/>
                  <a:gd name="connsiteX15" fmla="*/ 2073027 w 2208199"/>
                  <a:gd name="connsiteY15" fmla="*/ 1468626 h 1843914"/>
                  <a:gd name="connsiteX16" fmla="*/ 2088930 w 2208199"/>
                  <a:gd name="connsiteY16" fmla="*/ 1436820 h 1843914"/>
                  <a:gd name="connsiteX17" fmla="*/ 2112784 w 2208199"/>
                  <a:gd name="connsiteY17" fmla="*/ 1222135 h 1843914"/>
                  <a:gd name="connsiteX18" fmla="*/ 2120735 w 2208199"/>
                  <a:gd name="connsiteY18" fmla="*/ 1198281 h 1843914"/>
                  <a:gd name="connsiteX19" fmla="*/ 2152540 w 2208199"/>
                  <a:gd name="connsiteY19" fmla="*/ 1158525 h 1843914"/>
                  <a:gd name="connsiteX20" fmla="*/ 2176394 w 2208199"/>
                  <a:gd name="connsiteY20" fmla="*/ 1086963 h 1843914"/>
                  <a:gd name="connsiteX21" fmla="*/ 2200248 w 2208199"/>
                  <a:gd name="connsiteY21" fmla="*/ 1023353 h 1843914"/>
                  <a:gd name="connsiteX22" fmla="*/ 2208199 w 2208199"/>
                  <a:gd name="connsiteY22" fmla="*/ 983596 h 1843914"/>
                  <a:gd name="connsiteX23" fmla="*/ 2192297 w 2208199"/>
                  <a:gd name="connsiteY23" fmla="*/ 768911 h 1843914"/>
                  <a:gd name="connsiteX24" fmla="*/ 2152540 w 2208199"/>
                  <a:gd name="connsiteY24" fmla="*/ 729154 h 1843914"/>
                  <a:gd name="connsiteX25" fmla="*/ 2128686 w 2208199"/>
                  <a:gd name="connsiteY25" fmla="*/ 697349 h 1843914"/>
                  <a:gd name="connsiteX26" fmla="*/ 2065076 w 2208199"/>
                  <a:gd name="connsiteY26" fmla="*/ 649641 h 1843914"/>
                  <a:gd name="connsiteX27" fmla="*/ 2001466 w 2208199"/>
                  <a:gd name="connsiteY27" fmla="*/ 593982 h 1843914"/>
                  <a:gd name="connsiteX28" fmla="*/ 1969660 w 2208199"/>
                  <a:gd name="connsiteY28" fmla="*/ 578080 h 1843914"/>
                  <a:gd name="connsiteX29" fmla="*/ 1914001 w 2208199"/>
                  <a:gd name="connsiteY29" fmla="*/ 538323 h 1843914"/>
                  <a:gd name="connsiteX30" fmla="*/ 1890147 w 2208199"/>
                  <a:gd name="connsiteY30" fmla="*/ 514469 h 1843914"/>
                  <a:gd name="connsiteX31" fmla="*/ 1842439 w 2208199"/>
                  <a:gd name="connsiteY31" fmla="*/ 498567 h 1843914"/>
                  <a:gd name="connsiteX32" fmla="*/ 1802683 w 2208199"/>
                  <a:gd name="connsiteY32" fmla="*/ 482664 h 1843914"/>
                  <a:gd name="connsiteX33" fmla="*/ 1605519 w 2208199"/>
                  <a:gd name="connsiteY33" fmla="*/ 314711 h 1843914"/>
                  <a:gd name="connsiteX34" fmla="*/ 1607581 w 2208199"/>
                  <a:gd name="connsiteY34" fmla="*/ 126725 h 1843914"/>
                  <a:gd name="connsiteX35" fmla="*/ 1518504 w 2208199"/>
                  <a:gd name="connsiteY35" fmla="*/ 40232 h 1843914"/>
                  <a:gd name="connsiteX36" fmla="*/ 1277031 w 2208199"/>
                  <a:gd name="connsiteY36" fmla="*/ 10962 h 1843914"/>
                  <a:gd name="connsiteX37" fmla="*/ 1113152 w 2208199"/>
                  <a:gd name="connsiteY37" fmla="*/ 106007 h 1843914"/>
                  <a:gd name="connsiteX38" fmla="*/ 1138504 w 2208199"/>
                  <a:gd name="connsiteY38" fmla="*/ 341541 h 1843914"/>
                  <a:gd name="connsiteX39" fmla="*/ 920088 w 2208199"/>
                  <a:gd name="connsiteY39" fmla="*/ 498567 h 1843914"/>
                  <a:gd name="connsiteX40" fmla="*/ 704911 w 2208199"/>
                  <a:gd name="connsiteY40" fmla="*/ 325638 h 1843914"/>
                  <a:gd name="connsiteX41" fmla="*/ 520334 w 2208199"/>
                  <a:gd name="connsiteY41" fmla="*/ 334900 h 1843914"/>
                  <a:gd name="connsiteX42" fmla="*/ 196519 w 2208199"/>
                  <a:gd name="connsiteY42" fmla="*/ 522420 h 1843914"/>
                  <a:gd name="connsiteX43" fmla="*/ 172666 w 2208199"/>
                  <a:gd name="connsiteY43" fmla="*/ 530372 h 1843914"/>
                  <a:gd name="connsiteX44" fmla="*/ 93152 w 2208199"/>
                  <a:gd name="connsiteY44" fmla="*/ 578080 h 1843914"/>
                  <a:gd name="connsiteX45" fmla="*/ 61347 w 2208199"/>
                  <a:gd name="connsiteY45" fmla="*/ 625787 h 1843914"/>
                  <a:gd name="connsiteX46" fmla="*/ 29542 w 2208199"/>
                  <a:gd name="connsiteY46" fmla="*/ 681447 h 1843914"/>
                  <a:gd name="connsiteX47" fmla="*/ 29542 w 2208199"/>
                  <a:gd name="connsiteY47" fmla="*/ 768911 h 1843914"/>
                  <a:gd name="connsiteX48" fmla="*/ 45445 w 2208199"/>
                  <a:gd name="connsiteY48" fmla="*/ 792765 h 1843914"/>
                  <a:gd name="connsiteX49" fmla="*/ 101104 w 2208199"/>
                  <a:gd name="connsiteY49" fmla="*/ 880229 h 1843914"/>
                  <a:gd name="connsiteX50" fmla="*/ 132909 w 2208199"/>
                  <a:gd name="connsiteY50" fmla="*/ 927937 h 1843914"/>
                  <a:gd name="connsiteX51" fmla="*/ 156763 w 2208199"/>
                  <a:gd name="connsiteY51" fmla="*/ 959742 h 1843914"/>
                  <a:gd name="connsiteX52" fmla="*/ 204471 w 2208199"/>
                  <a:gd name="connsiteY52" fmla="*/ 991547 h 1843914"/>
                  <a:gd name="connsiteX53" fmla="*/ 268081 w 2208199"/>
                  <a:gd name="connsiteY53" fmla="*/ 1047207 h 1843914"/>
                  <a:gd name="connsiteX54" fmla="*/ 291935 w 2208199"/>
                  <a:gd name="connsiteY54" fmla="*/ 1071060 h 1843914"/>
                  <a:gd name="connsiteX55" fmla="*/ 395302 w 2208199"/>
                  <a:gd name="connsiteY55" fmla="*/ 1134671 h 1843914"/>
                  <a:gd name="connsiteX56" fmla="*/ 419156 w 2208199"/>
                  <a:gd name="connsiteY56" fmla="*/ 1142622 h 1843914"/>
                  <a:gd name="connsiteX57" fmla="*/ 482766 w 2208199"/>
                  <a:gd name="connsiteY57" fmla="*/ 1182379 h 1843914"/>
                  <a:gd name="connsiteX58" fmla="*/ 522523 w 2208199"/>
                  <a:gd name="connsiteY58" fmla="*/ 1190330 h 1843914"/>
                  <a:gd name="connsiteX59" fmla="*/ 546377 w 2208199"/>
                  <a:gd name="connsiteY59" fmla="*/ 1198281 h 1843914"/>
                  <a:gd name="connsiteX60" fmla="*/ 578182 w 2208199"/>
                  <a:gd name="connsiteY60" fmla="*/ 1206233 h 1843914"/>
                  <a:gd name="connsiteX61" fmla="*/ 617939 w 2208199"/>
                  <a:gd name="connsiteY61" fmla="*/ 1245989 h 1843914"/>
                  <a:gd name="connsiteX62" fmla="*/ 625890 w 2208199"/>
                  <a:gd name="connsiteY62" fmla="*/ 1277794 h 1843914"/>
                  <a:gd name="connsiteX63" fmla="*/ 641792 w 2208199"/>
                  <a:gd name="connsiteY63" fmla="*/ 1301648 h 1843914"/>
                  <a:gd name="connsiteX64" fmla="*/ 752168 w 2208199"/>
                  <a:gd name="connsiteY64" fmla="*/ 1434030 h 1843914"/>
                  <a:gd name="connsiteX65" fmla="*/ 522523 w 2208199"/>
                  <a:gd name="connsiteY65" fmla="*/ 1484528 h 1843914"/>
                  <a:gd name="connsiteX66" fmla="*/ 498669 w 2208199"/>
                  <a:gd name="connsiteY66" fmla="*/ 1492480 h 1843914"/>
                  <a:gd name="connsiteX0" fmla="*/ 522523 w 2208199"/>
                  <a:gd name="connsiteY0" fmla="*/ 1484528 h 1843914"/>
                  <a:gd name="connsiteX1" fmla="*/ 836846 w 2208199"/>
                  <a:gd name="connsiteY1" fmla="*/ 1563067 h 1843914"/>
                  <a:gd name="connsiteX2" fmla="*/ 1031406 w 2208199"/>
                  <a:gd name="connsiteY2" fmla="*/ 1810532 h 1843914"/>
                  <a:gd name="connsiteX3" fmla="*/ 1079114 w 2208199"/>
                  <a:gd name="connsiteY3" fmla="*/ 1794629 h 1843914"/>
                  <a:gd name="connsiteX4" fmla="*/ 1277897 w 2208199"/>
                  <a:gd name="connsiteY4" fmla="*/ 1802580 h 1843914"/>
                  <a:gd name="connsiteX5" fmla="*/ 1508485 w 2208199"/>
                  <a:gd name="connsiteY5" fmla="*/ 1810532 h 1843914"/>
                  <a:gd name="connsiteX6" fmla="*/ 1548241 w 2208199"/>
                  <a:gd name="connsiteY6" fmla="*/ 1818483 h 1843914"/>
                  <a:gd name="connsiteX7" fmla="*/ 1659559 w 2208199"/>
                  <a:gd name="connsiteY7" fmla="*/ 1834386 h 1843914"/>
                  <a:gd name="connsiteX8" fmla="*/ 1914001 w 2208199"/>
                  <a:gd name="connsiteY8" fmla="*/ 1818483 h 1843914"/>
                  <a:gd name="connsiteX9" fmla="*/ 1937855 w 2208199"/>
                  <a:gd name="connsiteY9" fmla="*/ 1810532 h 1843914"/>
                  <a:gd name="connsiteX10" fmla="*/ 1961709 w 2208199"/>
                  <a:gd name="connsiteY10" fmla="*/ 1778727 h 1843914"/>
                  <a:gd name="connsiteX11" fmla="*/ 1985563 w 2208199"/>
                  <a:gd name="connsiteY11" fmla="*/ 1754873 h 1843914"/>
                  <a:gd name="connsiteX12" fmla="*/ 1993514 w 2208199"/>
                  <a:gd name="connsiteY12" fmla="*/ 1715116 h 1843914"/>
                  <a:gd name="connsiteX13" fmla="*/ 2017368 w 2208199"/>
                  <a:gd name="connsiteY13" fmla="*/ 1524285 h 1843914"/>
                  <a:gd name="connsiteX14" fmla="*/ 2049173 w 2208199"/>
                  <a:gd name="connsiteY14" fmla="*/ 1476577 h 1843914"/>
                  <a:gd name="connsiteX15" fmla="*/ 2073027 w 2208199"/>
                  <a:gd name="connsiteY15" fmla="*/ 1468626 h 1843914"/>
                  <a:gd name="connsiteX16" fmla="*/ 2088930 w 2208199"/>
                  <a:gd name="connsiteY16" fmla="*/ 1436820 h 1843914"/>
                  <a:gd name="connsiteX17" fmla="*/ 2112784 w 2208199"/>
                  <a:gd name="connsiteY17" fmla="*/ 1222135 h 1843914"/>
                  <a:gd name="connsiteX18" fmla="*/ 2120735 w 2208199"/>
                  <a:gd name="connsiteY18" fmla="*/ 1198281 h 1843914"/>
                  <a:gd name="connsiteX19" fmla="*/ 2152540 w 2208199"/>
                  <a:gd name="connsiteY19" fmla="*/ 1158525 h 1843914"/>
                  <a:gd name="connsiteX20" fmla="*/ 2176394 w 2208199"/>
                  <a:gd name="connsiteY20" fmla="*/ 1086963 h 1843914"/>
                  <a:gd name="connsiteX21" fmla="*/ 2200248 w 2208199"/>
                  <a:gd name="connsiteY21" fmla="*/ 1023353 h 1843914"/>
                  <a:gd name="connsiteX22" fmla="*/ 2208199 w 2208199"/>
                  <a:gd name="connsiteY22" fmla="*/ 983596 h 1843914"/>
                  <a:gd name="connsiteX23" fmla="*/ 2192297 w 2208199"/>
                  <a:gd name="connsiteY23" fmla="*/ 768911 h 1843914"/>
                  <a:gd name="connsiteX24" fmla="*/ 2152540 w 2208199"/>
                  <a:gd name="connsiteY24" fmla="*/ 729154 h 1843914"/>
                  <a:gd name="connsiteX25" fmla="*/ 2128686 w 2208199"/>
                  <a:gd name="connsiteY25" fmla="*/ 697349 h 1843914"/>
                  <a:gd name="connsiteX26" fmla="*/ 2065076 w 2208199"/>
                  <a:gd name="connsiteY26" fmla="*/ 649641 h 1843914"/>
                  <a:gd name="connsiteX27" fmla="*/ 2001466 w 2208199"/>
                  <a:gd name="connsiteY27" fmla="*/ 593982 h 1843914"/>
                  <a:gd name="connsiteX28" fmla="*/ 1969660 w 2208199"/>
                  <a:gd name="connsiteY28" fmla="*/ 578080 h 1843914"/>
                  <a:gd name="connsiteX29" fmla="*/ 1914001 w 2208199"/>
                  <a:gd name="connsiteY29" fmla="*/ 538323 h 1843914"/>
                  <a:gd name="connsiteX30" fmla="*/ 1890147 w 2208199"/>
                  <a:gd name="connsiteY30" fmla="*/ 514469 h 1843914"/>
                  <a:gd name="connsiteX31" fmla="*/ 1842439 w 2208199"/>
                  <a:gd name="connsiteY31" fmla="*/ 498567 h 1843914"/>
                  <a:gd name="connsiteX32" fmla="*/ 1802683 w 2208199"/>
                  <a:gd name="connsiteY32" fmla="*/ 482664 h 1843914"/>
                  <a:gd name="connsiteX33" fmla="*/ 1605519 w 2208199"/>
                  <a:gd name="connsiteY33" fmla="*/ 314711 h 1843914"/>
                  <a:gd name="connsiteX34" fmla="*/ 1607581 w 2208199"/>
                  <a:gd name="connsiteY34" fmla="*/ 126725 h 1843914"/>
                  <a:gd name="connsiteX35" fmla="*/ 1518504 w 2208199"/>
                  <a:gd name="connsiteY35" fmla="*/ 40232 h 1843914"/>
                  <a:gd name="connsiteX36" fmla="*/ 1277031 w 2208199"/>
                  <a:gd name="connsiteY36" fmla="*/ 10962 h 1843914"/>
                  <a:gd name="connsiteX37" fmla="*/ 1113152 w 2208199"/>
                  <a:gd name="connsiteY37" fmla="*/ 106007 h 1843914"/>
                  <a:gd name="connsiteX38" fmla="*/ 1138504 w 2208199"/>
                  <a:gd name="connsiteY38" fmla="*/ 341541 h 1843914"/>
                  <a:gd name="connsiteX39" fmla="*/ 920088 w 2208199"/>
                  <a:gd name="connsiteY39" fmla="*/ 498567 h 1843914"/>
                  <a:gd name="connsiteX40" fmla="*/ 704911 w 2208199"/>
                  <a:gd name="connsiteY40" fmla="*/ 325638 h 1843914"/>
                  <a:gd name="connsiteX41" fmla="*/ 520334 w 2208199"/>
                  <a:gd name="connsiteY41" fmla="*/ 334900 h 1843914"/>
                  <a:gd name="connsiteX42" fmla="*/ 196519 w 2208199"/>
                  <a:gd name="connsiteY42" fmla="*/ 522420 h 1843914"/>
                  <a:gd name="connsiteX43" fmla="*/ 172666 w 2208199"/>
                  <a:gd name="connsiteY43" fmla="*/ 530372 h 1843914"/>
                  <a:gd name="connsiteX44" fmla="*/ 93152 w 2208199"/>
                  <a:gd name="connsiteY44" fmla="*/ 578080 h 1843914"/>
                  <a:gd name="connsiteX45" fmla="*/ 61347 w 2208199"/>
                  <a:gd name="connsiteY45" fmla="*/ 625787 h 1843914"/>
                  <a:gd name="connsiteX46" fmla="*/ 29542 w 2208199"/>
                  <a:gd name="connsiteY46" fmla="*/ 681447 h 1843914"/>
                  <a:gd name="connsiteX47" fmla="*/ 29542 w 2208199"/>
                  <a:gd name="connsiteY47" fmla="*/ 768911 h 1843914"/>
                  <a:gd name="connsiteX48" fmla="*/ 45445 w 2208199"/>
                  <a:gd name="connsiteY48" fmla="*/ 792765 h 1843914"/>
                  <a:gd name="connsiteX49" fmla="*/ 101104 w 2208199"/>
                  <a:gd name="connsiteY49" fmla="*/ 880229 h 1843914"/>
                  <a:gd name="connsiteX50" fmla="*/ 132909 w 2208199"/>
                  <a:gd name="connsiteY50" fmla="*/ 927937 h 1843914"/>
                  <a:gd name="connsiteX51" fmla="*/ 156763 w 2208199"/>
                  <a:gd name="connsiteY51" fmla="*/ 959742 h 1843914"/>
                  <a:gd name="connsiteX52" fmla="*/ 204471 w 2208199"/>
                  <a:gd name="connsiteY52" fmla="*/ 991547 h 1843914"/>
                  <a:gd name="connsiteX53" fmla="*/ 268081 w 2208199"/>
                  <a:gd name="connsiteY53" fmla="*/ 1047207 h 1843914"/>
                  <a:gd name="connsiteX54" fmla="*/ 291935 w 2208199"/>
                  <a:gd name="connsiteY54" fmla="*/ 1071060 h 1843914"/>
                  <a:gd name="connsiteX55" fmla="*/ 395302 w 2208199"/>
                  <a:gd name="connsiteY55" fmla="*/ 1134671 h 1843914"/>
                  <a:gd name="connsiteX56" fmla="*/ 419156 w 2208199"/>
                  <a:gd name="connsiteY56" fmla="*/ 1142622 h 1843914"/>
                  <a:gd name="connsiteX57" fmla="*/ 482766 w 2208199"/>
                  <a:gd name="connsiteY57" fmla="*/ 1182379 h 1843914"/>
                  <a:gd name="connsiteX58" fmla="*/ 522523 w 2208199"/>
                  <a:gd name="connsiteY58" fmla="*/ 1190330 h 1843914"/>
                  <a:gd name="connsiteX59" fmla="*/ 546377 w 2208199"/>
                  <a:gd name="connsiteY59" fmla="*/ 1198281 h 1843914"/>
                  <a:gd name="connsiteX60" fmla="*/ 578182 w 2208199"/>
                  <a:gd name="connsiteY60" fmla="*/ 1206233 h 1843914"/>
                  <a:gd name="connsiteX61" fmla="*/ 617939 w 2208199"/>
                  <a:gd name="connsiteY61" fmla="*/ 1245989 h 1843914"/>
                  <a:gd name="connsiteX62" fmla="*/ 625890 w 2208199"/>
                  <a:gd name="connsiteY62" fmla="*/ 1277794 h 1843914"/>
                  <a:gd name="connsiteX63" fmla="*/ 641792 w 2208199"/>
                  <a:gd name="connsiteY63" fmla="*/ 1301648 h 1843914"/>
                  <a:gd name="connsiteX64" fmla="*/ 752168 w 2208199"/>
                  <a:gd name="connsiteY64" fmla="*/ 1434030 h 1843914"/>
                  <a:gd name="connsiteX65" fmla="*/ 522523 w 2208199"/>
                  <a:gd name="connsiteY65" fmla="*/ 1484528 h 1843914"/>
                  <a:gd name="connsiteX0" fmla="*/ 752168 w 2208199"/>
                  <a:gd name="connsiteY0" fmla="*/ 1434030 h 1843914"/>
                  <a:gd name="connsiteX1" fmla="*/ 836846 w 2208199"/>
                  <a:gd name="connsiteY1" fmla="*/ 1563067 h 1843914"/>
                  <a:gd name="connsiteX2" fmla="*/ 1031406 w 2208199"/>
                  <a:gd name="connsiteY2" fmla="*/ 1810532 h 1843914"/>
                  <a:gd name="connsiteX3" fmla="*/ 1079114 w 2208199"/>
                  <a:gd name="connsiteY3" fmla="*/ 1794629 h 1843914"/>
                  <a:gd name="connsiteX4" fmla="*/ 1277897 w 2208199"/>
                  <a:gd name="connsiteY4" fmla="*/ 1802580 h 1843914"/>
                  <a:gd name="connsiteX5" fmla="*/ 1508485 w 2208199"/>
                  <a:gd name="connsiteY5" fmla="*/ 1810532 h 1843914"/>
                  <a:gd name="connsiteX6" fmla="*/ 1548241 w 2208199"/>
                  <a:gd name="connsiteY6" fmla="*/ 1818483 h 1843914"/>
                  <a:gd name="connsiteX7" fmla="*/ 1659559 w 2208199"/>
                  <a:gd name="connsiteY7" fmla="*/ 1834386 h 1843914"/>
                  <a:gd name="connsiteX8" fmla="*/ 1914001 w 2208199"/>
                  <a:gd name="connsiteY8" fmla="*/ 1818483 h 1843914"/>
                  <a:gd name="connsiteX9" fmla="*/ 1937855 w 2208199"/>
                  <a:gd name="connsiteY9" fmla="*/ 1810532 h 1843914"/>
                  <a:gd name="connsiteX10" fmla="*/ 1961709 w 2208199"/>
                  <a:gd name="connsiteY10" fmla="*/ 1778727 h 1843914"/>
                  <a:gd name="connsiteX11" fmla="*/ 1985563 w 2208199"/>
                  <a:gd name="connsiteY11" fmla="*/ 1754873 h 1843914"/>
                  <a:gd name="connsiteX12" fmla="*/ 1993514 w 2208199"/>
                  <a:gd name="connsiteY12" fmla="*/ 1715116 h 1843914"/>
                  <a:gd name="connsiteX13" fmla="*/ 2017368 w 2208199"/>
                  <a:gd name="connsiteY13" fmla="*/ 1524285 h 1843914"/>
                  <a:gd name="connsiteX14" fmla="*/ 2049173 w 2208199"/>
                  <a:gd name="connsiteY14" fmla="*/ 1476577 h 1843914"/>
                  <a:gd name="connsiteX15" fmla="*/ 2073027 w 2208199"/>
                  <a:gd name="connsiteY15" fmla="*/ 1468626 h 1843914"/>
                  <a:gd name="connsiteX16" fmla="*/ 2088930 w 2208199"/>
                  <a:gd name="connsiteY16" fmla="*/ 1436820 h 1843914"/>
                  <a:gd name="connsiteX17" fmla="*/ 2112784 w 2208199"/>
                  <a:gd name="connsiteY17" fmla="*/ 1222135 h 1843914"/>
                  <a:gd name="connsiteX18" fmla="*/ 2120735 w 2208199"/>
                  <a:gd name="connsiteY18" fmla="*/ 1198281 h 1843914"/>
                  <a:gd name="connsiteX19" fmla="*/ 2152540 w 2208199"/>
                  <a:gd name="connsiteY19" fmla="*/ 1158525 h 1843914"/>
                  <a:gd name="connsiteX20" fmla="*/ 2176394 w 2208199"/>
                  <a:gd name="connsiteY20" fmla="*/ 1086963 h 1843914"/>
                  <a:gd name="connsiteX21" fmla="*/ 2200248 w 2208199"/>
                  <a:gd name="connsiteY21" fmla="*/ 1023353 h 1843914"/>
                  <a:gd name="connsiteX22" fmla="*/ 2208199 w 2208199"/>
                  <a:gd name="connsiteY22" fmla="*/ 983596 h 1843914"/>
                  <a:gd name="connsiteX23" fmla="*/ 2192297 w 2208199"/>
                  <a:gd name="connsiteY23" fmla="*/ 768911 h 1843914"/>
                  <a:gd name="connsiteX24" fmla="*/ 2152540 w 2208199"/>
                  <a:gd name="connsiteY24" fmla="*/ 729154 h 1843914"/>
                  <a:gd name="connsiteX25" fmla="*/ 2128686 w 2208199"/>
                  <a:gd name="connsiteY25" fmla="*/ 697349 h 1843914"/>
                  <a:gd name="connsiteX26" fmla="*/ 2065076 w 2208199"/>
                  <a:gd name="connsiteY26" fmla="*/ 649641 h 1843914"/>
                  <a:gd name="connsiteX27" fmla="*/ 2001466 w 2208199"/>
                  <a:gd name="connsiteY27" fmla="*/ 593982 h 1843914"/>
                  <a:gd name="connsiteX28" fmla="*/ 1969660 w 2208199"/>
                  <a:gd name="connsiteY28" fmla="*/ 578080 h 1843914"/>
                  <a:gd name="connsiteX29" fmla="*/ 1914001 w 2208199"/>
                  <a:gd name="connsiteY29" fmla="*/ 538323 h 1843914"/>
                  <a:gd name="connsiteX30" fmla="*/ 1890147 w 2208199"/>
                  <a:gd name="connsiteY30" fmla="*/ 514469 h 1843914"/>
                  <a:gd name="connsiteX31" fmla="*/ 1842439 w 2208199"/>
                  <a:gd name="connsiteY31" fmla="*/ 498567 h 1843914"/>
                  <a:gd name="connsiteX32" fmla="*/ 1802683 w 2208199"/>
                  <a:gd name="connsiteY32" fmla="*/ 482664 h 1843914"/>
                  <a:gd name="connsiteX33" fmla="*/ 1605519 w 2208199"/>
                  <a:gd name="connsiteY33" fmla="*/ 314711 h 1843914"/>
                  <a:gd name="connsiteX34" fmla="*/ 1607581 w 2208199"/>
                  <a:gd name="connsiteY34" fmla="*/ 126725 h 1843914"/>
                  <a:gd name="connsiteX35" fmla="*/ 1518504 w 2208199"/>
                  <a:gd name="connsiteY35" fmla="*/ 40232 h 1843914"/>
                  <a:gd name="connsiteX36" fmla="*/ 1277031 w 2208199"/>
                  <a:gd name="connsiteY36" fmla="*/ 10962 h 1843914"/>
                  <a:gd name="connsiteX37" fmla="*/ 1113152 w 2208199"/>
                  <a:gd name="connsiteY37" fmla="*/ 106007 h 1843914"/>
                  <a:gd name="connsiteX38" fmla="*/ 1138504 w 2208199"/>
                  <a:gd name="connsiteY38" fmla="*/ 341541 h 1843914"/>
                  <a:gd name="connsiteX39" fmla="*/ 920088 w 2208199"/>
                  <a:gd name="connsiteY39" fmla="*/ 498567 h 1843914"/>
                  <a:gd name="connsiteX40" fmla="*/ 704911 w 2208199"/>
                  <a:gd name="connsiteY40" fmla="*/ 325638 h 1843914"/>
                  <a:gd name="connsiteX41" fmla="*/ 520334 w 2208199"/>
                  <a:gd name="connsiteY41" fmla="*/ 334900 h 1843914"/>
                  <a:gd name="connsiteX42" fmla="*/ 196519 w 2208199"/>
                  <a:gd name="connsiteY42" fmla="*/ 522420 h 1843914"/>
                  <a:gd name="connsiteX43" fmla="*/ 172666 w 2208199"/>
                  <a:gd name="connsiteY43" fmla="*/ 530372 h 1843914"/>
                  <a:gd name="connsiteX44" fmla="*/ 93152 w 2208199"/>
                  <a:gd name="connsiteY44" fmla="*/ 578080 h 1843914"/>
                  <a:gd name="connsiteX45" fmla="*/ 61347 w 2208199"/>
                  <a:gd name="connsiteY45" fmla="*/ 625787 h 1843914"/>
                  <a:gd name="connsiteX46" fmla="*/ 29542 w 2208199"/>
                  <a:gd name="connsiteY46" fmla="*/ 681447 h 1843914"/>
                  <a:gd name="connsiteX47" fmla="*/ 29542 w 2208199"/>
                  <a:gd name="connsiteY47" fmla="*/ 768911 h 1843914"/>
                  <a:gd name="connsiteX48" fmla="*/ 45445 w 2208199"/>
                  <a:gd name="connsiteY48" fmla="*/ 792765 h 1843914"/>
                  <a:gd name="connsiteX49" fmla="*/ 101104 w 2208199"/>
                  <a:gd name="connsiteY49" fmla="*/ 880229 h 1843914"/>
                  <a:gd name="connsiteX50" fmla="*/ 132909 w 2208199"/>
                  <a:gd name="connsiteY50" fmla="*/ 927937 h 1843914"/>
                  <a:gd name="connsiteX51" fmla="*/ 156763 w 2208199"/>
                  <a:gd name="connsiteY51" fmla="*/ 959742 h 1843914"/>
                  <a:gd name="connsiteX52" fmla="*/ 204471 w 2208199"/>
                  <a:gd name="connsiteY52" fmla="*/ 991547 h 1843914"/>
                  <a:gd name="connsiteX53" fmla="*/ 268081 w 2208199"/>
                  <a:gd name="connsiteY53" fmla="*/ 1047207 h 1843914"/>
                  <a:gd name="connsiteX54" fmla="*/ 291935 w 2208199"/>
                  <a:gd name="connsiteY54" fmla="*/ 1071060 h 1843914"/>
                  <a:gd name="connsiteX55" fmla="*/ 395302 w 2208199"/>
                  <a:gd name="connsiteY55" fmla="*/ 1134671 h 1843914"/>
                  <a:gd name="connsiteX56" fmla="*/ 419156 w 2208199"/>
                  <a:gd name="connsiteY56" fmla="*/ 1142622 h 1843914"/>
                  <a:gd name="connsiteX57" fmla="*/ 482766 w 2208199"/>
                  <a:gd name="connsiteY57" fmla="*/ 1182379 h 1843914"/>
                  <a:gd name="connsiteX58" fmla="*/ 522523 w 2208199"/>
                  <a:gd name="connsiteY58" fmla="*/ 1190330 h 1843914"/>
                  <a:gd name="connsiteX59" fmla="*/ 546377 w 2208199"/>
                  <a:gd name="connsiteY59" fmla="*/ 1198281 h 1843914"/>
                  <a:gd name="connsiteX60" fmla="*/ 578182 w 2208199"/>
                  <a:gd name="connsiteY60" fmla="*/ 1206233 h 1843914"/>
                  <a:gd name="connsiteX61" fmla="*/ 617939 w 2208199"/>
                  <a:gd name="connsiteY61" fmla="*/ 1245989 h 1843914"/>
                  <a:gd name="connsiteX62" fmla="*/ 625890 w 2208199"/>
                  <a:gd name="connsiteY62" fmla="*/ 1277794 h 1843914"/>
                  <a:gd name="connsiteX63" fmla="*/ 641792 w 2208199"/>
                  <a:gd name="connsiteY63" fmla="*/ 1301648 h 1843914"/>
                  <a:gd name="connsiteX64" fmla="*/ 752168 w 2208199"/>
                  <a:gd name="connsiteY64" fmla="*/ 1434030 h 1843914"/>
                  <a:gd name="connsiteX0" fmla="*/ 666815 w 2208199"/>
                  <a:gd name="connsiteY0" fmla="*/ 1524470 h 1843914"/>
                  <a:gd name="connsiteX1" fmla="*/ 836846 w 2208199"/>
                  <a:gd name="connsiteY1" fmla="*/ 1563067 h 1843914"/>
                  <a:gd name="connsiteX2" fmla="*/ 1031406 w 2208199"/>
                  <a:gd name="connsiteY2" fmla="*/ 1810532 h 1843914"/>
                  <a:gd name="connsiteX3" fmla="*/ 1079114 w 2208199"/>
                  <a:gd name="connsiteY3" fmla="*/ 1794629 h 1843914"/>
                  <a:gd name="connsiteX4" fmla="*/ 1277897 w 2208199"/>
                  <a:gd name="connsiteY4" fmla="*/ 1802580 h 1843914"/>
                  <a:gd name="connsiteX5" fmla="*/ 1508485 w 2208199"/>
                  <a:gd name="connsiteY5" fmla="*/ 1810532 h 1843914"/>
                  <a:gd name="connsiteX6" fmla="*/ 1548241 w 2208199"/>
                  <a:gd name="connsiteY6" fmla="*/ 1818483 h 1843914"/>
                  <a:gd name="connsiteX7" fmla="*/ 1659559 w 2208199"/>
                  <a:gd name="connsiteY7" fmla="*/ 1834386 h 1843914"/>
                  <a:gd name="connsiteX8" fmla="*/ 1914001 w 2208199"/>
                  <a:gd name="connsiteY8" fmla="*/ 1818483 h 1843914"/>
                  <a:gd name="connsiteX9" fmla="*/ 1937855 w 2208199"/>
                  <a:gd name="connsiteY9" fmla="*/ 1810532 h 1843914"/>
                  <a:gd name="connsiteX10" fmla="*/ 1961709 w 2208199"/>
                  <a:gd name="connsiteY10" fmla="*/ 1778727 h 1843914"/>
                  <a:gd name="connsiteX11" fmla="*/ 1985563 w 2208199"/>
                  <a:gd name="connsiteY11" fmla="*/ 1754873 h 1843914"/>
                  <a:gd name="connsiteX12" fmla="*/ 1993514 w 2208199"/>
                  <a:gd name="connsiteY12" fmla="*/ 1715116 h 1843914"/>
                  <a:gd name="connsiteX13" fmla="*/ 2017368 w 2208199"/>
                  <a:gd name="connsiteY13" fmla="*/ 1524285 h 1843914"/>
                  <a:gd name="connsiteX14" fmla="*/ 2049173 w 2208199"/>
                  <a:gd name="connsiteY14" fmla="*/ 1476577 h 1843914"/>
                  <a:gd name="connsiteX15" fmla="*/ 2073027 w 2208199"/>
                  <a:gd name="connsiteY15" fmla="*/ 1468626 h 1843914"/>
                  <a:gd name="connsiteX16" fmla="*/ 2088930 w 2208199"/>
                  <a:gd name="connsiteY16" fmla="*/ 1436820 h 1843914"/>
                  <a:gd name="connsiteX17" fmla="*/ 2112784 w 2208199"/>
                  <a:gd name="connsiteY17" fmla="*/ 1222135 h 1843914"/>
                  <a:gd name="connsiteX18" fmla="*/ 2120735 w 2208199"/>
                  <a:gd name="connsiteY18" fmla="*/ 1198281 h 1843914"/>
                  <a:gd name="connsiteX19" fmla="*/ 2152540 w 2208199"/>
                  <a:gd name="connsiteY19" fmla="*/ 1158525 h 1843914"/>
                  <a:gd name="connsiteX20" fmla="*/ 2176394 w 2208199"/>
                  <a:gd name="connsiteY20" fmla="*/ 1086963 h 1843914"/>
                  <a:gd name="connsiteX21" fmla="*/ 2200248 w 2208199"/>
                  <a:gd name="connsiteY21" fmla="*/ 1023353 h 1843914"/>
                  <a:gd name="connsiteX22" fmla="*/ 2208199 w 2208199"/>
                  <a:gd name="connsiteY22" fmla="*/ 983596 h 1843914"/>
                  <a:gd name="connsiteX23" fmla="*/ 2192297 w 2208199"/>
                  <a:gd name="connsiteY23" fmla="*/ 768911 h 1843914"/>
                  <a:gd name="connsiteX24" fmla="*/ 2152540 w 2208199"/>
                  <a:gd name="connsiteY24" fmla="*/ 729154 h 1843914"/>
                  <a:gd name="connsiteX25" fmla="*/ 2128686 w 2208199"/>
                  <a:gd name="connsiteY25" fmla="*/ 697349 h 1843914"/>
                  <a:gd name="connsiteX26" fmla="*/ 2065076 w 2208199"/>
                  <a:gd name="connsiteY26" fmla="*/ 649641 h 1843914"/>
                  <a:gd name="connsiteX27" fmla="*/ 2001466 w 2208199"/>
                  <a:gd name="connsiteY27" fmla="*/ 593982 h 1843914"/>
                  <a:gd name="connsiteX28" fmla="*/ 1969660 w 2208199"/>
                  <a:gd name="connsiteY28" fmla="*/ 578080 h 1843914"/>
                  <a:gd name="connsiteX29" fmla="*/ 1914001 w 2208199"/>
                  <a:gd name="connsiteY29" fmla="*/ 538323 h 1843914"/>
                  <a:gd name="connsiteX30" fmla="*/ 1890147 w 2208199"/>
                  <a:gd name="connsiteY30" fmla="*/ 514469 h 1843914"/>
                  <a:gd name="connsiteX31" fmla="*/ 1842439 w 2208199"/>
                  <a:gd name="connsiteY31" fmla="*/ 498567 h 1843914"/>
                  <a:gd name="connsiteX32" fmla="*/ 1802683 w 2208199"/>
                  <a:gd name="connsiteY32" fmla="*/ 482664 h 1843914"/>
                  <a:gd name="connsiteX33" fmla="*/ 1605519 w 2208199"/>
                  <a:gd name="connsiteY33" fmla="*/ 314711 h 1843914"/>
                  <a:gd name="connsiteX34" fmla="*/ 1607581 w 2208199"/>
                  <a:gd name="connsiteY34" fmla="*/ 126725 h 1843914"/>
                  <a:gd name="connsiteX35" fmla="*/ 1518504 w 2208199"/>
                  <a:gd name="connsiteY35" fmla="*/ 40232 h 1843914"/>
                  <a:gd name="connsiteX36" fmla="*/ 1277031 w 2208199"/>
                  <a:gd name="connsiteY36" fmla="*/ 10962 h 1843914"/>
                  <a:gd name="connsiteX37" fmla="*/ 1113152 w 2208199"/>
                  <a:gd name="connsiteY37" fmla="*/ 106007 h 1843914"/>
                  <a:gd name="connsiteX38" fmla="*/ 1138504 w 2208199"/>
                  <a:gd name="connsiteY38" fmla="*/ 341541 h 1843914"/>
                  <a:gd name="connsiteX39" fmla="*/ 920088 w 2208199"/>
                  <a:gd name="connsiteY39" fmla="*/ 498567 h 1843914"/>
                  <a:gd name="connsiteX40" fmla="*/ 704911 w 2208199"/>
                  <a:gd name="connsiteY40" fmla="*/ 325638 h 1843914"/>
                  <a:gd name="connsiteX41" fmla="*/ 520334 w 2208199"/>
                  <a:gd name="connsiteY41" fmla="*/ 334900 h 1843914"/>
                  <a:gd name="connsiteX42" fmla="*/ 196519 w 2208199"/>
                  <a:gd name="connsiteY42" fmla="*/ 522420 h 1843914"/>
                  <a:gd name="connsiteX43" fmla="*/ 172666 w 2208199"/>
                  <a:gd name="connsiteY43" fmla="*/ 530372 h 1843914"/>
                  <a:gd name="connsiteX44" fmla="*/ 93152 w 2208199"/>
                  <a:gd name="connsiteY44" fmla="*/ 578080 h 1843914"/>
                  <a:gd name="connsiteX45" fmla="*/ 61347 w 2208199"/>
                  <a:gd name="connsiteY45" fmla="*/ 625787 h 1843914"/>
                  <a:gd name="connsiteX46" fmla="*/ 29542 w 2208199"/>
                  <a:gd name="connsiteY46" fmla="*/ 681447 h 1843914"/>
                  <a:gd name="connsiteX47" fmla="*/ 29542 w 2208199"/>
                  <a:gd name="connsiteY47" fmla="*/ 768911 h 1843914"/>
                  <a:gd name="connsiteX48" fmla="*/ 45445 w 2208199"/>
                  <a:gd name="connsiteY48" fmla="*/ 792765 h 1843914"/>
                  <a:gd name="connsiteX49" fmla="*/ 101104 w 2208199"/>
                  <a:gd name="connsiteY49" fmla="*/ 880229 h 1843914"/>
                  <a:gd name="connsiteX50" fmla="*/ 132909 w 2208199"/>
                  <a:gd name="connsiteY50" fmla="*/ 927937 h 1843914"/>
                  <a:gd name="connsiteX51" fmla="*/ 156763 w 2208199"/>
                  <a:gd name="connsiteY51" fmla="*/ 959742 h 1843914"/>
                  <a:gd name="connsiteX52" fmla="*/ 204471 w 2208199"/>
                  <a:gd name="connsiteY52" fmla="*/ 991547 h 1843914"/>
                  <a:gd name="connsiteX53" fmla="*/ 268081 w 2208199"/>
                  <a:gd name="connsiteY53" fmla="*/ 1047207 h 1843914"/>
                  <a:gd name="connsiteX54" fmla="*/ 291935 w 2208199"/>
                  <a:gd name="connsiteY54" fmla="*/ 1071060 h 1843914"/>
                  <a:gd name="connsiteX55" fmla="*/ 395302 w 2208199"/>
                  <a:gd name="connsiteY55" fmla="*/ 1134671 h 1843914"/>
                  <a:gd name="connsiteX56" fmla="*/ 419156 w 2208199"/>
                  <a:gd name="connsiteY56" fmla="*/ 1142622 h 1843914"/>
                  <a:gd name="connsiteX57" fmla="*/ 482766 w 2208199"/>
                  <a:gd name="connsiteY57" fmla="*/ 1182379 h 1843914"/>
                  <a:gd name="connsiteX58" fmla="*/ 522523 w 2208199"/>
                  <a:gd name="connsiteY58" fmla="*/ 1190330 h 1843914"/>
                  <a:gd name="connsiteX59" fmla="*/ 546377 w 2208199"/>
                  <a:gd name="connsiteY59" fmla="*/ 1198281 h 1843914"/>
                  <a:gd name="connsiteX60" fmla="*/ 578182 w 2208199"/>
                  <a:gd name="connsiteY60" fmla="*/ 1206233 h 1843914"/>
                  <a:gd name="connsiteX61" fmla="*/ 617939 w 2208199"/>
                  <a:gd name="connsiteY61" fmla="*/ 1245989 h 1843914"/>
                  <a:gd name="connsiteX62" fmla="*/ 625890 w 2208199"/>
                  <a:gd name="connsiteY62" fmla="*/ 1277794 h 1843914"/>
                  <a:gd name="connsiteX63" fmla="*/ 641792 w 2208199"/>
                  <a:gd name="connsiteY63" fmla="*/ 1301648 h 1843914"/>
                  <a:gd name="connsiteX64" fmla="*/ 666815 w 2208199"/>
                  <a:gd name="connsiteY64" fmla="*/ 1524470 h 1843914"/>
                  <a:gd name="connsiteX0" fmla="*/ 666815 w 2208199"/>
                  <a:gd name="connsiteY0" fmla="*/ 1524470 h 1843914"/>
                  <a:gd name="connsiteX1" fmla="*/ 836846 w 2208199"/>
                  <a:gd name="connsiteY1" fmla="*/ 1563067 h 1843914"/>
                  <a:gd name="connsiteX2" fmla="*/ 1031406 w 2208199"/>
                  <a:gd name="connsiteY2" fmla="*/ 1810532 h 1843914"/>
                  <a:gd name="connsiteX3" fmla="*/ 1079114 w 2208199"/>
                  <a:gd name="connsiteY3" fmla="*/ 1794629 h 1843914"/>
                  <a:gd name="connsiteX4" fmla="*/ 1277897 w 2208199"/>
                  <a:gd name="connsiteY4" fmla="*/ 1802580 h 1843914"/>
                  <a:gd name="connsiteX5" fmla="*/ 1508485 w 2208199"/>
                  <a:gd name="connsiteY5" fmla="*/ 1810532 h 1843914"/>
                  <a:gd name="connsiteX6" fmla="*/ 1548241 w 2208199"/>
                  <a:gd name="connsiteY6" fmla="*/ 1818483 h 1843914"/>
                  <a:gd name="connsiteX7" fmla="*/ 1659559 w 2208199"/>
                  <a:gd name="connsiteY7" fmla="*/ 1834386 h 1843914"/>
                  <a:gd name="connsiteX8" fmla="*/ 1914001 w 2208199"/>
                  <a:gd name="connsiteY8" fmla="*/ 1818483 h 1843914"/>
                  <a:gd name="connsiteX9" fmla="*/ 1937855 w 2208199"/>
                  <a:gd name="connsiteY9" fmla="*/ 1810532 h 1843914"/>
                  <a:gd name="connsiteX10" fmla="*/ 1961709 w 2208199"/>
                  <a:gd name="connsiteY10" fmla="*/ 1778727 h 1843914"/>
                  <a:gd name="connsiteX11" fmla="*/ 1985563 w 2208199"/>
                  <a:gd name="connsiteY11" fmla="*/ 1754873 h 1843914"/>
                  <a:gd name="connsiteX12" fmla="*/ 1993514 w 2208199"/>
                  <a:gd name="connsiteY12" fmla="*/ 1715116 h 1843914"/>
                  <a:gd name="connsiteX13" fmla="*/ 2017368 w 2208199"/>
                  <a:gd name="connsiteY13" fmla="*/ 1524285 h 1843914"/>
                  <a:gd name="connsiteX14" fmla="*/ 2049173 w 2208199"/>
                  <a:gd name="connsiteY14" fmla="*/ 1476577 h 1843914"/>
                  <a:gd name="connsiteX15" fmla="*/ 2073027 w 2208199"/>
                  <a:gd name="connsiteY15" fmla="*/ 1468626 h 1843914"/>
                  <a:gd name="connsiteX16" fmla="*/ 2088930 w 2208199"/>
                  <a:gd name="connsiteY16" fmla="*/ 1436820 h 1843914"/>
                  <a:gd name="connsiteX17" fmla="*/ 2112784 w 2208199"/>
                  <a:gd name="connsiteY17" fmla="*/ 1222135 h 1843914"/>
                  <a:gd name="connsiteX18" fmla="*/ 2120735 w 2208199"/>
                  <a:gd name="connsiteY18" fmla="*/ 1198281 h 1843914"/>
                  <a:gd name="connsiteX19" fmla="*/ 2152540 w 2208199"/>
                  <a:gd name="connsiteY19" fmla="*/ 1158525 h 1843914"/>
                  <a:gd name="connsiteX20" fmla="*/ 2176394 w 2208199"/>
                  <a:gd name="connsiteY20" fmla="*/ 1086963 h 1843914"/>
                  <a:gd name="connsiteX21" fmla="*/ 2200248 w 2208199"/>
                  <a:gd name="connsiteY21" fmla="*/ 1023353 h 1843914"/>
                  <a:gd name="connsiteX22" fmla="*/ 2208199 w 2208199"/>
                  <a:gd name="connsiteY22" fmla="*/ 983596 h 1843914"/>
                  <a:gd name="connsiteX23" fmla="*/ 2192297 w 2208199"/>
                  <a:gd name="connsiteY23" fmla="*/ 768911 h 1843914"/>
                  <a:gd name="connsiteX24" fmla="*/ 2152540 w 2208199"/>
                  <a:gd name="connsiteY24" fmla="*/ 729154 h 1843914"/>
                  <a:gd name="connsiteX25" fmla="*/ 2128686 w 2208199"/>
                  <a:gd name="connsiteY25" fmla="*/ 697349 h 1843914"/>
                  <a:gd name="connsiteX26" fmla="*/ 2065076 w 2208199"/>
                  <a:gd name="connsiteY26" fmla="*/ 649641 h 1843914"/>
                  <a:gd name="connsiteX27" fmla="*/ 2001466 w 2208199"/>
                  <a:gd name="connsiteY27" fmla="*/ 593982 h 1843914"/>
                  <a:gd name="connsiteX28" fmla="*/ 1969660 w 2208199"/>
                  <a:gd name="connsiteY28" fmla="*/ 578080 h 1843914"/>
                  <a:gd name="connsiteX29" fmla="*/ 1914001 w 2208199"/>
                  <a:gd name="connsiteY29" fmla="*/ 538323 h 1843914"/>
                  <a:gd name="connsiteX30" fmla="*/ 1890147 w 2208199"/>
                  <a:gd name="connsiteY30" fmla="*/ 514469 h 1843914"/>
                  <a:gd name="connsiteX31" fmla="*/ 1842439 w 2208199"/>
                  <a:gd name="connsiteY31" fmla="*/ 498567 h 1843914"/>
                  <a:gd name="connsiteX32" fmla="*/ 1802683 w 2208199"/>
                  <a:gd name="connsiteY32" fmla="*/ 482664 h 1843914"/>
                  <a:gd name="connsiteX33" fmla="*/ 1605519 w 2208199"/>
                  <a:gd name="connsiteY33" fmla="*/ 314711 h 1843914"/>
                  <a:gd name="connsiteX34" fmla="*/ 1607581 w 2208199"/>
                  <a:gd name="connsiteY34" fmla="*/ 126725 h 1843914"/>
                  <a:gd name="connsiteX35" fmla="*/ 1518504 w 2208199"/>
                  <a:gd name="connsiteY35" fmla="*/ 40232 h 1843914"/>
                  <a:gd name="connsiteX36" fmla="*/ 1277031 w 2208199"/>
                  <a:gd name="connsiteY36" fmla="*/ 10962 h 1843914"/>
                  <a:gd name="connsiteX37" fmla="*/ 1113152 w 2208199"/>
                  <a:gd name="connsiteY37" fmla="*/ 106007 h 1843914"/>
                  <a:gd name="connsiteX38" fmla="*/ 1138504 w 2208199"/>
                  <a:gd name="connsiteY38" fmla="*/ 341541 h 1843914"/>
                  <a:gd name="connsiteX39" fmla="*/ 920088 w 2208199"/>
                  <a:gd name="connsiteY39" fmla="*/ 498567 h 1843914"/>
                  <a:gd name="connsiteX40" fmla="*/ 704911 w 2208199"/>
                  <a:gd name="connsiteY40" fmla="*/ 325638 h 1843914"/>
                  <a:gd name="connsiteX41" fmla="*/ 520334 w 2208199"/>
                  <a:gd name="connsiteY41" fmla="*/ 334900 h 1843914"/>
                  <a:gd name="connsiteX42" fmla="*/ 537932 w 2208199"/>
                  <a:gd name="connsiteY42" fmla="*/ 703300 h 1843914"/>
                  <a:gd name="connsiteX43" fmla="*/ 172666 w 2208199"/>
                  <a:gd name="connsiteY43" fmla="*/ 530372 h 1843914"/>
                  <a:gd name="connsiteX44" fmla="*/ 93152 w 2208199"/>
                  <a:gd name="connsiteY44" fmla="*/ 578080 h 1843914"/>
                  <a:gd name="connsiteX45" fmla="*/ 61347 w 2208199"/>
                  <a:gd name="connsiteY45" fmla="*/ 625787 h 1843914"/>
                  <a:gd name="connsiteX46" fmla="*/ 29542 w 2208199"/>
                  <a:gd name="connsiteY46" fmla="*/ 681447 h 1843914"/>
                  <a:gd name="connsiteX47" fmla="*/ 29542 w 2208199"/>
                  <a:gd name="connsiteY47" fmla="*/ 768911 h 1843914"/>
                  <a:gd name="connsiteX48" fmla="*/ 45445 w 2208199"/>
                  <a:gd name="connsiteY48" fmla="*/ 792765 h 1843914"/>
                  <a:gd name="connsiteX49" fmla="*/ 101104 w 2208199"/>
                  <a:gd name="connsiteY49" fmla="*/ 880229 h 1843914"/>
                  <a:gd name="connsiteX50" fmla="*/ 132909 w 2208199"/>
                  <a:gd name="connsiteY50" fmla="*/ 927937 h 1843914"/>
                  <a:gd name="connsiteX51" fmla="*/ 156763 w 2208199"/>
                  <a:gd name="connsiteY51" fmla="*/ 959742 h 1843914"/>
                  <a:gd name="connsiteX52" fmla="*/ 204471 w 2208199"/>
                  <a:gd name="connsiteY52" fmla="*/ 991547 h 1843914"/>
                  <a:gd name="connsiteX53" fmla="*/ 268081 w 2208199"/>
                  <a:gd name="connsiteY53" fmla="*/ 1047207 h 1843914"/>
                  <a:gd name="connsiteX54" fmla="*/ 291935 w 2208199"/>
                  <a:gd name="connsiteY54" fmla="*/ 1071060 h 1843914"/>
                  <a:gd name="connsiteX55" fmla="*/ 395302 w 2208199"/>
                  <a:gd name="connsiteY55" fmla="*/ 1134671 h 1843914"/>
                  <a:gd name="connsiteX56" fmla="*/ 419156 w 2208199"/>
                  <a:gd name="connsiteY56" fmla="*/ 1142622 h 1843914"/>
                  <a:gd name="connsiteX57" fmla="*/ 482766 w 2208199"/>
                  <a:gd name="connsiteY57" fmla="*/ 1182379 h 1843914"/>
                  <a:gd name="connsiteX58" fmla="*/ 522523 w 2208199"/>
                  <a:gd name="connsiteY58" fmla="*/ 1190330 h 1843914"/>
                  <a:gd name="connsiteX59" fmla="*/ 546377 w 2208199"/>
                  <a:gd name="connsiteY59" fmla="*/ 1198281 h 1843914"/>
                  <a:gd name="connsiteX60" fmla="*/ 578182 w 2208199"/>
                  <a:gd name="connsiteY60" fmla="*/ 1206233 h 1843914"/>
                  <a:gd name="connsiteX61" fmla="*/ 617939 w 2208199"/>
                  <a:gd name="connsiteY61" fmla="*/ 1245989 h 1843914"/>
                  <a:gd name="connsiteX62" fmla="*/ 625890 w 2208199"/>
                  <a:gd name="connsiteY62" fmla="*/ 1277794 h 1843914"/>
                  <a:gd name="connsiteX63" fmla="*/ 641792 w 2208199"/>
                  <a:gd name="connsiteY63" fmla="*/ 1301648 h 1843914"/>
                  <a:gd name="connsiteX64" fmla="*/ 666815 w 2208199"/>
                  <a:gd name="connsiteY64" fmla="*/ 1524470 h 1843914"/>
                  <a:gd name="connsiteX0" fmla="*/ 665992 w 2207376"/>
                  <a:gd name="connsiteY0" fmla="*/ 1524470 h 1843914"/>
                  <a:gd name="connsiteX1" fmla="*/ 836023 w 2207376"/>
                  <a:gd name="connsiteY1" fmla="*/ 1563067 h 1843914"/>
                  <a:gd name="connsiteX2" fmla="*/ 1030583 w 2207376"/>
                  <a:gd name="connsiteY2" fmla="*/ 1810532 h 1843914"/>
                  <a:gd name="connsiteX3" fmla="*/ 1078291 w 2207376"/>
                  <a:gd name="connsiteY3" fmla="*/ 1794629 h 1843914"/>
                  <a:gd name="connsiteX4" fmla="*/ 1277074 w 2207376"/>
                  <a:gd name="connsiteY4" fmla="*/ 1802580 h 1843914"/>
                  <a:gd name="connsiteX5" fmla="*/ 1507662 w 2207376"/>
                  <a:gd name="connsiteY5" fmla="*/ 1810532 h 1843914"/>
                  <a:gd name="connsiteX6" fmla="*/ 1547418 w 2207376"/>
                  <a:gd name="connsiteY6" fmla="*/ 1818483 h 1843914"/>
                  <a:gd name="connsiteX7" fmla="*/ 1658736 w 2207376"/>
                  <a:gd name="connsiteY7" fmla="*/ 1834386 h 1843914"/>
                  <a:gd name="connsiteX8" fmla="*/ 1913178 w 2207376"/>
                  <a:gd name="connsiteY8" fmla="*/ 1818483 h 1843914"/>
                  <a:gd name="connsiteX9" fmla="*/ 1937032 w 2207376"/>
                  <a:gd name="connsiteY9" fmla="*/ 1810532 h 1843914"/>
                  <a:gd name="connsiteX10" fmla="*/ 1960886 w 2207376"/>
                  <a:gd name="connsiteY10" fmla="*/ 1778727 h 1843914"/>
                  <a:gd name="connsiteX11" fmla="*/ 1984740 w 2207376"/>
                  <a:gd name="connsiteY11" fmla="*/ 1754873 h 1843914"/>
                  <a:gd name="connsiteX12" fmla="*/ 1992691 w 2207376"/>
                  <a:gd name="connsiteY12" fmla="*/ 1715116 h 1843914"/>
                  <a:gd name="connsiteX13" fmla="*/ 2016545 w 2207376"/>
                  <a:gd name="connsiteY13" fmla="*/ 1524285 h 1843914"/>
                  <a:gd name="connsiteX14" fmla="*/ 2048350 w 2207376"/>
                  <a:gd name="connsiteY14" fmla="*/ 1476577 h 1843914"/>
                  <a:gd name="connsiteX15" fmla="*/ 2072204 w 2207376"/>
                  <a:gd name="connsiteY15" fmla="*/ 1468626 h 1843914"/>
                  <a:gd name="connsiteX16" fmla="*/ 2088107 w 2207376"/>
                  <a:gd name="connsiteY16" fmla="*/ 1436820 h 1843914"/>
                  <a:gd name="connsiteX17" fmla="*/ 2111961 w 2207376"/>
                  <a:gd name="connsiteY17" fmla="*/ 1222135 h 1843914"/>
                  <a:gd name="connsiteX18" fmla="*/ 2119912 w 2207376"/>
                  <a:gd name="connsiteY18" fmla="*/ 1198281 h 1843914"/>
                  <a:gd name="connsiteX19" fmla="*/ 2151717 w 2207376"/>
                  <a:gd name="connsiteY19" fmla="*/ 1158525 h 1843914"/>
                  <a:gd name="connsiteX20" fmla="*/ 2175571 w 2207376"/>
                  <a:gd name="connsiteY20" fmla="*/ 1086963 h 1843914"/>
                  <a:gd name="connsiteX21" fmla="*/ 2199425 w 2207376"/>
                  <a:gd name="connsiteY21" fmla="*/ 1023353 h 1843914"/>
                  <a:gd name="connsiteX22" fmla="*/ 2207376 w 2207376"/>
                  <a:gd name="connsiteY22" fmla="*/ 983596 h 1843914"/>
                  <a:gd name="connsiteX23" fmla="*/ 2191474 w 2207376"/>
                  <a:gd name="connsiteY23" fmla="*/ 768911 h 1843914"/>
                  <a:gd name="connsiteX24" fmla="*/ 2151717 w 2207376"/>
                  <a:gd name="connsiteY24" fmla="*/ 729154 h 1843914"/>
                  <a:gd name="connsiteX25" fmla="*/ 2127863 w 2207376"/>
                  <a:gd name="connsiteY25" fmla="*/ 697349 h 1843914"/>
                  <a:gd name="connsiteX26" fmla="*/ 2064253 w 2207376"/>
                  <a:gd name="connsiteY26" fmla="*/ 649641 h 1843914"/>
                  <a:gd name="connsiteX27" fmla="*/ 2000643 w 2207376"/>
                  <a:gd name="connsiteY27" fmla="*/ 593982 h 1843914"/>
                  <a:gd name="connsiteX28" fmla="*/ 1968837 w 2207376"/>
                  <a:gd name="connsiteY28" fmla="*/ 578080 h 1843914"/>
                  <a:gd name="connsiteX29" fmla="*/ 1913178 w 2207376"/>
                  <a:gd name="connsiteY29" fmla="*/ 538323 h 1843914"/>
                  <a:gd name="connsiteX30" fmla="*/ 1889324 w 2207376"/>
                  <a:gd name="connsiteY30" fmla="*/ 514469 h 1843914"/>
                  <a:gd name="connsiteX31" fmla="*/ 1841616 w 2207376"/>
                  <a:gd name="connsiteY31" fmla="*/ 498567 h 1843914"/>
                  <a:gd name="connsiteX32" fmla="*/ 1801860 w 2207376"/>
                  <a:gd name="connsiteY32" fmla="*/ 482664 h 1843914"/>
                  <a:gd name="connsiteX33" fmla="*/ 1604696 w 2207376"/>
                  <a:gd name="connsiteY33" fmla="*/ 314711 h 1843914"/>
                  <a:gd name="connsiteX34" fmla="*/ 1606758 w 2207376"/>
                  <a:gd name="connsiteY34" fmla="*/ 126725 h 1843914"/>
                  <a:gd name="connsiteX35" fmla="*/ 1517681 w 2207376"/>
                  <a:gd name="connsiteY35" fmla="*/ 40232 h 1843914"/>
                  <a:gd name="connsiteX36" fmla="*/ 1276208 w 2207376"/>
                  <a:gd name="connsiteY36" fmla="*/ 10962 h 1843914"/>
                  <a:gd name="connsiteX37" fmla="*/ 1112329 w 2207376"/>
                  <a:gd name="connsiteY37" fmla="*/ 106007 h 1843914"/>
                  <a:gd name="connsiteX38" fmla="*/ 1137681 w 2207376"/>
                  <a:gd name="connsiteY38" fmla="*/ 341541 h 1843914"/>
                  <a:gd name="connsiteX39" fmla="*/ 919265 w 2207376"/>
                  <a:gd name="connsiteY39" fmla="*/ 498567 h 1843914"/>
                  <a:gd name="connsiteX40" fmla="*/ 704088 w 2207376"/>
                  <a:gd name="connsiteY40" fmla="*/ 325638 h 1843914"/>
                  <a:gd name="connsiteX41" fmla="*/ 519511 w 2207376"/>
                  <a:gd name="connsiteY41" fmla="*/ 334900 h 1843914"/>
                  <a:gd name="connsiteX42" fmla="*/ 537109 w 2207376"/>
                  <a:gd name="connsiteY42" fmla="*/ 703300 h 1843914"/>
                  <a:gd name="connsiteX43" fmla="*/ 513256 w 2207376"/>
                  <a:gd name="connsiteY43" fmla="*/ 982572 h 1843914"/>
                  <a:gd name="connsiteX44" fmla="*/ 92329 w 2207376"/>
                  <a:gd name="connsiteY44" fmla="*/ 578080 h 1843914"/>
                  <a:gd name="connsiteX45" fmla="*/ 60524 w 2207376"/>
                  <a:gd name="connsiteY45" fmla="*/ 625787 h 1843914"/>
                  <a:gd name="connsiteX46" fmla="*/ 28719 w 2207376"/>
                  <a:gd name="connsiteY46" fmla="*/ 681447 h 1843914"/>
                  <a:gd name="connsiteX47" fmla="*/ 28719 w 2207376"/>
                  <a:gd name="connsiteY47" fmla="*/ 768911 h 1843914"/>
                  <a:gd name="connsiteX48" fmla="*/ 44622 w 2207376"/>
                  <a:gd name="connsiteY48" fmla="*/ 792765 h 1843914"/>
                  <a:gd name="connsiteX49" fmla="*/ 100281 w 2207376"/>
                  <a:gd name="connsiteY49" fmla="*/ 880229 h 1843914"/>
                  <a:gd name="connsiteX50" fmla="*/ 132086 w 2207376"/>
                  <a:gd name="connsiteY50" fmla="*/ 927937 h 1843914"/>
                  <a:gd name="connsiteX51" fmla="*/ 155940 w 2207376"/>
                  <a:gd name="connsiteY51" fmla="*/ 959742 h 1843914"/>
                  <a:gd name="connsiteX52" fmla="*/ 203648 w 2207376"/>
                  <a:gd name="connsiteY52" fmla="*/ 991547 h 1843914"/>
                  <a:gd name="connsiteX53" fmla="*/ 267258 w 2207376"/>
                  <a:gd name="connsiteY53" fmla="*/ 1047207 h 1843914"/>
                  <a:gd name="connsiteX54" fmla="*/ 291112 w 2207376"/>
                  <a:gd name="connsiteY54" fmla="*/ 1071060 h 1843914"/>
                  <a:gd name="connsiteX55" fmla="*/ 394479 w 2207376"/>
                  <a:gd name="connsiteY55" fmla="*/ 1134671 h 1843914"/>
                  <a:gd name="connsiteX56" fmla="*/ 418333 w 2207376"/>
                  <a:gd name="connsiteY56" fmla="*/ 1142622 h 1843914"/>
                  <a:gd name="connsiteX57" fmla="*/ 481943 w 2207376"/>
                  <a:gd name="connsiteY57" fmla="*/ 1182379 h 1843914"/>
                  <a:gd name="connsiteX58" fmla="*/ 521700 w 2207376"/>
                  <a:gd name="connsiteY58" fmla="*/ 1190330 h 1843914"/>
                  <a:gd name="connsiteX59" fmla="*/ 545554 w 2207376"/>
                  <a:gd name="connsiteY59" fmla="*/ 1198281 h 1843914"/>
                  <a:gd name="connsiteX60" fmla="*/ 577359 w 2207376"/>
                  <a:gd name="connsiteY60" fmla="*/ 1206233 h 1843914"/>
                  <a:gd name="connsiteX61" fmla="*/ 617116 w 2207376"/>
                  <a:gd name="connsiteY61" fmla="*/ 1245989 h 1843914"/>
                  <a:gd name="connsiteX62" fmla="*/ 625067 w 2207376"/>
                  <a:gd name="connsiteY62" fmla="*/ 1277794 h 1843914"/>
                  <a:gd name="connsiteX63" fmla="*/ 640969 w 2207376"/>
                  <a:gd name="connsiteY63" fmla="*/ 1301648 h 1843914"/>
                  <a:gd name="connsiteX64" fmla="*/ 665992 w 2207376"/>
                  <a:gd name="connsiteY64" fmla="*/ 1524470 h 1843914"/>
                  <a:gd name="connsiteX0" fmla="*/ 665992 w 2207376"/>
                  <a:gd name="connsiteY0" fmla="*/ 1524470 h 1843914"/>
                  <a:gd name="connsiteX1" fmla="*/ 836023 w 2207376"/>
                  <a:gd name="connsiteY1" fmla="*/ 1563067 h 1843914"/>
                  <a:gd name="connsiteX2" fmla="*/ 1030583 w 2207376"/>
                  <a:gd name="connsiteY2" fmla="*/ 1810532 h 1843914"/>
                  <a:gd name="connsiteX3" fmla="*/ 1078291 w 2207376"/>
                  <a:gd name="connsiteY3" fmla="*/ 1794629 h 1843914"/>
                  <a:gd name="connsiteX4" fmla="*/ 1277074 w 2207376"/>
                  <a:gd name="connsiteY4" fmla="*/ 1802580 h 1843914"/>
                  <a:gd name="connsiteX5" fmla="*/ 1507662 w 2207376"/>
                  <a:gd name="connsiteY5" fmla="*/ 1810532 h 1843914"/>
                  <a:gd name="connsiteX6" fmla="*/ 1547418 w 2207376"/>
                  <a:gd name="connsiteY6" fmla="*/ 1818483 h 1843914"/>
                  <a:gd name="connsiteX7" fmla="*/ 1658736 w 2207376"/>
                  <a:gd name="connsiteY7" fmla="*/ 1834386 h 1843914"/>
                  <a:gd name="connsiteX8" fmla="*/ 1913178 w 2207376"/>
                  <a:gd name="connsiteY8" fmla="*/ 1818483 h 1843914"/>
                  <a:gd name="connsiteX9" fmla="*/ 1937032 w 2207376"/>
                  <a:gd name="connsiteY9" fmla="*/ 1810532 h 1843914"/>
                  <a:gd name="connsiteX10" fmla="*/ 1960886 w 2207376"/>
                  <a:gd name="connsiteY10" fmla="*/ 1778727 h 1843914"/>
                  <a:gd name="connsiteX11" fmla="*/ 1984740 w 2207376"/>
                  <a:gd name="connsiteY11" fmla="*/ 1754873 h 1843914"/>
                  <a:gd name="connsiteX12" fmla="*/ 1992691 w 2207376"/>
                  <a:gd name="connsiteY12" fmla="*/ 1715116 h 1843914"/>
                  <a:gd name="connsiteX13" fmla="*/ 2016545 w 2207376"/>
                  <a:gd name="connsiteY13" fmla="*/ 1524285 h 1843914"/>
                  <a:gd name="connsiteX14" fmla="*/ 2048350 w 2207376"/>
                  <a:gd name="connsiteY14" fmla="*/ 1476577 h 1843914"/>
                  <a:gd name="connsiteX15" fmla="*/ 2072204 w 2207376"/>
                  <a:gd name="connsiteY15" fmla="*/ 1468626 h 1843914"/>
                  <a:gd name="connsiteX16" fmla="*/ 2088107 w 2207376"/>
                  <a:gd name="connsiteY16" fmla="*/ 1436820 h 1843914"/>
                  <a:gd name="connsiteX17" fmla="*/ 2111961 w 2207376"/>
                  <a:gd name="connsiteY17" fmla="*/ 1222135 h 1843914"/>
                  <a:gd name="connsiteX18" fmla="*/ 2119912 w 2207376"/>
                  <a:gd name="connsiteY18" fmla="*/ 1198281 h 1843914"/>
                  <a:gd name="connsiteX19" fmla="*/ 2151717 w 2207376"/>
                  <a:gd name="connsiteY19" fmla="*/ 1158525 h 1843914"/>
                  <a:gd name="connsiteX20" fmla="*/ 2175571 w 2207376"/>
                  <a:gd name="connsiteY20" fmla="*/ 1086963 h 1843914"/>
                  <a:gd name="connsiteX21" fmla="*/ 2199425 w 2207376"/>
                  <a:gd name="connsiteY21" fmla="*/ 1023353 h 1843914"/>
                  <a:gd name="connsiteX22" fmla="*/ 2207376 w 2207376"/>
                  <a:gd name="connsiteY22" fmla="*/ 983596 h 1843914"/>
                  <a:gd name="connsiteX23" fmla="*/ 2191474 w 2207376"/>
                  <a:gd name="connsiteY23" fmla="*/ 768911 h 1843914"/>
                  <a:gd name="connsiteX24" fmla="*/ 2151717 w 2207376"/>
                  <a:gd name="connsiteY24" fmla="*/ 729154 h 1843914"/>
                  <a:gd name="connsiteX25" fmla="*/ 2127863 w 2207376"/>
                  <a:gd name="connsiteY25" fmla="*/ 697349 h 1843914"/>
                  <a:gd name="connsiteX26" fmla="*/ 2064253 w 2207376"/>
                  <a:gd name="connsiteY26" fmla="*/ 649641 h 1843914"/>
                  <a:gd name="connsiteX27" fmla="*/ 2000643 w 2207376"/>
                  <a:gd name="connsiteY27" fmla="*/ 593982 h 1843914"/>
                  <a:gd name="connsiteX28" fmla="*/ 1968837 w 2207376"/>
                  <a:gd name="connsiteY28" fmla="*/ 578080 h 1843914"/>
                  <a:gd name="connsiteX29" fmla="*/ 1913178 w 2207376"/>
                  <a:gd name="connsiteY29" fmla="*/ 538323 h 1843914"/>
                  <a:gd name="connsiteX30" fmla="*/ 1889324 w 2207376"/>
                  <a:gd name="connsiteY30" fmla="*/ 514469 h 1843914"/>
                  <a:gd name="connsiteX31" fmla="*/ 1841616 w 2207376"/>
                  <a:gd name="connsiteY31" fmla="*/ 498567 h 1843914"/>
                  <a:gd name="connsiteX32" fmla="*/ 1801860 w 2207376"/>
                  <a:gd name="connsiteY32" fmla="*/ 482664 h 1843914"/>
                  <a:gd name="connsiteX33" fmla="*/ 1604696 w 2207376"/>
                  <a:gd name="connsiteY33" fmla="*/ 314711 h 1843914"/>
                  <a:gd name="connsiteX34" fmla="*/ 1606758 w 2207376"/>
                  <a:gd name="connsiteY34" fmla="*/ 126725 h 1843914"/>
                  <a:gd name="connsiteX35" fmla="*/ 1517681 w 2207376"/>
                  <a:gd name="connsiteY35" fmla="*/ 40232 h 1843914"/>
                  <a:gd name="connsiteX36" fmla="*/ 1276208 w 2207376"/>
                  <a:gd name="connsiteY36" fmla="*/ 10962 h 1843914"/>
                  <a:gd name="connsiteX37" fmla="*/ 1112329 w 2207376"/>
                  <a:gd name="connsiteY37" fmla="*/ 106007 h 1843914"/>
                  <a:gd name="connsiteX38" fmla="*/ 1137681 w 2207376"/>
                  <a:gd name="connsiteY38" fmla="*/ 341541 h 1843914"/>
                  <a:gd name="connsiteX39" fmla="*/ 919265 w 2207376"/>
                  <a:gd name="connsiteY39" fmla="*/ 498567 h 1843914"/>
                  <a:gd name="connsiteX40" fmla="*/ 704088 w 2207376"/>
                  <a:gd name="connsiteY40" fmla="*/ 325638 h 1843914"/>
                  <a:gd name="connsiteX41" fmla="*/ 519511 w 2207376"/>
                  <a:gd name="connsiteY41" fmla="*/ 334900 h 1843914"/>
                  <a:gd name="connsiteX42" fmla="*/ 537109 w 2207376"/>
                  <a:gd name="connsiteY42" fmla="*/ 703300 h 1843914"/>
                  <a:gd name="connsiteX43" fmla="*/ 513256 w 2207376"/>
                  <a:gd name="connsiteY43" fmla="*/ 982572 h 1843914"/>
                  <a:gd name="connsiteX44" fmla="*/ 60524 w 2207376"/>
                  <a:gd name="connsiteY44" fmla="*/ 625787 h 1843914"/>
                  <a:gd name="connsiteX45" fmla="*/ 28719 w 2207376"/>
                  <a:gd name="connsiteY45" fmla="*/ 681447 h 1843914"/>
                  <a:gd name="connsiteX46" fmla="*/ 28719 w 2207376"/>
                  <a:gd name="connsiteY46" fmla="*/ 768911 h 1843914"/>
                  <a:gd name="connsiteX47" fmla="*/ 44622 w 2207376"/>
                  <a:gd name="connsiteY47" fmla="*/ 792765 h 1843914"/>
                  <a:gd name="connsiteX48" fmla="*/ 100281 w 2207376"/>
                  <a:gd name="connsiteY48" fmla="*/ 880229 h 1843914"/>
                  <a:gd name="connsiteX49" fmla="*/ 132086 w 2207376"/>
                  <a:gd name="connsiteY49" fmla="*/ 927937 h 1843914"/>
                  <a:gd name="connsiteX50" fmla="*/ 155940 w 2207376"/>
                  <a:gd name="connsiteY50" fmla="*/ 959742 h 1843914"/>
                  <a:gd name="connsiteX51" fmla="*/ 203648 w 2207376"/>
                  <a:gd name="connsiteY51" fmla="*/ 991547 h 1843914"/>
                  <a:gd name="connsiteX52" fmla="*/ 267258 w 2207376"/>
                  <a:gd name="connsiteY52" fmla="*/ 1047207 h 1843914"/>
                  <a:gd name="connsiteX53" fmla="*/ 291112 w 2207376"/>
                  <a:gd name="connsiteY53" fmla="*/ 1071060 h 1843914"/>
                  <a:gd name="connsiteX54" fmla="*/ 394479 w 2207376"/>
                  <a:gd name="connsiteY54" fmla="*/ 1134671 h 1843914"/>
                  <a:gd name="connsiteX55" fmla="*/ 418333 w 2207376"/>
                  <a:gd name="connsiteY55" fmla="*/ 1142622 h 1843914"/>
                  <a:gd name="connsiteX56" fmla="*/ 481943 w 2207376"/>
                  <a:gd name="connsiteY56" fmla="*/ 1182379 h 1843914"/>
                  <a:gd name="connsiteX57" fmla="*/ 521700 w 2207376"/>
                  <a:gd name="connsiteY57" fmla="*/ 1190330 h 1843914"/>
                  <a:gd name="connsiteX58" fmla="*/ 545554 w 2207376"/>
                  <a:gd name="connsiteY58" fmla="*/ 1198281 h 1843914"/>
                  <a:gd name="connsiteX59" fmla="*/ 577359 w 2207376"/>
                  <a:gd name="connsiteY59" fmla="*/ 1206233 h 1843914"/>
                  <a:gd name="connsiteX60" fmla="*/ 617116 w 2207376"/>
                  <a:gd name="connsiteY60" fmla="*/ 1245989 h 1843914"/>
                  <a:gd name="connsiteX61" fmla="*/ 625067 w 2207376"/>
                  <a:gd name="connsiteY61" fmla="*/ 1277794 h 1843914"/>
                  <a:gd name="connsiteX62" fmla="*/ 640969 w 2207376"/>
                  <a:gd name="connsiteY62" fmla="*/ 1301648 h 1843914"/>
                  <a:gd name="connsiteX63" fmla="*/ 665992 w 2207376"/>
                  <a:gd name="connsiteY63" fmla="*/ 1524470 h 1843914"/>
                  <a:gd name="connsiteX0" fmla="*/ 652108 w 2193492"/>
                  <a:gd name="connsiteY0" fmla="*/ 1524470 h 1843914"/>
                  <a:gd name="connsiteX1" fmla="*/ 822139 w 2193492"/>
                  <a:gd name="connsiteY1" fmla="*/ 1563067 h 1843914"/>
                  <a:gd name="connsiteX2" fmla="*/ 1016699 w 2193492"/>
                  <a:gd name="connsiteY2" fmla="*/ 1810532 h 1843914"/>
                  <a:gd name="connsiteX3" fmla="*/ 1064407 w 2193492"/>
                  <a:gd name="connsiteY3" fmla="*/ 1794629 h 1843914"/>
                  <a:gd name="connsiteX4" fmla="*/ 1263190 w 2193492"/>
                  <a:gd name="connsiteY4" fmla="*/ 1802580 h 1843914"/>
                  <a:gd name="connsiteX5" fmla="*/ 1493778 w 2193492"/>
                  <a:gd name="connsiteY5" fmla="*/ 1810532 h 1843914"/>
                  <a:gd name="connsiteX6" fmla="*/ 1533534 w 2193492"/>
                  <a:gd name="connsiteY6" fmla="*/ 1818483 h 1843914"/>
                  <a:gd name="connsiteX7" fmla="*/ 1644852 w 2193492"/>
                  <a:gd name="connsiteY7" fmla="*/ 1834386 h 1843914"/>
                  <a:gd name="connsiteX8" fmla="*/ 1899294 w 2193492"/>
                  <a:gd name="connsiteY8" fmla="*/ 1818483 h 1843914"/>
                  <a:gd name="connsiteX9" fmla="*/ 1923148 w 2193492"/>
                  <a:gd name="connsiteY9" fmla="*/ 1810532 h 1843914"/>
                  <a:gd name="connsiteX10" fmla="*/ 1947002 w 2193492"/>
                  <a:gd name="connsiteY10" fmla="*/ 1778727 h 1843914"/>
                  <a:gd name="connsiteX11" fmla="*/ 1970856 w 2193492"/>
                  <a:gd name="connsiteY11" fmla="*/ 1754873 h 1843914"/>
                  <a:gd name="connsiteX12" fmla="*/ 1978807 w 2193492"/>
                  <a:gd name="connsiteY12" fmla="*/ 1715116 h 1843914"/>
                  <a:gd name="connsiteX13" fmla="*/ 2002661 w 2193492"/>
                  <a:gd name="connsiteY13" fmla="*/ 1524285 h 1843914"/>
                  <a:gd name="connsiteX14" fmla="*/ 2034466 w 2193492"/>
                  <a:gd name="connsiteY14" fmla="*/ 1476577 h 1843914"/>
                  <a:gd name="connsiteX15" fmla="*/ 2058320 w 2193492"/>
                  <a:gd name="connsiteY15" fmla="*/ 1468626 h 1843914"/>
                  <a:gd name="connsiteX16" fmla="*/ 2074223 w 2193492"/>
                  <a:gd name="connsiteY16" fmla="*/ 1436820 h 1843914"/>
                  <a:gd name="connsiteX17" fmla="*/ 2098077 w 2193492"/>
                  <a:gd name="connsiteY17" fmla="*/ 1222135 h 1843914"/>
                  <a:gd name="connsiteX18" fmla="*/ 2106028 w 2193492"/>
                  <a:gd name="connsiteY18" fmla="*/ 1198281 h 1843914"/>
                  <a:gd name="connsiteX19" fmla="*/ 2137833 w 2193492"/>
                  <a:gd name="connsiteY19" fmla="*/ 1158525 h 1843914"/>
                  <a:gd name="connsiteX20" fmla="*/ 2161687 w 2193492"/>
                  <a:gd name="connsiteY20" fmla="*/ 1086963 h 1843914"/>
                  <a:gd name="connsiteX21" fmla="*/ 2185541 w 2193492"/>
                  <a:gd name="connsiteY21" fmla="*/ 1023353 h 1843914"/>
                  <a:gd name="connsiteX22" fmla="*/ 2193492 w 2193492"/>
                  <a:gd name="connsiteY22" fmla="*/ 983596 h 1843914"/>
                  <a:gd name="connsiteX23" fmla="*/ 2177590 w 2193492"/>
                  <a:gd name="connsiteY23" fmla="*/ 768911 h 1843914"/>
                  <a:gd name="connsiteX24" fmla="*/ 2137833 w 2193492"/>
                  <a:gd name="connsiteY24" fmla="*/ 729154 h 1843914"/>
                  <a:gd name="connsiteX25" fmla="*/ 2113979 w 2193492"/>
                  <a:gd name="connsiteY25" fmla="*/ 697349 h 1843914"/>
                  <a:gd name="connsiteX26" fmla="*/ 2050369 w 2193492"/>
                  <a:gd name="connsiteY26" fmla="*/ 649641 h 1843914"/>
                  <a:gd name="connsiteX27" fmla="*/ 1986759 w 2193492"/>
                  <a:gd name="connsiteY27" fmla="*/ 593982 h 1843914"/>
                  <a:gd name="connsiteX28" fmla="*/ 1954953 w 2193492"/>
                  <a:gd name="connsiteY28" fmla="*/ 578080 h 1843914"/>
                  <a:gd name="connsiteX29" fmla="*/ 1899294 w 2193492"/>
                  <a:gd name="connsiteY29" fmla="*/ 538323 h 1843914"/>
                  <a:gd name="connsiteX30" fmla="*/ 1875440 w 2193492"/>
                  <a:gd name="connsiteY30" fmla="*/ 514469 h 1843914"/>
                  <a:gd name="connsiteX31" fmla="*/ 1827732 w 2193492"/>
                  <a:gd name="connsiteY31" fmla="*/ 498567 h 1843914"/>
                  <a:gd name="connsiteX32" fmla="*/ 1787976 w 2193492"/>
                  <a:gd name="connsiteY32" fmla="*/ 482664 h 1843914"/>
                  <a:gd name="connsiteX33" fmla="*/ 1590812 w 2193492"/>
                  <a:gd name="connsiteY33" fmla="*/ 314711 h 1843914"/>
                  <a:gd name="connsiteX34" fmla="*/ 1592874 w 2193492"/>
                  <a:gd name="connsiteY34" fmla="*/ 126725 h 1843914"/>
                  <a:gd name="connsiteX35" fmla="*/ 1503797 w 2193492"/>
                  <a:gd name="connsiteY35" fmla="*/ 40232 h 1843914"/>
                  <a:gd name="connsiteX36" fmla="*/ 1262324 w 2193492"/>
                  <a:gd name="connsiteY36" fmla="*/ 10962 h 1843914"/>
                  <a:gd name="connsiteX37" fmla="*/ 1098445 w 2193492"/>
                  <a:gd name="connsiteY37" fmla="*/ 106007 h 1843914"/>
                  <a:gd name="connsiteX38" fmla="*/ 1123797 w 2193492"/>
                  <a:gd name="connsiteY38" fmla="*/ 341541 h 1843914"/>
                  <a:gd name="connsiteX39" fmla="*/ 905381 w 2193492"/>
                  <a:gd name="connsiteY39" fmla="*/ 498567 h 1843914"/>
                  <a:gd name="connsiteX40" fmla="*/ 690204 w 2193492"/>
                  <a:gd name="connsiteY40" fmla="*/ 325638 h 1843914"/>
                  <a:gd name="connsiteX41" fmla="*/ 505627 w 2193492"/>
                  <a:gd name="connsiteY41" fmla="*/ 334900 h 1843914"/>
                  <a:gd name="connsiteX42" fmla="*/ 523225 w 2193492"/>
                  <a:gd name="connsiteY42" fmla="*/ 703300 h 1843914"/>
                  <a:gd name="connsiteX43" fmla="*/ 499372 w 2193492"/>
                  <a:gd name="connsiteY43" fmla="*/ 982572 h 1843914"/>
                  <a:gd name="connsiteX44" fmla="*/ 14835 w 2193492"/>
                  <a:gd name="connsiteY44" fmla="*/ 681447 h 1843914"/>
                  <a:gd name="connsiteX45" fmla="*/ 14835 w 2193492"/>
                  <a:gd name="connsiteY45" fmla="*/ 768911 h 1843914"/>
                  <a:gd name="connsiteX46" fmla="*/ 30738 w 2193492"/>
                  <a:gd name="connsiteY46" fmla="*/ 792765 h 1843914"/>
                  <a:gd name="connsiteX47" fmla="*/ 86397 w 2193492"/>
                  <a:gd name="connsiteY47" fmla="*/ 880229 h 1843914"/>
                  <a:gd name="connsiteX48" fmla="*/ 118202 w 2193492"/>
                  <a:gd name="connsiteY48" fmla="*/ 927937 h 1843914"/>
                  <a:gd name="connsiteX49" fmla="*/ 142056 w 2193492"/>
                  <a:gd name="connsiteY49" fmla="*/ 959742 h 1843914"/>
                  <a:gd name="connsiteX50" fmla="*/ 189764 w 2193492"/>
                  <a:gd name="connsiteY50" fmla="*/ 991547 h 1843914"/>
                  <a:gd name="connsiteX51" fmla="*/ 253374 w 2193492"/>
                  <a:gd name="connsiteY51" fmla="*/ 1047207 h 1843914"/>
                  <a:gd name="connsiteX52" fmla="*/ 277228 w 2193492"/>
                  <a:gd name="connsiteY52" fmla="*/ 1071060 h 1843914"/>
                  <a:gd name="connsiteX53" fmla="*/ 380595 w 2193492"/>
                  <a:gd name="connsiteY53" fmla="*/ 1134671 h 1843914"/>
                  <a:gd name="connsiteX54" fmla="*/ 404449 w 2193492"/>
                  <a:gd name="connsiteY54" fmla="*/ 1142622 h 1843914"/>
                  <a:gd name="connsiteX55" fmla="*/ 468059 w 2193492"/>
                  <a:gd name="connsiteY55" fmla="*/ 1182379 h 1843914"/>
                  <a:gd name="connsiteX56" fmla="*/ 507816 w 2193492"/>
                  <a:gd name="connsiteY56" fmla="*/ 1190330 h 1843914"/>
                  <a:gd name="connsiteX57" fmla="*/ 531670 w 2193492"/>
                  <a:gd name="connsiteY57" fmla="*/ 1198281 h 1843914"/>
                  <a:gd name="connsiteX58" fmla="*/ 563475 w 2193492"/>
                  <a:gd name="connsiteY58" fmla="*/ 1206233 h 1843914"/>
                  <a:gd name="connsiteX59" fmla="*/ 603232 w 2193492"/>
                  <a:gd name="connsiteY59" fmla="*/ 1245989 h 1843914"/>
                  <a:gd name="connsiteX60" fmla="*/ 611183 w 2193492"/>
                  <a:gd name="connsiteY60" fmla="*/ 1277794 h 1843914"/>
                  <a:gd name="connsiteX61" fmla="*/ 627085 w 2193492"/>
                  <a:gd name="connsiteY61" fmla="*/ 1301648 h 1843914"/>
                  <a:gd name="connsiteX62" fmla="*/ 652108 w 2193492"/>
                  <a:gd name="connsiteY62" fmla="*/ 1524470 h 1843914"/>
                  <a:gd name="connsiteX0" fmla="*/ 637273 w 2178657"/>
                  <a:gd name="connsiteY0" fmla="*/ 1524470 h 1843914"/>
                  <a:gd name="connsiteX1" fmla="*/ 807304 w 2178657"/>
                  <a:gd name="connsiteY1" fmla="*/ 1563067 h 1843914"/>
                  <a:gd name="connsiteX2" fmla="*/ 1001864 w 2178657"/>
                  <a:gd name="connsiteY2" fmla="*/ 1810532 h 1843914"/>
                  <a:gd name="connsiteX3" fmla="*/ 1049572 w 2178657"/>
                  <a:gd name="connsiteY3" fmla="*/ 1794629 h 1843914"/>
                  <a:gd name="connsiteX4" fmla="*/ 1248355 w 2178657"/>
                  <a:gd name="connsiteY4" fmla="*/ 1802580 h 1843914"/>
                  <a:gd name="connsiteX5" fmla="*/ 1478943 w 2178657"/>
                  <a:gd name="connsiteY5" fmla="*/ 1810532 h 1843914"/>
                  <a:gd name="connsiteX6" fmla="*/ 1518699 w 2178657"/>
                  <a:gd name="connsiteY6" fmla="*/ 1818483 h 1843914"/>
                  <a:gd name="connsiteX7" fmla="*/ 1630017 w 2178657"/>
                  <a:gd name="connsiteY7" fmla="*/ 1834386 h 1843914"/>
                  <a:gd name="connsiteX8" fmla="*/ 1884459 w 2178657"/>
                  <a:gd name="connsiteY8" fmla="*/ 1818483 h 1843914"/>
                  <a:gd name="connsiteX9" fmla="*/ 1908313 w 2178657"/>
                  <a:gd name="connsiteY9" fmla="*/ 1810532 h 1843914"/>
                  <a:gd name="connsiteX10" fmla="*/ 1932167 w 2178657"/>
                  <a:gd name="connsiteY10" fmla="*/ 1778727 h 1843914"/>
                  <a:gd name="connsiteX11" fmla="*/ 1956021 w 2178657"/>
                  <a:gd name="connsiteY11" fmla="*/ 1754873 h 1843914"/>
                  <a:gd name="connsiteX12" fmla="*/ 1963972 w 2178657"/>
                  <a:gd name="connsiteY12" fmla="*/ 1715116 h 1843914"/>
                  <a:gd name="connsiteX13" fmla="*/ 1987826 w 2178657"/>
                  <a:gd name="connsiteY13" fmla="*/ 1524285 h 1843914"/>
                  <a:gd name="connsiteX14" fmla="*/ 2019631 w 2178657"/>
                  <a:gd name="connsiteY14" fmla="*/ 1476577 h 1843914"/>
                  <a:gd name="connsiteX15" fmla="*/ 2043485 w 2178657"/>
                  <a:gd name="connsiteY15" fmla="*/ 1468626 h 1843914"/>
                  <a:gd name="connsiteX16" fmla="*/ 2059388 w 2178657"/>
                  <a:gd name="connsiteY16" fmla="*/ 1436820 h 1843914"/>
                  <a:gd name="connsiteX17" fmla="*/ 2083242 w 2178657"/>
                  <a:gd name="connsiteY17" fmla="*/ 1222135 h 1843914"/>
                  <a:gd name="connsiteX18" fmla="*/ 2091193 w 2178657"/>
                  <a:gd name="connsiteY18" fmla="*/ 1198281 h 1843914"/>
                  <a:gd name="connsiteX19" fmla="*/ 2122998 w 2178657"/>
                  <a:gd name="connsiteY19" fmla="*/ 1158525 h 1843914"/>
                  <a:gd name="connsiteX20" fmla="*/ 2146852 w 2178657"/>
                  <a:gd name="connsiteY20" fmla="*/ 1086963 h 1843914"/>
                  <a:gd name="connsiteX21" fmla="*/ 2170706 w 2178657"/>
                  <a:gd name="connsiteY21" fmla="*/ 1023353 h 1843914"/>
                  <a:gd name="connsiteX22" fmla="*/ 2178657 w 2178657"/>
                  <a:gd name="connsiteY22" fmla="*/ 983596 h 1843914"/>
                  <a:gd name="connsiteX23" fmla="*/ 2162755 w 2178657"/>
                  <a:gd name="connsiteY23" fmla="*/ 768911 h 1843914"/>
                  <a:gd name="connsiteX24" fmla="*/ 2122998 w 2178657"/>
                  <a:gd name="connsiteY24" fmla="*/ 729154 h 1843914"/>
                  <a:gd name="connsiteX25" fmla="*/ 2099144 w 2178657"/>
                  <a:gd name="connsiteY25" fmla="*/ 697349 h 1843914"/>
                  <a:gd name="connsiteX26" fmla="*/ 2035534 w 2178657"/>
                  <a:gd name="connsiteY26" fmla="*/ 649641 h 1843914"/>
                  <a:gd name="connsiteX27" fmla="*/ 1971924 w 2178657"/>
                  <a:gd name="connsiteY27" fmla="*/ 593982 h 1843914"/>
                  <a:gd name="connsiteX28" fmla="*/ 1940118 w 2178657"/>
                  <a:gd name="connsiteY28" fmla="*/ 578080 h 1843914"/>
                  <a:gd name="connsiteX29" fmla="*/ 1884459 w 2178657"/>
                  <a:gd name="connsiteY29" fmla="*/ 538323 h 1843914"/>
                  <a:gd name="connsiteX30" fmla="*/ 1860605 w 2178657"/>
                  <a:gd name="connsiteY30" fmla="*/ 514469 h 1843914"/>
                  <a:gd name="connsiteX31" fmla="*/ 1812897 w 2178657"/>
                  <a:gd name="connsiteY31" fmla="*/ 498567 h 1843914"/>
                  <a:gd name="connsiteX32" fmla="*/ 1773141 w 2178657"/>
                  <a:gd name="connsiteY32" fmla="*/ 482664 h 1843914"/>
                  <a:gd name="connsiteX33" fmla="*/ 1575977 w 2178657"/>
                  <a:gd name="connsiteY33" fmla="*/ 314711 h 1843914"/>
                  <a:gd name="connsiteX34" fmla="*/ 1578039 w 2178657"/>
                  <a:gd name="connsiteY34" fmla="*/ 126725 h 1843914"/>
                  <a:gd name="connsiteX35" fmla="*/ 1488962 w 2178657"/>
                  <a:gd name="connsiteY35" fmla="*/ 40232 h 1843914"/>
                  <a:gd name="connsiteX36" fmla="*/ 1247489 w 2178657"/>
                  <a:gd name="connsiteY36" fmla="*/ 10962 h 1843914"/>
                  <a:gd name="connsiteX37" fmla="*/ 1083610 w 2178657"/>
                  <a:gd name="connsiteY37" fmla="*/ 106007 h 1843914"/>
                  <a:gd name="connsiteX38" fmla="*/ 1108962 w 2178657"/>
                  <a:gd name="connsiteY38" fmla="*/ 341541 h 1843914"/>
                  <a:gd name="connsiteX39" fmla="*/ 890546 w 2178657"/>
                  <a:gd name="connsiteY39" fmla="*/ 498567 h 1843914"/>
                  <a:gd name="connsiteX40" fmla="*/ 675369 w 2178657"/>
                  <a:gd name="connsiteY40" fmla="*/ 325638 h 1843914"/>
                  <a:gd name="connsiteX41" fmla="*/ 490792 w 2178657"/>
                  <a:gd name="connsiteY41" fmla="*/ 334900 h 1843914"/>
                  <a:gd name="connsiteX42" fmla="*/ 508390 w 2178657"/>
                  <a:gd name="connsiteY42" fmla="*/ 703300 h 1843914"/>
                  <a:gd name="connsiteX43" fmla="*/ 484537 w 2178657"/>
                  <a:gd name="connsiteY43" fmla="*/ 982572 h 1843914"/>
                  <a:gd name="connsiteX44" fmla="*/ 0 w 2178657"/>
                  <a:gd name="connsiteY44" fmla="*/ 768911 h 1843914"/>
                  <a:gd name="connsiteX45" fmla="*/ 15903 w 2178657"/>
                  <a:gd name="connsiteY45" fmla="*/ 792765 h 1843914"/>
                  <a:gd name="connsiteX46" fmla="*/ 71562 w 2178657"/>
                  <a:gd name="connsiteY46" fmla="*/ 880229 h 1843914"/>
                  <a:gd name="connsiteX47" fmla="*/ 103367 w 2178657"/>
                  <a:gd name="connsiteY47" fmla="*/ 927937 h 1843914"/>
                  <a:gd name="connsiteX48" fmla="*/ 127221 w 2178657"/>
                  <a:gd name="connsiteY48" fmla="*/ 959742 h 1843914"/>
                  <a:gd name="connsiteX49" fmla="*/ 174929 w 2178657"/>
                  <a:gd name="connsiteY49" fmla="*/ 991547 h 1843914"/>
                  <a:gd name="connsiteX50" fmla="*/ 238539 w 2178657"/>
                  <a:gd name="connsiteY50" fmla="*/ 1047207 h 1843914"/>
                  <a:gd name="connsiteX51" fmla="*/ 262393 w 2178657"/>
                  <a:gd name="connsiteY51" fmla="*/ 1071060 h 1843914"/>
                  <a:gd name="connsiteX52" fmla="*/ 365760 w 2178657"/>
                  <a:gd name="connsiteY52" fmla="*/ 1134671 h 1843914"/>
                  <a:gd name="connsiteX53" fmla="*/ 389614 w 2178657"/>
                  <a:gd name="connsiteY53" fmla="*/ 1142622 h 1843914"/>
                  <a:gd name="connsiteX54" fmla="*/ 453224 w 2178657"/>
                  <a:gd name="connsiteY54" fmla="*/ 1182379 h 1843914"/>
                  <a:gd name="connsiteX55" fmla="*/ 492981 w 2178657"/>
                  <a:gd name="connsiteY55" fmla="*/ 1190330 h 1843914"/>
                  <a:gd name="connsiteX56" fmla="*/ 516835 w 2178657"/>
                  <a:gd name="connsiteY56" fmla="*/ 1198281 h 1843914"/>
                  <a:gd name="connsiteX57" fmla="*/ 548640 w 2178657"/>
                  <a:gd name="connsiteY57" fmla="*/ 1206233 h 1843914"/>
                  <a:gd name="connsiteX58" fmla="*/ 588397 w 2178657"/>
                  <a:gd name="connsiteY58" fmla="*/ 1245989 h 1843914"/>
                  <a:gd name="connsiteX59" fmla="*/ 596348 w 2178657"/>
                  <a:gd name="connsiteY59" fmla="*/ 1277794 h 1843914"/>
                  <a:gd name="connsiteX60" fmla="*/ 612250 w 2178657"/>
                  <a:gd name="connsiteY60" fmla="*/ 1301648 h 1843914"/>
                  <a:gd name="connsiteX61" fmla="*/ 637273 w 2178657"/>
                  <a:gd name="connsiteY61" fmla="*/ 1524470 h 1843914"/>
                  <a:gd name="connsiteX0" fmla="*/ 624308 w 2165692"/>
                  <a:gd name="connsiteY0" fmla="*/ 1524470 h 1843914"/>
                  <a:gd name="connsiteX1" fmla="*/ 794339 w 2165692"/>
                  <a:gd name="connsiteY1" fmla="*/ 1563067 h 1843914"/>
                  <a:gd name="connsiteX2" fmla="*/ 988899 w 2165692"/>
                  <a:gd name="connsiteY2" fmla="*/ 1810532 h 1843914"/>
                  <a:gd name="connsiteX3" fmla="*/ 1036607 w 2165692"/>
                  <a:gd name="connsiteY3" fmla="*/ 1794629 h 1843914"/>
                  <a:gd name="connsiteX4" fmla="*/ 1235390 w 2165692"/>
                  <a:gd name="connsiteY4" fmla="*/ 1802580 h 1843914"/>
                  <a:gd name="connsiteX5" fmla="*/ 1465978 w 2165692"/>
                  <a:gd name="connsiteY5" fmla="*/ 1810532 h 1843914"/>
                  <a:gd name="connsiteX6" fmla="*/ 1505734 w 2165692"/>
                  <a:gd name="connsiteY6" fmla="*/ 1818483 h 1843914"/>
                  <a:gd name="connsiteX7" fmla="*/ 1617052 w 2165692"/>
                  <a:gd name="connsiteY7" fmla="*/ 1834386 h 1843914"/>
                  <a:gd name="connsiteX8" fmla="*/ 1871494 w 2165692"/>
                  <a:gd name="connsiteY8" fmla="*/ 1818483 h 1843914"/>
                  <a:gd name="connsiteX9" fmla="*/ 1895348 w 2165692"/>
                  <a:gd name="connsiteY9" fmla="*/ 1810532 h 1843914"/>
                  <a:gd name="connsiteX10" fmla="*/ 1919202 w 2165692"/>
                  <a:gd name="connsiteY10" fmla="*/ 1778727 h 1843914"/>
                  <a:gd name="connsiteX11" fmla="*/ 1943056 w 2165692"/>
                  <a:gd name="connsiteY11" fmla="*/ 1754873 h 1843914"/>
                  <a:gd name="connsiteX12" fmla="*/ 1951007 w 2165692"/>
                  <a:gd name="connsiteY12" fmla="*/ 1715116 h 1843914"/>
                  <a:gd name="connsiteX13" fmla="*/ 1974861 w 2165692"/>
                  <a:gd name="connsiteY13" fmla="*/ 1524285 h 1843914"/>
                  <a:gd name="connsiteX14" fmla="*/ 2006666 w 2165692"/>
                  <a:gd name="connsiteY14" fmla="*/ 1476577 h 1843914"/>
                  <a:gd name="connsiteX15" fmla="*/ 2030520 w 2165692"/>
                  <a:gd name="connsiteY15" fmla="*/ 1468626 h 1843914"/>
                  <a:gd name="connsiteX16" fmla="*/ 2046423 w 2165692"/>
                  <a:gd name="connsiteY16" fmla="*/ 1436820 h 1843914"/>
                  <a:gd name="connsiteX17" fmla="*/ 2070277 w 2165692"/>
                  <a:gd name="connsiteY17" fmla="*/ 1222135 h 1843914"/>
                  <a:gd name="connsiteX18" fmla="*/ 2078228 w 2165692"/>
                  <a:gd name="connsiteY18" fmla="*/ 1198281 h 1843914"/>
                  <a:gd name="connsiteX19" fmla="*/ 2110033 w 2165692"/>
                  <a:gd name="connsiteY19" fmla="*/ 1158525 h 1843914"/>
                  <a:gd name="connsiteX20" fmla="*/ 2133887 w 2165692"/>
                  <a:gd name="connsiteY20" fmla="*/ 1086963 h 1843914"/>
                  <a:gd name="connsiteX21" fmla="*/ 2157741 w 2165692"/>
                  <a:gd name="connsiteY21" fmla="*/ 1023353 h 1843914"/>
                  <a:gd name="connsiteX22" fmla="*/ 2165692 w 2165692"/>
                  <a:gd name="connsiteY22" fmla="*/ 983596 h 1843914"/>
                  <a:gd name="connsiteX23" fmla="*/ 2149790 w 2165692"/>
                  <a:gd name="connsiteY23" fmla="*/ 768911 h 1843914"/>
                  <a:gd name="connsiteX24" fmla="*/ 2110033 w 2165692"/>
                  <a:gd name="connsiteY24" fmla="*/ 729154 h 1843914"/>
                  <a:gd name="connsiteX25" fmla="*/ 2086179 w 2165692"/>
                  <a:gd name="connsiteY25" fmla="*/ 697349 h 1843914"/>
                  <a:gd name="connsiteX26" fmla="*/ 2022569 w 2165692"/>
                  <a:gd name="connsiteY26" fmla="*/ 649641 h 1843914"/>
                  <a:gd name="connsiteX27" fmla="*/ 1958959 w 2165692"/>
                  <a:gd name="connsiteY27" fmla="*/ 593982 h 1843914"/>
                  <a:gd name="connsiteX28" fmla="*/ 1927153 w 2165692"/>
                  <a:gd name="connsiteY28" fmla="*/ 578080 h 1843914"/>
                  <a:gd name="connsiteX29" fmla="*/ 1871494 w 2165692"/>
                  <a:gd name="connsiteY29" fmla="*/ 538323 h 1843914"/>
                  <a:gd name="connsiteX30" fmla="*/ 1847640 w 2165692"/>
                  <a:gd name="connsiteY30" fmla="*/ 514469 h 1843914"/>
                  <a:gd name="connsiteX31" fmla="*/ 1799932 w 2165692"/>
                  <a:gd name="connsiteY31" fmla="*/ 498567 h 1843914"/>
                  <a:gd name="connsiteX32" fmla="*/ 1760176 w 2165692"/>
                  <a:gd name="connsiteY32" fmla="*/ 482664 h 1843914"/>
                  <a:gd name="connsiteX33" fmla="*/ 1563012 w 2165692"/>
                  <a:gd name="connsiteY33" fmla="*/ 314711 h 1843914"/>
                  <a:gd name="connsiteX34" fmla="*/ 1565074 w 2165692"/>
                  <a:gd name="connsiteY34" fmla="*/ 126725 h 1843914"/>
                  <a:gd name="connsiteX35" fmla="*/ 1475997 w 2165692"/>
                  <a:gd name="connsiteY35" fmla="*/ 40232 h 1843914"/>
                  <a:gd name="connsiteX36" fmla="*/ 1234524 w 2165692"/>
                  <a:gd name="connsiteY36" fmla="*/ 10962 h 1843914"/>
                  <a:gd name="connsiteX37" fmla="*/ 1070645 w 2165692"/>
                  <a:gd name="connsiteY37" fmla="*/ 106007 h 1843914"/>
                  <a:gd name="connsiteX38" fmla="*/ 1095997 w 2165692"/>
                  <a:gd name="connsiteY38" fmla="*/ 341541 h 1843914"/>
                  <a:gd name="connsiteX39" fmla="*/ 877581 w 2165692"/>
                  <a:gd name="connsiteY39" fmla="*/ 498567 h 1843914"/>
                  <a:gd name="connsiteX40" fmla="*/ 662404 w 2165692"/>
                  <a:gd name="connsiteY40" fmla="*/ 325638 h 1843914"/>
                  <a:gd name="connsiteX41" fmla="*/ 477827 w 2165692"/>
                  <a:gd name="connsiteY41" fmla="*/ 334900 h 1843914"/>
                  <a:gd name="connsiteX42" fmla="*/ 495425 w 2165692"/>
                  <a:gd name="connsiteY42" fmla="*/ 703300 h 1843914"/>
                  <a:gd name="connsiteX43" fmla="*/ 471572 w 2165692"/>
                  <a:gd name="connsiteY43" fmla="*/ 982572 h 1843914"/>
                  <a:gd name="connsiteX44" fmla="*/ 2938 w 2165692"/>
                  <a:gd name="connsiteY44" fmla="*/ 792765 h 1843914"/>
                  <a:gd name="connsiteX45" fmla="*/ 58597 w 2165692"/>
                  <a:gd name="connsiteY45" fmla="*/ 880229 h 1843914"/>
                  <a:gd name="connsiteX46" fmla="*/ 90402 w 2165692"/>
                  <a:gd name="connsiteY46" fmla="*/ 927937 h 1843914"/>
                  <a:gd name="connsiteX47" fmla="*/ 114256 w 2165692"/>
                  <a:gd name="connsiteY47" fmla="*/ 959742 h 1843914"/>
                  <a:gd name="connsiteX48" fmla="*/ 161964 w 2165692"/>
                  <a:gd name="connsiteY48" fmla="*/ 991547 h 1843914"/>
                  <a:gd name="connsiteX49" fmla="*/ 225574 w 2165692"/>
                  <a:gd name="connsiteY49" fmla="*/ 1047207 h 1843914"/>
                  <a:gd name="connsiteX50" fmla="*/ 249428 w 2165692"/>
                  <a:gd name="connsiteY50" fmla="*/ 1071060 h 1843914"/>
                  <a:gd name="connsiteX51" fmla="*/ 352795 w 2165692"/>
                  <a:gd name="connsiteY51" fmla="*/ 1134671 h 1843914"/>
                  <a:gd name="connsiteX52" fmla="*/ 376649 w 2165692"/>
                  <a:gd name="connsiteY52" fmla="*/ 1142622 h 1843914"/>
                  <a:gd name="connsiteX53" fmla="*/ 440259 w 2165692"/>
                  <a:gd name="connsiteY53" fmla="*/ 1182379 h 1843914"/>
                  <a:gd name="connsiteX54" fmla="*/ 480016 w 2165692"/>
                  <a:gd name="connsiteY54" fmla="*/ 1190330 h 1843914"/>
                  <a:gd name="connsiteX55" fmla="*/ 503870 w 2165692"/>
                  <a:gd name="connsiteY55" fmla="*/ 1198281 h 1843914"/>
                  <a:gd name="connsiteX56" fmla="*/ 535675 w 2165692"/>
                  <a:gd name="connsiteY56" fmla="*/ 1206233 h 1843914"/>
                  <a:gd name="connsiteX57" fmla="*/ 575432 w 2165692"/>
                  <a:gd name="connsiteY57" fmla="*/ 1245989 h 1843914"/>
                  <a:gd name="connsiteX58" fmla="*/ 583383 w 2165692"/>
                  <a:gd name="connsiteY58" fmla="*/ 1277794 h 1843914"/>
                  <a:gd name="connsiteX59" fmla="*/ 599285 w 2165692"/>
                  <a:gd name="connsiteY59" fmla="*/ 1301648 h 1843914"/>
                  <a:gd name="connsiteX60" fmla="*/ 624308 w 2165692"/>
                  <a:gd name="connsiteY60" fmla="*/ 1524470 h 1843914"/>
                  <a:gd name="connsiteX0" fmla="*/ 565711 w 2107095"/>
                  <a:gd name="connsiteY0" fmla="*/ 1524470 h 1843914"/>
                  <a:gd name="connsiteX1" fmla="*/ 735742 w 2107095"/>
                  <a:gd name="connsiteY1" fmla="*/ 1563067 h 1843914"/>
                  <a:gd name="connsiteX2" fmla="*/ 930302 w 2107095"/>
                  <a:gd name="connsiteY2" fmla="*/ 1810532 h 1843914"/>
                  <a:gd name="connsiteX3" fmla="*/ 978010 w 2107095"/>
                  <a:gd name="connsiteY3" fmla="*/ 1794629 h 1843914"/>
                  <a:gd name="connsiteX4" fmla="*/ 1176793 w 2107095"/>
                  <a:gd name="connsiteY4" fmla="*/ 1802580 h 1843914"/>
                  <a:gd name="connsiteX5" fmla="*/ 1407381 w 2107095"/>
                  <a:gd name="connsiteY5" fmla="*/ 1810532 h 1843914"/>
                  <a:gd name="connsiteX6" fmla="*/ 1447137 w 2107095"/>
                  <a:gd name="connsiteY6" fmla="*/ 1818483 h 1843914"/>
                  <a:gd name="connsiteX7" fmla="*/ 1558455 w 2107095"/>
                  <a:gd name="connsiteY7" fmla="*/ 1834386 h 1843914"/>
                  <a:gd name="connsiteX8" fmla="*/ 1812897 w 2107095"/>
                  <a:gd name="connsiteY8" fmla="*/ 1818483 h 1843914"/>
                  <a:gd name="connsiteX9" fmla="*/ 1836751 w 2107095"/>
                  <a:gd name="connsiteY9" fmla="*/ 1810532 h 1843914"/>
                  <a:gd name="connsiteX10" fmla="*/ 1860605 w 2107095"/>
                  <a:gd name="connsiteY10" fmla="*/ 1778727 h 1843914"/>
                  <a:gd name="connsiteX11" fmla="*/ 1884459 w 2107095"/>
                  <a:gd name="connsiteY11" fmla="*/ 1754873 h 1843914"/>
                  <a:gd name="connsiteX12" fmla="*/ 1892410 w 2107095"/>
                  <a:gd name="connsiteY12" fmla="*/ 1715116 h 1843914"/>
                  <a:gd name="connsiteX13" fmla="*/ 1916264 w 2107095"/>
                  <a:gd name="connsiteY13" fmla="*/ 1524285 h 1843914"/>
                  <a:gd name="connsiteX14" fmla="*/ 1948069 w 2107095"/>
                  <a:gd name="connsiteY14" fmla="*/ 1476577 h 1843914"/>
                  <a:gd name="connsiteX15" fmla="*/ 1971923 w 2107095"/>
                  <a:gd name="connsiteY15" fmla="*/ 1468626 h 1843914"/>
                  <a:gd name="connsiteX16" fmla="*/ 1987826 w 2107095"/>
                  <a:gd name="connsiteY16" fmla="*/ 1436820 h 1843914"/>
                  <a:gd name="connsiteX17" fmla="*/ 2011680 w 2107095"/>
                  <a:gd name="connsiteY17" fmla="*/ 1222135 h 1843914"/>
                  <a:gd name="connsiteX18" fmla="*/ 2019631 w 2107095"/>
                  <a:gd name="connsiteY18" fmla="*/ 1198281 h 1843914"/>
                  <a:gd name="connsiteX19" fmla="*/ 2051436 w 2107095"/>
                  <a:gd name="connsiteY19" fmla="*/ 1158525 h 1843914"/>
                  <a:gd name="connsiteX20" fmla="*/ 2075290 w 2107095"/>
                  <a:gd name="connsiteY20" fmla="*/ 1086963 h 1843914"/>
                  <a:gd name="connsiteX21" fmla="*/ 2099144 w 2107095"/>
                  <a:gd name="connsiteY21" fmla="*/ 1023353 h 1843914"/>
                  <a:gd name="connsiteX22" fmla="*/ 2107095 w 2107095"/>
                  <a:gd name="connsiteY22" fmla="*/ 983596 h 1843914"/>
                  <a:gd name="connsiteX23" fmla="*/ 2091193 w 2107095"/>
                  <a:gd name="connsiteY23" fmla="*/ 768911 h 1843914"/>
                  <a:gd name="connsiteX24" fmla="*/ 2051436 w 2107095"/>
                  <a:gd name="connsiteY24" fmla="*/ 729154 h 1843914"/>
                  <a:gd name="connsiteX25" fmla="*/ 2027582 w 2107095"/>
                  <a:gd name="connsiteY25" fmla="*/ 697349 h 1843914"/>
                  <a:gd name="connsiteX26" fmla="*/ 1963972 w 2107095"/>
                  <a:gd name="connsiteY26" fmla="*/ 649641 h 1843914"/>
                  <a:gd name="connsiteX27" fmla="*/ 1900362 w 2107095"/>
                  <a:gd name="connsiteY27" fmla="*/ 593982 h 1843914"/>
                  <a:gd name="connsiteX28" fmla="*/ 1868556 w 2107095"/>
                  <a:gd name="connsiteY28" fmla="*/ 578080 h 1843914"/>
                  <a:gd name="connsiteX29" fmla="*/ 1812897 w 2107095"/>
                  <a:gd name="connsiteY29" fmla="*/ 538323 h 1843914"/>
                  <a:gd name="connsiteX30" fmla="*/ 1789043 w 2107095"/>
                  <a:gd name="connsiteY30" fmla="*/ 514469 h 1843914"/>
                  <a:gd name="connsiteX31" fmla="*/ 1741335 w 2107095"/>
                  <a:gd name="connsiteY31" fmla="*/ 498567 h 1843914"/>
                  <a:gd name="connsiteX32" fmla="*/ 1701579 w 2107095"/>
                  <a:gd name="connsiteY32" fmla="*/ 482664 h 1843914"/>
                  <a:gd name="connsiteX33" fmla="*/ 1504415 w 2107095"/>
                  <a:gd name="connsiteY33" fmla="*/ 314711 h 1843914"/>
                  <a:gd name="connsiteX34" fmla="*/ 1506477 w 2107095"/>
                  <a:gd name="connsiteY34" fmla="*/ 126725 h 1843914"/>
                  <a:gd name="connsiteX35" fmla="*/ 1417400 w 2107095"/>
                  <a:gd name="connsiteY35" fmla="*/ 40232 h 1843914"/>
                  <a:gd name="connsiteX36" fmla="*/ 1175927 w 2107095"/>
                  <a:gd name="connsiteY36" fmla="*/ 10962 h 1843914"/>
                  <a:gd name="connsiteX37" fmla="*/ 1012048 w 2107095"/>
                  <a:gd name="connsiteY37" fmla="*/ 106007 h 1843914"/>
                  <a:gd name="connsiteX38" fmla="*/ 1037400 w 2107095"/>
                  <a:gd name="connsiteY38" fmla="*/ 341541 h 1843914"/>
                  <a:gd name="connsiteX39" fmla="*/ 818984 w 2107095"/>
                  <a:gd name="connsiteY39" fmla="*/ 498567 h 1843914"/>
                  <a:gd name="connsiteX40" fmla="*/ 603807 w 2107095"/>
                  <a:gd name="connsiteY40" fmla="*/ 325638 h 1843914"/>
                  <a:gd name="connsiteX41" fmla="*/ 419230 w 2107095"/>
                  <a:gd name="connsiteY41" fmla="*/ 334900 h 1843914"/>
                  <a:gd name="connsiteX42" fmla="*/ 436828 w 2107095"/>
                  <a:gd name="connsiteY42" fmla="*/ 703300 h 1843914"/>
                  <a:gd name="connsiteX43" fmla="*/ 412975 w 2107095"/>
                  <a:gd name="connsiteY43" fmla="*/ 982572 h 1843914"/>
                  <a:gd name="connsiteX44" fmla="*/ 0 w 2107095"/>
                  <a:gd name="connsiteY44" fmla="*/ 880229 h 1843914"/>
                  <a:gd name="connsiteX45" fmla="*/ 31805 w 2107095"/>
                  <a:gd name="connsiteY45" fmla="*/ 927937 h 1843914"/>
                  <a:gd name="connsiteX46" fmla="*/ 55659 w 2107095"/>
                  <a:gd name="connsiteY46" fmla="*/ 959742 h 1843914"/>
                  <a:gd name="connsiteX47" fmla="*/ 103367 w 2107095"/>
                  <a:gd name="connsiteY47" fmla="*/ 991547 h 1843914"/>
                  <a:gd name="connsiteX48" fmla="*/ 166977 w 2107095"/>
                  <a:gd name="connsiteY48" fmla="*/ 1047207 h 1843914"/>
                  <a:gd name="connsiteX49" fmla="*/ 190831 w 2107095"/>
                  <a:gd name="connsiteY49" fmla="*/ 1071060 h 1843914"/>
                  <a:gd name="connsiteX50" fmla="*/ 294198 w 2107095"/>
                  <a:gd name="connsiteY50" fmla="*/ 1134671 h 1843914"/>
                  <a:gd name="connsiteX51" fmla="*/ 318052 w 2107095"/>
                  <a:gd name="connsiteY51" fmla="*/ 1142622 h 1843914"/>
                  <a:gd name="connsiteX52" fmla="*/ 381662 w 2107095"/>
                  <a:gd name="connsiteY52" fmla="*/ 1182379 h 1843914"/>
                  <a:gd name="connsiteX53" fmla="*/ 421419 w 2107095"/>
                  <a:gd name="connsiteY53" fmla="*/ 1190330 h 1843914"/>
                  <a:gd name="connsiteX54" fmla="*/ 445273 w 2107095"/>
                  <a:gd name="connsiteY54" fmla="*/ 1198281 h 1843914"/>
                  <a:gd name="connsiteX55" fmla="*/ 477078 w 2107095"/>
                  <a:gd name="connsiteY55" fmla="*/ 1206233 h 1843914"/>
                  <a:gd name="connsiteX56" fmla="*/ 516835 w 2107095"/>
                  <a:gd name="connsiteY56" fmla="*/ 1245989 h 1843914"/>
                  <a:gd name="connsiteX57" fmla="*/ 524786 w 2107095"/>
                  <a:gd name="connsiteY57" fmla="*/ 1277794 h 1843914"/>
                  <a:gd name="connsiteX58" fmla="*/ 540688 w 2107095"/>
                  <a:gd name="connsiteY58" fmla="*/ 1301648 h 1843914"/>
                  <a:gd name="connsiteX59" fmla="*/ 565711 w 2107095"/>
                  <a:gd name="connsiteY59" fmla="*/ 1524470 h 1843914"/>
                  <a:gd name="connsiteX0" fmla="*/ 533906 w 2075290"/>
                  <a:gd name="connsiteY0" fmla="*/ 1524470 h 1843914"/>
                  <a:gd name="connsiteX1" fmla="*/ 703937 w 2075290"/>
                  <a:gd name="connsiteY1" fmla="*/ 1563067 h 1843914"/>
                  <a:gd name="connsiteX2" fmla="*/ 898497 w 2075290"/>
                  <a:gd name="connsiteY2" fmla="*/ 1810532 h 1843914"/>
                  <a:gd name="connsiteX3" fmla="*/ 946205 w 2075290"/>
                  <a:gd name="connsiteY3" fmla="*/ 1794629 h 1843914"/>
                  <a:gd name="connsiteX4" fmla="*/ 1144988 w 2075290"/>
                  <a:gd name="connsiteY4" fmla="*/ 1802580 h 1843914"/>
                  <a:gd name="connsiteX5" fmla="*/ 1375576 w 2075290"/>
                  <a:gd name="connsiteY5" fmla="*/ 1810532 h 1843914"/>
                  <a:gd name="connsiteX6" fmla="*/ 1415332 w 2075290"/>
                  <a:gd name="connsiteY6" fmla="*/ 1818483 h 1843914"/>
                  <a:gd name="connsiteX7" fmla="*/ 1526650 w 2075290"/>
                  <a:gd name="connsiteY7" fmla="*/ 1834386 h 1843914"/>
                  <a:gd name="connsiteX8" fmla="*/ 1781092 w 2075290"/>
                  <a:gd name="connsiteY8" fmla="*/ 1818483 h 1843914"/>
                  <a:gd name="connsiteX9" fmla="*/ 1804946 w 2075290"/>
                  <a:gd name="connsiteY9" fmla="*/ 1810532 h 1843914"/>
                  <a:gd name="connsiteX10" fmla="*/ 1828800 w 2075290"/>
                  <a:gd name="connsiteY10" fmla="*/ 1778727 h 1843914"/>
                  <a:gd name="connsiteX11" fmla="*/ 1852654 w 2075290"/>
                  <a:gd name="connsiteY11" fmla="*/ 1754873 h 1843914"/>
                  <a:gd name="connsiteX12" fmla="*/ 1860605 w 2075290"/>
                  <a:gd name="connsiteY12" fmla="*/ 1715116 h 1843914"/>
                  <a:gd name="connsiteX13" fmla="*/ 1884459 w 2075290"/>
                  <a:gd name="connsiteY13" fmla="*/ 1524285 h 1843914"/>
                  <a:gd name="connsiteX14" fmla="*/ 1916264 w 2075290"/>
                  <a:gd name="connsiteY14" fmla="*/ 1476577 h 1843914"/>
                  <a:gd name="connsiteX15" fmla="*/ 1940118 w 2075290"/>
                  <a:gd name="connsiteY15" fmla="*/ 1468626 h 1843914"/>
                  <a:gd name="connsiteX16" fmla="*/ 1956021 w 2075290"/>
                  <a:gd name="connsiteY16" fmla="*/ 1436820 h 1843914"/>
                  <a:gd name="connsiteX17" fmla="*/ 1979875 w 2075290"/>
                  <a:gd name="connsiteY17" fmla="*/ 1222135 h 1843914"/>
                  <a:gd name="connsiteX18" fmla="*/ 1987826 w 2075290"/>
                  <a:gd name="connsiteY18" fmla="*/ 1198281 h 1843914"/>
                  <a:gd name="connsiteX19" fmla="*/ 2019631 w 2075290"/>
                  <a:gd name="connsiteY19" fmla="*/ 1158525 h 1843914"/>
                  <a:gd name="connsiteX20" fmla="*/ 2043485 w 2075290"/>
                  <a:gd name="connsiteY20" fmla="*/ 1086963 h 1843914"/>
                  <a:gd name="connsiteX21" fmla="*/ 2067339 w 2075290"/>
                  <a:gd name="connsiteY21" fmla="*/ 1023353 h 1843914"/>
                  <a:gd name="connsiteX22" fmla="*/ 2075290 w 2075290"/>
                  <a:gd name="connsiteY22" fmla="*/ 983596 h 1843914"/>
                  <a:gd name="connsiteX23" fmla="*/ 2059388 w 2075290"/>
                  <a:gd name="connsiteY23" fmla="*/ 768911 h 1843914"/>
                  <a:gd name="connsiteX24" fmla="*/ 2019631 w 2075290"/>
                  <a:gd name="connsiteY24" fmla="*/ 729154 h 1843914"/>
                  <a:gd name="connsiteX25" fmla="*/ 1995777 w 2075290"/>
                  <a:gd name="connsiteY25" fmla="*/ 697349 h 1843914"/>
                  <a:gd name="connsiteX26" fmla="*/ 1932167 w 2075290"/>
                  <a:gd name="connsiteY26" fmla="*/ 649641 h 1843914"/>
                  <a:gd name="connsiteX27" fmla="*/ 1868557 w 2075290"/>
                  <a:gd name="connsiteY27" fmla="*/ 593982 h 1843914"/>
                  <a:gd name="connsiteX28" fmla="*/ 1836751 w 2075290"/>
                  <a:gd name="connsiteY28" fmla="*/ 578080 h 1843914"/>
                  <a:gd name="connsiteX29" fmla="*/ 1781092 w 2075290"/>
                  <a:gd name="connsiteY29" fmla="*/ 538323 h 1843914"/>
                  <a:gd name="connsiteX30" fmla="*/ 1757238 w 2075290"/>
                  <a:gd name="connsiteY30" fmla="*/ 514469 h 1843914"/>
                  <a:gd name="connsiteX31" fmla="*/ 1709530 w 2075290"/>
                  <a:gd name="connsiteY31" fmla="*/ 498567 h 1843914"/>
                  <a:gd name="connsiteX32" fmla="*/ 1669774 w 2075290"/>
                  <a:gd name="connsiteY32" fmla="*/ 482664 h 1843914"/>
                  <a:gd name="connsiteX33" fmla="*/ 1472610 w 2075290"/>
                  <a:gd name="connsiteY33" fmla="*/ 314711 h 1843914"/>
                  <a:gd name="connsiteX34" fmla="*/ 1474672 w 2075290"/>
                  <a:gd name="connsiteY34" fmla="*/ 126725 h 1843914"/>
                  <a:gd name="connsiteX35" fmla="*/ 1385595 w 2075290"/>
                  <a:gd name="connsiteY35" fmla="*/ 40232 h 1843914"/>
                  <a:gd name="connsiteX36" fmla="*/ 1144122 w 2075290"/>
                  <a:gd name="connsiteY36" fmla="*/ 10962 h 1843914"/>
                  <a:gd name="connsiteX37" fmla="*/ 980243 w 2075290"/>
                  <a:gd name="connsiteY37" fmla="*/ 106007 h 1843914"/>
                  <a:gd name="connsiteX38" fmla="*/ 1005595 w 2075290"/>
                  <a:gd name="connsiteY38" fmla="*/ 341541 h 1843914"/>
                  <a:gd name="connsiteX39" fmla="*/ 787179 w 2075290"/>
                  <a:gd name="connsiteY39" fmla="*/ 498567 h 1843914"/>
                  <a:gd name="connsiteX40" fmla="*/ 572002 w 2075290"/>
                  <a:gd name="connsiteY40" fmla="*/ 325638 h 1843914"/>
                  <a:gd name="connsiteX41" fmla="*/ 387425 w 2075290"/>
                  <a:gd name="connsiteY41" fmla="*/ 334900 h 1843914"/>
                  <a:gd name="connsiteX42" fmla="*/ 405023 w 2075290"/>
                  <a:gd name="connsiteY42" fmla="*/ 703300 h 1843914"/>
                  <a:gd name="connsiteX43" fmla="*/ 381170 w 2075290"/>
                  <a:gd name="connsiteY43" fmla="*/ 982572 h 1843914"/>
                  <a:gd name="connsiteX44" fmla="*/ 0 w 2075290"/>
                  <a:gd name="connsiteY44" fmla="*/ 927937 h 1843914"/>
                  <a:gd name="connsiteX45" fmla="*/ 23854 w 2075290"/>
                  <a:gd name="connsiteY45" fmla="*/ 959742 h 1843914"/>
                  <a:gd name="connsiteX46" fmla="*/ 71562 w 2075290"/>
                  <a:gd name="connsiteY46" fmla="*/ 991547 h 1843914"/>
                  <a:gd name="connsiteX47" fmla="*/ 135172 w 2075290"/>
                  <a:gd name="connsiteY47" fmla="*/ 1047207 h 1843914"/>
                  <a:gd name="connsiteX48" fmla="*/ 159026 w 2075290"/>
                  <a:gd name="connsiteY48" fmla="*/ 1071060 h 1843914"/>
                  <a:gd name="connsiteX49" fmla="*/ 262393 w 2075290"/>
                  <a:gd name="connsiteY49" fmla="*/ 1134671 h 1843914"/>
                  <a:gd name="connsiteX50" fmla="*/ 286247 w 2075290"/>
                  <a:gd name="connsiteY50" fmla="*/ 1142622 h 1843914"/>
                  <a:gd name="connsiteX51" fmla="*/ 349857 w 2075290"/>
                  <a:gd name="connsiteY51" fmla="*/ 1182379 h 1843914"/>
                  <a:gd name="connsiteX52" fmla="*/ 389614 w 2075290"/>
                  <a:gd name="connsiteY52" fmla="*/ 1190330 h 1843914"/>
                  <a:gd name="connsiteX53" fmla="*/ 413468 w 2075290"/>
                  <a:gd name="connsiteY53" fmla="*/ 1198281 h 1843914"/>
                  <a:gd name="connsiteX54" fmla="*/ 445273 w 2075290"/>
                  <a:gd name="connsiteY54" fmla="*/ 1206233 h 1843914"/>
                  <a:gd name="connsiteX55" fmla="*/ 485030 w 2075290"/>
                  <a:gd name="connsiteY55" fmla="*/ 1245989 h 1843914"/>
                  <a:gd name="connsiteX56" fmla="*/ 492981 w 2075290"/>
                  <a:gd name="connsiteY56" fmla="*/ 1277794 h 1843914"/>
                  <a:gd name="connsiteX57" fmla="*/ 508883 w 2075290"/>
                  <a:gd name="connsiteY57" fmla="*/ 1301648 h 1843914"/>
                  <a:gd name="connsiteX58" fmla="*/ 533906 w 2075290"/>
                  <a:gd name="connsiteY58" fmla="*/ 1524470 h 1843914"/>
                  <a:gd name="connsiteX0" fmla="*/ 596953 w 2138337"/>
                  <a:gd name="connsiteY0" fmla="*/ 1524470 h 1843914"/>
                  <a:gd name="connsiteX1" fmla="*/ 766984 w 2138337"/>
                  <a:gd name="connsiteY1" fmla="*/ 1563067 h 1843914"/>
                  <a:gd name="connsiteX2" fmla="*/ 961544 w 2138337"/>
                  <a:gd name="connsiteY2" fmla="*/ 1810532 h 1843914"/>
                  <a:gd name="connsiteX3" fmla="*/ 1009252 w 2138337"/>
                  <a:gd name="connsiteY3" fmla="*/ 1794629 h 1843914"/>
                  <a:gd name="connsiteX4" fmla="*/ 1208035 w 2138337"/>
                  <a:gd name="connsiteY4" fmla="*/ 1802580 h 1843914"/>
                  <a:gd name="connsiteX5" fmla="*/ 1438623 w 2138337"/>
                  <a:gd name="connsiteY5" fmla="*/ 1810532 h 1843914"/>
                  <a:gd name="connsiteX6" fmla="*/ 1478379 w 2138337"/>
                  <a:gd name="connsiteY6" fmla="*/ 1818483 h 1843914"/>
                  <a:gd name="connsiteX7" fmla="*/ 1589697 w 2138337"/>
                  <a:gd name="connsiteY7" fmla="*/ 1834386 h 1843914"/>
                  <a:gd name="connsiteX8" fmla="*/ 1844139 w 2138337"/>
                  <a:gd name="connsiteY8" fmla="*/ 1818483 h 1843914"/>
                  <a:gd name="connsiteX9" fmla="*/ 1867993 w 2138337"/>
                  <a:gd name="connsiteY9" fmla="*/ 1810532 h 1843914"/>
                  <a:gd name="connsiteX10" fmla="*/ 1891847 w 2138337"/>
                  <a:gd name="connsiteY10" fmla="*/ 1778727 h 1843914"/>
                  <a:gd name="connsiteX11" fmla="*/ 1915701 w 2138337"/>
                  <a:gd name="connsiteY11" fmla="*/ 1754873 h 1843914"/>
                  <a:gd name="connsiteX12" fmla="*/ 1923652 w 2138337"/>
                  <a:gd name="connsiteY12" fmla="*/ 1715116 h 1843914"/>
                  <a:gd name="connsiteX13" fmla="*/ 1947506 w 2138337"/>
                  <a:gd name="connsiteY13" fmla="*/ 1524285 h 1843914"/>
                  <a:gd name="connsiteX14" fmla="*/ 1979311 w 2138337"/>
                  <a:gd name="connsiteY14" fmla="*/ 1476577 h 1843914"/>
                  <a:gd name="connsiteX15" fmla="*/ 2003165 w 2138337"/>
                  <a:gd name="connsiteY15" fmla="*/ 1468626 h 1843914"/>
                  <a:gd name="connsiteX16" fmla="*/ 2019068 w 2138337"/>
                  <a:gd name="connsiteY16" fmla="*/ 1436820 h 1843914"/>
                  <a:gd name="connsiteX17" fmla="*/ 2042922 w 2138337"/>
                  <a:gd name="connsiteY17" fmla="*/ 1222135 h 1843914"/>
                  <a:gd name="connsiteX18" fmla="*/ 2050873 w 2138337"/>
                  <a:gd name="connsiteY18" fmla="*/ 1198281 h 1843914"/>
                  <a:gd name="connsiteX19" fmla="*/ 2082678 w 2138337"/>
                  <a:gd name="connsiteY19" fmla="*/ 1158525 h 1843914"/>
                  <a:gd name="connsiteX20" fmla="*/ 2106532 w 2138337"/>
                  <a:gd name="connsiteY20" fmla="*/ 1086963 h 1843914"/>
                  <a:gd name="connsiteX21" fmla="*/ 2130386 w 2138337"/>
                  <a:gd name="connsiteY21" fmla="*/ 1023353 h 1843914"/>
                  <a:gd name="connsiteX22" fmla="*/ 2138337 w 2138337"/>
                  <a:gd name="connsiteY22" fmla="*/ 983596 h 1843914"/>
                  <a:gd name="connsiteX23" fmla="*/ 2122435 w 2138337"/>
                  <a:gd name="connsiteY23" fmla="*/ 768911 h 1843914"/>
                  <a:gd name="connsiteX24" fmla="*/ 2082678 w 2138337"/>
                  <a:gd name="connsiteY24" fmla="*/ 729154 h 1843914"/>
                  <a:gd name="connsiteX25" fmla="*/ 2058824 w 2138337"/>
                  <a:gd name="connsiteY25" fmla="*/ 697349 h 1843914"/>
                  <a:gd name="connsiteX26" fmla="*/ 1995214 w 2138337"/>
                  <a:gd name="connsiteY26" fmla="*/ 649641 h 1843914"/>
                  <a:gd name="connsiteX27" fmla="*/ 1931604 w 2138337"/>
                  <a:gd name="connsiteY27" fmla="*/ 593982 h 1843914"/>
                  <a:gd name="connsiteX28" fmla="*/ 1899798 w 2138337"/>
                  <a:gd name="connsiteY28" fmla="*/ 578080 h 1843914"/>
                  <a:gd name="connsiteX29" fmla="*/ 1844139 w 2138337"/>
                  <a:gd name="connsiteY29" fmla="*/ 538323 h 1843914"/>
                  <a:gd name="connsiteX30" fmla="*/ 1820285 w 2138337"/>
                  <a:gd name="connsiteY30" fmla="*/ 514469 h 1843914"/>
                  <a:gd name="connsiteX31" fmla="*/ 1772577 w 2138337"/>
                  <a:gd name="connsiteY31" fmla="*/ 498567 h 1843914"/>
                  <a:gd name="connsiteX32" fmla="*/ 1732821 w 2138337"/>
                  <a:gd name="connsiteY32" fmla="*/ 482664 h 1843914"/>
                  <a:gd name="connsiteX33" fmla="*/ 1535657 w 2138337"/>
                  <a:gd name="connsiteY33" fmla="*/ 314711 h 1843914"/>
                  <a:gd name="connsiteX34" fmla="*/ 1537719 w 2138337"/>
                  <a:gd name="connsiteY34" fmla="*/ 126725 h 1843914"/>
                  <a:gd name="connsiteX35" fmla="*/ 1448642 w 2138337"/>
                  <a:gd name="connsiteY35" fmla="*/ 40232 h 1843914"/>
                  <a:gd name="connsiteX36" fmla="*/ 1207169 w 2138337"/>
                  <a:gd name="connsiteY36" fmla="*/ 10962 h 1843914"/>
                  <a:gd name="connsiteX37" fmla="*/ 1043290 w 2138337"/>
                  <a:gd name="connsiteY37" fmla="*/ 106007 h 1843914"/>
                  <a:gd name="connsiteX38" fmla="*/ 1068642 w 2138337"/>
                  <a:gd name="connsiteY38" fmla="*/ 341541 h 1843914"/>
                  <a:gd name="connsiteX39" fmla="*/ 850226 w 2138337"/>
                  <a:gd name="connsiteY39" fmla="*/ 498567 h 1843914"/>
                  <a:gd name="connsiteX40" fmla="*/ 635049 w 2138337"/>
                  <a:gd name="connsiteY40" fmla="*/ 325638 h 1843914"/>
                  <a:gd name="connsiteX41" fmla="*/ 450472 w 2138337"/>
                  <a:gd name="connsiteY41" fmla="*/ 334900 h 1843914"/>
                  <a:gd name="connsiteX42" fmla="*/ 468070 w 2138337"/>
                  <a:gd name="connsiteY42" fmla="*/ 703300 h 1843914"/>
                  <a:gd name="connsiteX43" fmla="*/ 444217 w 2138337"/>
                  <a:gd name="connsiteY43" fmla="*/ 982572 h 1843914"/>
                  <a:gd name="connsiteX44" fmla="*/ 63047 w 2138337"/>
                  <a:gd name="connsiteY44" fmla="*/ 927937 h 1843914"/>
                  <a:gd name="connsiteX45" fmla="*/ 65932 w 2138337"/>
                  <a:gd name="connsiteY45" fmla="*/ 924706 h 1843914"/>
                  <a:gd name="connsiteX46" fmla="*/ 86901 w 2138337"/>
                  <a:gd name="connsiteY46" fmla="*/ 959742 h 1843914"/>
                  <a:gd name="connsiteX47" fmla="*/ 134609 w 2138337"/>
                  <a:gd name="connsiteY47" fmla="*/ 991547 h 1843914"/>
                  <a:gd name="connsiteX48" fmla="*/ 198219 w 2138337"/>
                  <a:gd name="connsiteY48" fmla="*/ 1047207 h 1843914"/>
                  <a:gd name="connsiteX49" fmla="*/ 222073 w 2138337"/>
                  <a:gd name="connsiteY49" fmla="*/ 1071060 h 1843914"/>
                  <a:gd name="connsiteX50" fmla="*/ 325440 w 2138337"/>
                  <a:gd name="connsiteY50" fmla="*/ 1134671 h 1843914"/>
                  <a:gd name="connsiteX51" fmla="*/ 349294 w 2138337"/>
                  <a:gd name="connsiteY51" fmla="*/ 1142622 h 1843914"/>
                  <a:gd name="connsiteX52" fmla="*/ 412904 w 2138337"/>
                  <a:gd name="connsiteY52" fmla="*/ 1182379 h 1843914"/>
                  <a:gd name="connsiteX53" fmla="*/ 452661 w 2138337"/>
                  <a:gd name="connsiteY53" fmla="*/ 1190330 h 1843914"/>
                  <a:gd name="connsiteX54" fmla="*/ 476515 w 2138337"/>
                  <a:gd name="connsiteY54" fmla="*/ 1198281 h 1843914"/>
                  <a:gd name="connsiteX55" fmla="*/ 508320 w 2138337"/>
                  <a:gd name="connsiteY55" fmla="*/ 1206233 h 1843914"/>
                  <a:gd name="connsiteX56" fmla="*/ 548077 w 2138337"/>
                  <a:gd name="connsiteY56" fmla="*/ 1245989 h 1843914"/>
                  <a:gd name="connsiteX57" fmla="*/ 556028 w 2138337"/>
                  <a:gd name="connsiteY57" fmla="*/ 1277794 h 1843914"/>
                  <a:gd name="connsiteX58" fmla="*/ 571930 w 2138337"/>
                  <a:gd name="connsiteY58" fmla="*/ 1301648 h 1843914"/>
                  <a:gd name="connsiteX59" fmla="*/ 596953 w 2138337"/>
                  <a:gd name="connsiteY59" fmla="*/ 1524470 h 1843914"/>
                  <a:gd name="connsiteX0" fmla="*/ 596953 w 2138337"/>
                  <a:gd name="connsiteY0" fmla="*/ 1524470 h 1843914"/>
                  <a:gd name="connsiteX1" fmla="*/ 766984 w 2138337"/>
                  <a:gd name="connsiteY1" fmla="*/ 1563067 h 1843914"/>
                  <a:gd name="connsiteX2" fmla="*/ 961544 w 2138337"/>
                  <a:gd name="connsiteY2" fmla="*/ 1810532 h 1843914"/>
                  <a:gd name="connsiteX3" fmla="*/ 1009252 w 2138337"/>
                  <a:gd name="connsiteY3" fmla="*/ 1794629 h 1843914"/>
                  <a:gd name="connsiteX4" fmla="*/ 1208035 w 2138337"/>
                  <a:gd name="connsiteY4" fmla="*/ 1802580 h 1843914"/>
                  <a:gd name="connsiteX5" fmla="*/ 1438623 w 2138337"/>
                  <a:gd name="connsiteY5" fmla="*/ 1810532 h 1843914"/>
                  <a:gd name="connsiteX6" fmla="*/ 1478379 w 2138337"/>
                  <a:gd name="connsiteY6" fmla="*/ 1818483 h 1843914"/>
                  <a:gd name="connsiteX7" fmla="*/ 1589697 w 2138337"/>
                  <a:gd name="connsiteY7" fmla="*/ 1834386 h 1843914"/>
                  <a:gd name="connsiteX8" fmla="*/ 1844139 w 2138337"/>
                  <a:gd name="connsiteY8" fmla="*/ 1818483 h 1843914"/>
                  <a:gd name="connsiteX9" fmla="*/ 1867993 w 2138337"/>
                  <a:gd name="connsiteY9" fmla="*/ 1810532 h 1843914"/>
                  <a:gd name="connsiteX10" fmla="*/ 1891847 w 2138337"/>
                  <a:gd name="connsiteY10" fmla="*/ 1778727 h 1843914"/>
                  <a:gd name="connsiteX11" fmla="*/ 1915701 w 2138337"/>
                  <a:gd name="connsiteY11" fmla="*/ 1754873 h 1843914"/>
                  <a:gd name="connsiteX12" fmla="*/ 1923652 w 2138337"/>
                  <a:gd name="connsiteY12" fmla="*/ 1715116 h 1843914"/>
                  <a:gd name="connsiteX13" fmla="*/ 1947506 w 2138337"/>
                  <a:gd name="connsiteY13" fmla="*/ 1524285 h 1843914"/>
                  <a:gd name="connsiteX14" fmla="*/ 1979311 w 2138337"/>
                  <a:gd name="connsiteY14" fmla="*/ 1476577 h 1843914"/>
                  <a:gd name="connsiteX15" fmla="*/ 2003165 w 2138337"/>
                  <a:gd name="connsiteY15" fmla="*/ 1468626 h 1843914"/>
                  <a:gd name="connsiteX16" fmla="*/ 2019068 w 2138337"/>
                  <a:gd name="connsiteY16" fmla="*/ 1436820 h 1843914"/>
                  <a:gd name="connsiteX17" fmla="*/ 2042922 w 2138337"/>
                  <a:gd name="connsiteY17" fmla="*/ 1222135 h 1843914"/>
                  <a:gd name="connsiteX18" fmla="*/ 2050873 w 2138337"/>
                  <a:gd name="connsiteY18" fmla="*/ 1198281 h 1843914"/>
                  <a:gd name="connsiteX19" fmla="*/ 2082678 w 2138337"/>
                  <a:gd name="connsiteY19" fmla="*/ 1158525 h 1843914"/>
                  <a:gd name="connsiteX20" fmla="*/ 2106532 w 2138337"/>
                  <a:gd name="connsiteY20" fmla="*/ 1086963 h 1843914"/>
                  <a:gd name="connsiteX21" fmla="*/ 2130386 w 2138337"/>
                  <a:gd name="connsiteY21" fmla="*/ 1023353 h 1843914"/>
                  <a:gd name="connsiteX22" fmla="*/ 2138337 w 2138337"/>
                  <a:gd name="connsiteY22" fmla="*/ 983596 h 1843914"/>
                  <a:gd name="connsiteX23" fmla="*/ 2122435 w 2138337"/>
                  <a:gd name="connsiteY23" fmla="*/ 768911 h 1843914"/>
                  <a:gd name="connsiteX24" fmla="*/ 2082678 w 2138337"/>
                  <a:gd name="connsiteY24" fmla="*/ 729154 h 1843914"/>
                  <a:gd name="connsiteX25" fmla="*/ 2058824 w 2138337"/>
                  <a:gd name="connsiteY25" fmla="*/ 697349 h 1843914"/>
                  <a:gd name="connsiteX26" fmla="*/ 1995214 w 2138337"/>
                  <a:gd name="connsiteY26" fmla="*/ 649641 h 1843914"/>
                  <a:gd name="connsiteX27" fmla="*/ 1931604 w 2138337"/>
                  <a:gd name="connsiteY27" fmla="*/ 593982 h 1843914"/>
                  <a:gd name="connsiteX28" fmla="*/ 1899798 w 2138337"/>
                  <a:gd name="connsiteY28" fmla="*/ 578080 h 1843914"/>
                  <a:gd name="connsiteX29" fmla="*/ 1844139 w 2138337"/>
                  <a:gd name="connsiteY29" fmla="*/ 538323 h 1843914"/>
                  <a:gd name="connsiteX30" fmla="*/ 1820285 w 2138337"/>
                  <a:gd name="connsiteY30" fmla="*/ 514469 h 1843914"/>
                  <a:gd name="connsiteX31" fmla="*/ 1772577 w 2138337"/>
                  <a:gd name="connsiteY31" fmla="*/ 498567 h 1843914"/>
                  <a:gd name="connsiteX32" fmla="*/ 1732821 w 2138337"/>
                  <a:gd name="connsiteY32" fmla="*/ 482664 h 1843914"/>
                  <a:gd name="connsiteX33" fmla="*/ 1535657 w 2138337"/>
                  <a:gd name="connsiteY33" fmla="*/ 314711 h 1843914"/>
                  <a:gd name="connsiteX34" fmla="*/ 1537719 w 2138337"/>
                  <a:gd name="connsiteY34" fmla="*/ 126725 h 1843914"/>
                  <a:gd name="connsiteX35" fmla="*/ 1448642 w 2138337"/>
                  <a:gd name="connsiteY35" fmla="*/ 40232 h 1843914"/>
                  <a:gd name="connsiteX36" fmla="*/ 1207169 w 2138337"/>
                  <a:gd name="connsiteY36" fmla="*/ 10962 h 1843914"/>
                  <a:gd name="connsiteX37" fmla="*/ 1043290 w 2138337"/>
                  <a:gd name="connsiteY37" fmla="*/ 106007 h 1843914"/>
                  <a:gd name="connsiteX38" fmla="*/ 1068642 w 2138337"/>
                  <a:gd name="connsiteY38" fmla="*/ 341541 h 1843914"/>
                  <a:gd name="connsiteX39" fmla="*/ 850226 w 2138337"/>
                  <a:gd name="connsiteY39" fmla="*/ 498567 h 1843914"/>
                  <a:gd name="connsiteX40" fmla="*/ 635049 w 2138337"/>
                  <a:gd name="connsiteY40" fmla="*/ 325638 h 1843914"/>
                  <a:gd name="connsiteX41" fmla="*/ 450472 w 2138337"/>
                  <a:gd name="connsiteY41" fmla="*/ 334900 h 1843914"/>
                  <a:gd name="connsiteX42" fmla="*/ 468070 w 2138337"/>
                  <a:gd name="connsiteY42" fmla="*/ 703300 h 1843914"/>
                  <a:gd name="connsiteX43" fmla="*/ 444217 w 2138337"/>
                  <a:gd name="connsiteY43" fmla="*/ 982572 h 1843914"/>
                  <a:gd name="connsiteX44" fmla="*/ 63047 w 2138337"/>
                  <a:gd name="connsiteY44" fmla="*/ 927937 h 1843914"/>
                  <a:gd name="connsiteX45" fmla="*/ 65932 w 2138337"/>
                  <a:gd name="connsiteY45" fmla="*/ 924706 h 1843914"/>
                  <a:gd name="connsiteX46" fmla="*/ 86901 w 2138337"/>
                  <a:gd name="connsiteY46" fmla="*/ 959742 h 1843914"/>
                  <a:gd name="connsiteX47" fmla="*/ 134610 w 2138337"/>
                  <a:gd name="connsiteY47" fmla="*/ 991547 h 1843914"/>
                  <a:gd name="connsiteX48" fmla="*/ 198219 w 2138337"/>
                  <a:gd name="connsiteY48" fmla="*/ 1047207 h 1843914"/>
                  <a:gd name="connsiteX49" fmla="*/ 222073 w 2138337"/>
                  <a:gd name="connsiteY49" fmla="*/ 1071060 h 1843914"/>
                  <a:gd name="connsiteX50" fmla="*/ 325440 w 2138337"/>
                  <a:gd name="connsiteY50" fmla="*/ 1134671 h 1843914"/>
                  <a:gd name="connsiteX51" fmla="*/ 349294 w 2138337"/>
                  <a:gd name="connsiteY51" fmla="*/ 1142622 h 1843914"/>
                  <a:gd name="connsiteX52" fmla="*/ 412904 w 2138337"/>
                  <a:gd name="connsiteY52" fmla="*/ 1182379 h 1843914"/>
                  <a:gd name="connsiteX53" fmla="*/ 452661 w 2138337"/>
                  <a:gd name="connsiteY53" fmla="*/ 1190330 h 1843914"/>
                  <a:gd name="connsiteX54" fmla="*/ 476515 w 2138337"/>
                  <a:gd name="connsiteY54" fmla="*/ 1198281 h 1843914"/>
                  <a:gd name="connsiteX55" fmla="*/ 508320 w 2138337"/>
                  <a:gd name="connsiteY55" fmla="*/ 1206233 h 1843914"/>
                  <a:gd name="connsiteX56" fmla="*/ 548077 w 2138337"/>
                  <a:gd name="connsiteY56" fmla="*/ 1245989 h 1843914"/>
                  <a:gd name="connsiteX57" fmla="*/ 556028 w 2138337"/>
                  <a:gd name="connsiteY57" fmla="*/ 1277794 h 1843914"/>
                  <a:gd name="connsiteX58" fmla="*/ 571930 w 2138337"/>
                  <a:gd name="connsiteY58" fmla="*/ 1301648 h 1843914"/>
                  <a:gd name="connsiteX59" fmla="*/ 596953 w 2138337"/>
                  <a:gd name="connsiteY59" fmla="*/ 1524470 h 1843914"/>
                  <a:gd name="connsiteX0" fmla="*/ 593459 w 2134843"/>
                  <a:gd name="connsiteY0" fmla="*/ 1524470 h 1843914"/>
                  <a:gd name="connsiteX1" fmla="*/ 763490 w 2134843"/>
                  <a:gd name="connsiteY1" fmla="*/ 1563067 h 1843914"/>
                  <a:gd name="connsiteX2" fmla="*/ 958050 w 2134843"/>
                  <a:gd name="connsiteY2" fmla="*/ 1810532 h 1843914"/>
                  <a:gd name="connsiteX3" fmla="*/ 1005758 w 2134843"/>
                  <a:gd name="connsiteY3" fmla="*/ 1794629 h 1843914"/>
                  <a:gd name="connsiteX4" fmla="*/ 1204541 w 2134843"/>
                  <a:gd name="connsiteY4" fmla="*/ 1802580 h 1843914"/>
                  <a:gd name="connsiteX5" fmla="*/ 1435129 w 2134843"/>
                  <a:gd name="connsiteY5" fmla="*/ 1810532 h 1843914"/>
                  <a:gd name="connsiteX6" fmla="*/ 1474885 w 2134843"/>
                  <a:gd name="connsiteY6" fmla="*/ 1818483 h 1843914"/>
                  <a:gd name="connsiteX7" fmla="*/ 1586203 w 2134843"/>
                  <a:gd name="connsiteY7" fmla="*/ 1834386 h 1843914"/>
                  <a:gd name="connsiteX8" fmla="*/ 1840645 w 2134843"/>
                  <a:gd name="connsiteY8" fmla="*/ 1818483 h 1843914"/>
                  <a:gd name="connsiteX9" fmla="*/ 1864499 w 2134843"/>
                  <a:gd name="connsiteY9" fmla="*/ 1810532 h 1843914"/>
                  <a:gd name="connsiteX10" fmla="*/ 1888353 w 2134843"/>
                  <a:gd name="connsiteY10" fmla="*/ 1778727 h 1843914"/>
                  <a:gd name="connsiteX11" fmla="*/ 1912207 w 2134843"/>
                  <a:gd name="connsiteY11" fmla="*/ 1754873 h 1843914"/>
                  <a:gd name="connsiteX12" fmla="*/ 1920158 w 2134843"/>
                  <a:gd name="connsiteY12" fmla="*/ 1715116 h 1843914"/>
                  <a:gd name="connsiteX13" fmla="*/ 1944012 w 2134843"/>
                  <a:gd name="connsiteY13" fmla="*/ 1524285 h 1843914"/>
                  <a:gd name="connsiteX14" fmla="*/ 1975817 w 2134843"/>
                  <a:gd name="connsiteY14" fmla="*/ 1476577 h 1843914"/>
                  <a:gd name="connsiteX15" fmla="*/ 1999671 w 2134843"/>
                  <a:gd name="connsiteY15" fmla="*/ 1468626 h 1843914"/>
                  <a:gd name="connsiteX16" fmla="*/ 2015574 w 2134843"/>
                  <a:gd name="connsiteY16" fmla="*/ 1436820 h 1843914"/>
                  <a:gd name="connsiteX17" fmla="*/ 2039428 w 2134843"/>
                  <a:gd name="connsiteY17" fmla="*/ 1222135 h 1843914"/>
                  <a:gd name="connsiteX18" fmla="*/ 2047379 w 2134843"/>
                  <a:gd name="connsiteY18" fmla="*/ 1198281 h 1843914"/>
                  <a:gd name="connsiteX19" fmla="*/ 2079184 w 2134843"/>
                  <a:gd name="connsiteY19" fmla="*/ 1158525 h 1843914"/>
                  <a:gd name="connsiteX20" fmla="*/ 2103038 w 2134843"/>
                  <a:gd name="connsiteY20" fmla="*/ 1086963 h 1843914"/>
                  <a:gd name="connsiteX21" fmla="*/ 2126892 w 2134843"/>
                  <a:gd name="connsiteY21" fmla="*/ 1023353 h 1843914"/>
                  <a:gd name="connsiteX22" fmla="*/ 2134843 w 2134843"/>
                  <a:gd name="connsiteY22" fmla="*/ 983596 h 1843914"/>
                  <a:gd name="connsiteX23" fmla="*/ 2118941 w 2134843"/>
                  <a:gd name="connsiteY23" fmla="*/ 768911 h 1843914"/>
                  <a:gd name="connsiteX24" fmla="*/ 2079184 w 2134843"/>
                  <a:gd name="connsiteY24" fmla="*/ 729154 h 1843914"/>
                  <a:gd name="connsiteX25" fmla="*/ 2055330 w 2134843"/>
                  <a:gd name="connsiteY25" fmla="*/ 697349 h 1843914"/>
                  <a:gd name="connsiteX26" fmla="*/ 1991720 w 2134843"/>
                  <a:gd name="connsiteY26" fmla="*/ 649641 h 1843914"/>
                  <a:gd name="connsiteX27" fmla="*/ 1928110 w 2134843"/>
                  <a:gd name="connsiteY27" fmla="*/ 593982 h 1843914"/>
                  <a:gd name="connsiteX28" fmla="*/ 1896304 w 2134843"/>
                  <a:gd name="connsiteY28" fmla="*/ 578080 h 1843914"/>
                  <a:gd name="connsiteX29" fmla="*/ 1840645 w 2134843"/>
                  <a:gd name="connsiteY29" fmla="*/ 538323 h 1843914"/>
                  <a:gd name="connsiteX30" fmla="*/ 1816791 w 2134843"/>
                  <a:gd name="connsiteY30" fmla="*/ 514469 h 1843914"/>
                  <a:gd name="connsiteX31" fmla="*/ 1769083 w 2134843"/>
                  <a:gd name="connsiteY31" fmla="*/ 498567 h 1843914"/>
                  <a:gd name="connsiteX32" fmla="*/ 1729327 w 2134843"/>
                  <a:gd name="connsiteY32" fmla="*/ 482664 h 1843914"/>
                  <a:gd name="connsiteX33" fmla="*/ 1532163 w 2134843"/>
                  <a:gd name="connsiteY33" fmla="*/ 314711 h 1843914"/>
                  <a:gd name="connsiteX34" fmla="*/ 1534225 w 2134843"/>
                  <a:gd name="connsiteY34" fmla="*/ 126725 h 1843914"/>
                  <a:gd name="connsiteX35" fmla="*/ 1445148 w 2134843"/>
                  <a:gd name="connsiteY35" fmla="*/ 40232 h 1843914"/>
                  <a:gd name="connsiteX36" fmla="*/ 1203675 w 2134843"/>
                  <a:gd name="connsiteY36" fmla="*/ 10962 h 1843914"/>
                  <a:gd name="connsiteX37" fmla="*/ 1039796 w 2134843"/>
                  <a:gd name="connsiteY37" fmla="*/ 106007 h 1843914"/>
                  <a:gd name="connsiteX38" fmla="*/ 1065148 w 2134843"/>
                  <a:gd name="connsiteY38" fmla="*/ 341541 h 1843914"/>
                  <a:gd name="connsiteX39" fmla="*/ 846732 w 2134843"/>
                  <a:gd name="connsiteY39" fmla="*/ 498567 h 1843914"/>
                  <a:gd name="connsiteX40" fmla="*/ 631555 w 2134843"/>
                  <a:gd name="connsiteY40" fmla="*/ 325638 h 1843914"/>
                  <a:gd name="connsiteX41" fmla="*/ 446978 w 2134843"/>
                  <a:gd name="connsiteY41" fmla="*/ 334900 h 1843914"/>
                  <a:gd name="connsiteX42" fmla="*/ 464576 w 2134843"/>
                  <a:gd name="connsiteY42" fmla="*/ 703300 h 1843914"/>
                  <a:gd name="connsiteX43" fmla="*/ 440723 w 2134843"/>
                  <a:gd name="connsiteY43" fmla="*/ 982572 h 1843914"/>
                  <a:gd name="connsiteX44" fmla="*/ 59553 w 2134843"/>
                  <a:gd name="connsiteY44" fmla="*/ 927937 h 1843914"/>
                  <a:gd name="connsiteX45" fmla="*/ 83407 w 2134843"/>
                  <a:gd name="connsiteY45" fmla="*/ 959742 h 1843914"/>
                  <a:gd name="connsiteX46" fmla="*/ 131116 w 2134843"/>
                  <a:gd name="connsiteY46" fmla="*/ 991547 h 1843914"/>
                  <a:gd name="connsiteX47" fmla="*/ 194725 w 2134843"/>
                  <a:gd name="connsiteY47" fmla="*/ 1047207 h 1843914"/>
                  <a:gd name="connsiteX48" fmla="*/ 218579 w 2134843"/>
                  <a:gd name="connsiteY48" fmla="*/ 1071060 h 1843914"/>
                  <a:gd name="connsiteX49" fmla="*/ 321946 w 2134843"/>
                  <a:gd name="connsiteY49" fmla="*/ 1134671 h 1843914"/>
                  <a:gd name="connsiteX50" fmla="*/ 345800 w 2134843"/>
                  <a:gd name="connsiteY50" fmla="*/ 1142622 h 1843914"/>
                  <a:gd name="connsiteX51" fmla="*/ 409410 w 2134843"/>
                  <a:gd name="connsiteY51" fmla="*/ 1182379 h 1843914"/>
                  <a:gd name="connsiteX52" fmla="*/ 449167 w 2134843"/>
                  <a:gd name="connsiteY52" fmla="*/ 1190330 h 1843914"/>
                  <a:gd name="connsiteX53" fmla="*/ 473021 w 2134843"/>
                  <a:gd name="connsiteY53" fmla="*/ 1198281 h 1843914"/>
                  <a:gd name="connsiteX54" fmla="*/ 504826 w 2134843"/>
                  <a:gd name="connsiteY54" fmla="*/ 1206233 h 1843914"/>
                  <a:gd name="connsiteX55" fmla="*/ 544583 w 2134843"/>
                  <a:gd name="connsiteY55" fmla="*/ 1245989 h 1843914"/>
                  <a:gd name="connsiteX56" fmla="*/ 552534 w 2134843"/>
                  <a:gd name="connsiteY56" fmla="*/ 1277794 h 1843914"/>
                  <a:gd name="connsiteX57" fmla="*/ 568436 w 2134843"/>
                  <a:gd name="connsiteY57" fmla="*/ 1301648 h 1843914"/>
                  <a:gd name="connsiteX58" fmla="*/ 593459 w 2134843"/>
                  <a:gd name="connsiteY58" fmla="*/ 1524470 h 1843914"/>
                  <a:gd name="connsiteX0" fmla="*/ 510052 w 2051436"/>
                  <a:gd name="connsiteY0" fmla="*/ 1524470 h 1843914"/>
                  <a:gd name="connsiteX1" fmla="*/ 680083 w 2051436"/>
                  <a:gd name="connsiteY1" fmla="*/ 1563067 h 1843914"/>
                  <a:gd name="connsiteX2" fmla="*/ 874643 w 2051436"/>
                  <a:gd name="connsiteY2" fmla="*/ 1810532 h 1843914"/>
                  <a:gd name="connsiteX3" fmla="*/ 922351 w 2051436"/>
                  <a:gd name="connsiteY3" fmla="*/ 1794629 h 1843914"/>
                  <a:gd name="connsiteX4" fmla="*/ 1121134 w 2051436"/>
                  <a:gd name="connsiteY4" fmla="*/ 1802580 h 1843914"/>
                  <a:gd name="connsiteX5" fmla="*/ 1351722 w 2051436"/>
                  <a:gd name="connsiteY5" fmla="*/ 1810532 h 1843914"/>
                  <a:gd name="connsiteX6" fmla="*/ 1391478 w 2051436"/>
                  <a:gd name="connsiteY6" fmla="*/ 1818483 h 1843914"/>
                  <a:gd name="connsiteX7" fmla="*/ 1502796 w 2051436"/>
                  <a:gd name="connsiteY7" fmla="*/ 1834386 h 1843914"/>
                  <a:gd name="connsiteX8" fmla="*/ 1757238 w 2051436"/>
                  <a:gd name="connsiteY8" fmla="*/ 1818483 h 1843914"/>
                  <a:gd name="connsiteX9" fmla="*/ 1781092 w 2051436"/>
                  <a:gd name="connsiteY9" fmla="*/ 1810532 h 1843914"/>
                  <a:gd name="connsiteX10" fmla="*/ 1804946 w 2051436"/>
                  <a:gd name="connsiteY10" fmla="*/ 1778727 h 1843914"/>
                  <a:gd name="connsiteX11" fmla="*/ 1828800 w 2051436"/>
                  <a:gd name="connsiteY11" fmla="*/ 1754873 h 1843914"/>
                  <a:gd name="connsiteX12" fmla="*/ 1836751 w 2051436"/>
                  <a:gd name="connsiteY12" fmla="*/ 1715116 h 1843914"/>
                  <a:gd name="connsiteX13" fmla="*/ 1860605 w 2051436"/>
                  <a:gd name="connsiteY13" fmla="*/ 1524285 h 1843914"/>
                  <a:gd name="connsiteX14" fmla="*/ 1892410 w 2051436"/>
                  <a:gd name="connsiteY14" fmla="*/ 1476577 h 1843914"/>
                  <a:gd name="connsiteX15" fmla="*/ 1916264 w 2051436"/>
                  <a:gd name="connsiteY15" fmla="*/ 1468626 h 1843914"/>
                  <a:gd name="connsiteX16" fmla="*/ 1932167 w 2051436"/>
                  <a:gd name="connsiteY16" fmla="*/ 1436820 h 1843914"/>
                  <a:gd name="connsiteX17" fmla="*/ 1956021 w 2051436"/>
                  <a:gd name="connsiteY17" fmla="*/ 1222135 h 1843914"/>
                  <a:gd name="connsiteX18" fmla="*/ 1963972 w 2051436"/>
                  <a:gd name="connsiteY18" fmla="*/ 1198281 h 1843914"/>
                  <a:gd name="connsiteX19" fmla="*/ 1995777 w 2051436"/>
                  <a:gd name="connsiteY19" fmla="*/ 1158525 h 1843914"/>
                  <a:gd name="connsiteX20" fmla="*/ 2019631 w 2051436"/>
                  <a:gd name="connsiteY20" fmla="*/ 1086963 h 1843914"/>
                  <a:gd name="connsiteX21" fmla="*/ 2043485 w 2051436"/>
                  <a:gd name="connsiteY21" fmla="*/ 1023353 h 1843914"/>
                  <a:gd name="connsiteX22" fmla="*/ 2051436 w 2051436"/>
                  <a:gd name="connsiteY22" fmla="*/ 983596 h 1843914"/>
                  <a:gd name="connsiteX23" fmla="*/ 2035534 w 2051436"/>
                  <a:gd name="connsiteY23" fmla="*/ 768911 h 1843914"/>
                  <a:gd name="connsiteX24" fmla="*/ 1995777 w 2051436"/>
                  <a:gd name="connsiteY24" fmla="*/ 729154 h 1843914"/>
                  <a:gd name="connsiteX25" fmla="*/ 1971923 w 2051436"/>
                  <a:gd name="connsiteY25" fmla="*/ 697349 h 1843914"/>
                  <a:gd name="connsiteX26" fmla="*/ 1908313 w 2051436"/>
                  <a:gd name="connsiteY26" fmla="*/ 649641 h 1843914"/>
                  <a:gd name="connsiteX27" fmla="*/ 1844703 w 2051436"/>
                  <a:gd name="connsiteY27" fmla="*/ 593982 h 1843914"/>
                  <a:gd name="connsiteX28" fmla="*/ 1812897 w 2051436"/>
                  <a:gd name="connsiteY28" fmla="*/ 578080 h 1843914"/>
                  <a:gd name="connsiteX29" fmla="*/ 1757238 w 2051436"/>
                  <a:gd name="connsiteY29" fmla="*/ 538323 h 1843914"/>
                  <a:gd name="connsiteX30" fmla="*/ 1733384 w 2051436"/>
                  <a:gd name="connsiteY30" fmla="*/ 514469 h 1843914"/>
                  <a:gd name="connsiteX31" fmla="*/ 1685676 w 2051436"/>
                  <a:gd name="connsiteY31" fmla="*/ 498567 h 1843914"/>
                  <a:gd name="connsiteX32" fmla="*/ 1645920 w 2051436"/>
                  <a:gd name="connsiteY32" fmla="*/ 482664 h 1843914"/>
                  <a:gd name="connsiteX33" fmla="*/ 1448756 w 2051436"/>
                  <a:gd name="connsiteY33" fmla="*/ 314711 h 1843914"/>
                  <a:gd name="connsiteX34" fmla="*/ 1450818 w 2051436"/>
                  <a:gd name="connsiteY34" fmla="*/ 126725 h 1843914"/>
                  <a:gd name="connsiteX35" fmla="*/ 1361741 w 2051436"/>
                  <a:gd name="connsiteY35" fmla="*/ 40232 h 1843914"/>
                  <a:gd name="connsiteX36" fmla="*/ 1120268 w 2051436"/>
                  <a:gd name="connsiteY36" fmla="*/ 10962 h 1843914"/>
                  <a:gd name="connsiteX37" fmla="*/ 956389 w 2051436"/>
                  <a:gd name="connsiteY37" fmla="*/ 106007 h 1843914"/>
                  <a:gd name="connsiteX38" fmla="*/ 981741 w 2051436"/>
                  <a:gd name="connsiteY38" fmla="*/ 341541 h 1843914"/>
                  <a:gd name="connsiteX39" fmla="*/ 763325 w 2051436"/>
                  <a:gd name="connsiteY39" fmla="*/ 498567 h 1843914"/>
                  <a:gd name="connsiteX40" fmla="*/ 548148 w 2051436"/>
                  <a:gd name="connsiteY40" fmla="*/ 325638 h 1843914"/>
                  <a:gd name="connsiteX41" fmla="*/ 363571 w 2051436"/>
                  <a:gd name="connsiteY41" fmla="*/ 334900 h 1843914"/>
                  <a:gd name="connsiteX42" fmla="*/ 381169 w 2051436"/>
                  <a:gd name="connsiteY42" fmla="*/ 703300 h 1843914"/>
                  <a:gd name="connsiteX43" fmla="*/ 357316 w 2051436"/>
                  <a:gd name="connsiteY43" fmla="*/ 982572 h 1843914"/>
                  <a:gd name="connsiteX44" fmla="*/ 0 w 2051436"/>
                  <a:gd name="connsiteY44" fmla="*/ 959742 h 1843914"/>
                  <a:gd name="connsiteX45" fmla="*/ 47709 w 2051436"/>
                  <a:gd name="connsiteY45" fmla="*/ 991547 h 1843914"/>
                  <a:gd name="connsiteX46" fmla="*/ 111318 w 2051436"/>
                  <a:gd name="connsiteY46" fmla="*/ 1047207 h 1843914"/>
                  <a:gd name="connsiteX47" fmla="*/ 135172 w 2051436"/>
                  <a:gd name="connsiteY47" fmla="*/ 1071060 h 1843914"/>
                  <a:gd name="connsiteX48" fmla="*/ 238539 w 2051436"/>
                  <a:gd name="connsiteY48" fmla="*/ 1134671 h 1843914"/>
                  <a:gd name="connsiteX49" fmla="*/ 262393 w 2051436"/>
                  <a:gd name="connsiteY49" fmla="*/ 1142622 h 1843914"/>
                  <a:gd name="connsiteX50" fmla="*/ 326003 w 2051436"/>
                  <a:gd name="connsiteY50" fmla="*/ 1182379 h 1843914"/>
                  <a:gd name="connsiteX51" fmla="*/ 365760 w 2051436"/>
                  <a:gd name="connsiteY51" fmla="*/ 1190330 h 1843914"/>
                  <a:gd name="connsiteX52" fmla="*/ 389614 w 2051436"/>
                  <a:gd name="connsiteY52" fmla="*/ 1198281 h 1843914"/>
                  <a:gd name="connsiteX53" fmla="*/ 421419 w 2051436"/>
                  <a:gd name="connsiteY53" fmla="*/ 1206233 h 1843914"/>
                  <a:gd name="connsiteX54" fmla="*/ 461176 w 2051436"/>
                  <a:gd name="connsiteY54" fmla="*/ 1245989 h 1843914"/>
                  <a:gd name="connsiteX55" fmla="*/ 469127 w 2051436"/>
                  <a:gd name="connsiteY55" fmla="*/ 1277794 h 1843914"/>
                  <a:gd name="connsiteX56" fmla="*/ 485029 w 2051436"/>
                  <a:gd name="connsiteY56" fmla="*/ 1301648 h 1843914"/>
                  <a:gd name="connsiteX57" fmla="*/ 510052 w 2051436"/>
                  <a:gd name="connsiteY57" fmla="*/ 1524470 h 1843914"/>
                  <a:gd name="connsiteX0" fmla="*/ 462343 w 2003727"/>
                  <a:gd name="connsiteY0" fmla="*/ 1524470 h 1843914"/>
                  <a:gd name="connsiteX1" fmla="*/ 632374 w 2003727"/>
                  <a:gd name="connsiteY1" fmla="*/ 1563067 h 1843914"/>
                  <a:gd name="connsiteX2" fmla="*/ 826934 w 2003727"/>
                  <a:gd name="connsiteY2" fmla="*/ 1810532 h 1843914"/>
                  <a:gd name="connsiteX3" fmla="*/ 874642 w 2003727"/>
                  <a:gd name="connsiteY3" fmla="*/ 1794629 h 1843914"/>
                  <a:gd name="connsiteX4" fmla="*/ 1073425 w 2003727"/>
                  <a:gd name="connsiteY4" fmla="*/ 1802580 h 1843914"/>
                  <a:gd name="connsiteX5" fmla="*/ 1304013 w 2003727"/>
                  <a:gd name="connsiteY5" fmla="*/ 1810532 h 1843914"/>
                  <a:gd name="connsiteX6" fmla="*/ 1343769 w 2003727"/>
                  <a:gd name="connsiteY6" fmla="*/ 1818483 h 1843914"/>
                  <a:gd name="connsiteX7" fmla="*/ 1455087 w 2003727"/>
                  <a:gd name="connsiteY7" fmla="*/ 1834386 h 1843914"/>
                  <a:gd name="connsiteX8" fmla="*/ 1709529 w 2003727"/>
                  <a:gd name="connsiteY8" fmla="*/ 1818483 h 1843914"/>
                  <a:gd name="connsiteX9" fmla="*/ 1733383 w 2003727"/>
                  <a:gd name="connsiteY9" fmla="*/ 1810532 h 1843914"/>
                  <a:gd name="connsiteX10" fmla="*/ 1757237 w 2003727"/>
                  <a:gd name="connsiteY10" fmla="*/ 1778727 h 1843914"/>
                  <a:gd name="connsiteX11" fmla="*/ 1781091 w 2003727"/>
                  <a:gd name="connsiteY11" fmla="*/ 1754873 h 1843914"/>
                  <a:gd name="connsiteX12" fmla="*/ 1789042 w 2003727"/>
                  <a:gd name="connsiteY12" fmla="*/ 1715116 h 1843914"/>
                  <a:gd name="connsiteX13" fmla="*/ 1812896 w 2003727"/>
                  <a:gd name="connsiteY13" fmla="*/ 1524285 h 1843914"/>
                  <a:gd name="connsiteX14" fmla="*/ 1844701 w 2003727"/>
                  <a:gd name="connsiteY14" fmla="*/ 1476577 h 1843914"/>
                  <a:gd name="connsiteX15" fmla="*/ 1868555 w 2003727"/>
                  <a:gd name="connsiteY15" fmla="*/ 1468626 h 1843914"/>
                  <a:gd name="connsiteX16" fmla="*/ 1884458 w 2003727"/>
                  <a:gd name="connsiteY16" fmla="*/ 1436820 h 1843914"/>
                  <a:gd name="connsiteX17" fmla="*/ 1908312 w 2003727"/>
                  <a:gd name="connsiteY17" fmla="*/ 1222135 h 1843914"/>
                  <a:gd name="connsiteX18" fmla="*/ 1916263 w 2003727"/>
                  <a:gd name="connsiteY18" fmla="*/ 1198281 h 1843914"/>
                  <a:gd name="connsiteX19" fmla="*/ 1948068 w 2003727"/>
                  <a:gd name="connsiteY19" fmla="*/ 1158525 h 1843914"/>
                  <a:gd name="connsiteX20" fmla="*/ 1971922 w 2003727"/>
                  <a:gd name="connsiteY20" fmla="*/ 1086963 h 1843914"/>
                  <a:gd name="connsiteX21" fmla="*/ 1995776 w 2003727"/>
                  <a:gd name="connsiteY21" fmla="*/ 1023353 h 1843914"/>
                  <a:gd name="connsiteX22" fmla="*/ 2003727 w 2003727"/>
                  <a:gd name="connsiteY22" fmla="*/ 983596 h 1843914"/>
                  <a:gd name="connsiteX23" fmla="*/ 1987825 w 2003727"/>
                  <a:gd name="connsiteY23" fmla="*/ 768911 h 1843914"/>
                  <a:gd name="connsiteX24" fmla="*/ 1948068 w 2003727"/>
                  <a:gd name="connsiteY24" fmla="*/ 729154 h 1843914"/>
                  <a:gd name="connsiteX25" fmla="*/ 1924214 w 2003727"/>
                  <a:gd name="connsiteY25" fmla="*/ 697349 h 1843914"/>
                  <a:gd name="connsiteX26" fmla="*/ 1860604 w 2003727"/>
                  <a:gd name="connsiteY26" fmla="*/ 649641 h 1843914"/>
                  <a:gd name="connsiteX27" fmla="*/ 1796994 w 2003727"/>
                  <a:gd name="connsiteY27" fmla="*/ 593982 h 1843914"/>
                  <a:gd name="connsiteX28" fmla="*/ 1765188 w 2003727"/>
                  <a:gd name="connsiteY28" fmla="*/ 578080 h 1843914"/>
                  <a:gd name="connsiteX29" fmla="*/ 1709529 w 2003727"/>
                  <a:gd name="connsiteY29" fmla="*/ 538323 h 1843914"/>
                  <a:gd name="connsiteX30" fmla="*/ 1685675 w 2003727"/>
                  <a:gd name="connsiteY30" fmla="*/ 514469 h 1843914"/>
                  <a:gd name="connsiteX31" fmla="*/ 1637967 w 2003727"/>
                  <a:gd name="connsiteY31" fmla="*/ 498567 h 1843914"/>
                  <a:gd name="connsiteX32" fmla="*/ 1598211 w 2003727"/>
                  <a:gd name="connsiteY32" fmla="*/ 482664 h 1843914"/>
                  <a:gd name="connsiteX33" fmla="*/ 1401047 w 2003727"/>
                  <a:gd name="connsiteY33" fmla="*/ 314711 h 1843914"/>
                  <a:gd name="connsiteX34" fmla="*/ 1403109 w 2003727"/>
                  <a:gd name="connsiteY34" fmla="*/ 126725 h 1843914"/>
                  <a:gd name="connsiteX35" fmla="*/ 1314032 w 2003727"/>
                  <a:gd name="connsiteY35" fmla="*/ 40232 h 1843914"/>
                  <a:gd name="connsiteX36" fmla="*/ 1072559 w 2003727"/>
                  <a:gd name="connsiteY36" fmla="*/ 10962 h 1843914"/>
                  <a:gd name="connsiteX37" fmla="*/ 908680 w 2003727"/>
                  <a:gd name="connsiteY37" fmla="*/ 106007 h 1843914"/>
                  <a:gd name="connsiteX38" fmla="*/ 934032 w 2003727"/>
                  <a:gd name="connsiteY38" fmla="*/ 341541 h 1843914"/>
                  <a:gd name="connsiteX39" fmla="*/ 715616 w 2003727"/>
                  <a:gd name="connsiteY39" fmla="*/ 498567 h 1843914"/>
                  <a:gd name="connsiteX40" fmla="*/ 500439 w 2003727"/>
                  <a:gd name="connsiteY40" fmla="*/ 325638 h 1843914"/>
                  <a:gd name="connsiteX41" fmla="*/ 315862 w 2003727"/>
                  <a:gd name="connsiteY41" fmla="*/ 334900 h 1843914"/>
                  <a:gd name="connsiteX42" fmla="*/ 333460 w 2003727"/>
                  <a:gd name="connsiteY42" fmla="*/ 703300 h 1843914"/>
                  <a:gd name="connsiteX43" fmla="*/ 309607 w 2003727"/>
                  <a:gd name="connsiteY43" fmla="*/ 982572 h 1843914"/>
                  <a:gd name="connsiteX44" fmla="*/ 0 w 2003727"/>
                  <a:gd name="connsiteY44" fmla="*/ 991547 h 1843914"/>
                  <a:gd name="connsiteX45" fmla="*/ 63609 w 2003727"/>
                  <a:gd name="connsiteY45" fmla="*/ 1047207 h 1843914"/>
                  <a:gd name="connsiteX46" fmla="*/ 87463 w 2003727"/>
                  <a:gd name="connsiteY46" fmla="*/ 1071060 h 1843914"/>
                  <a:gd name="connsiteX47" fmla="*/ 190830 w 2003727"/>
                  <a:gd name="connsiteY47" fmla="*/ 1134671 h 1843914"/>
                  <a:gd name="connsiteX48" fmla="*/ 214684 w 2003727"/>
                  <a:gd name="connsiteY48" fmla="*/ 1142622 h 1843914"/>
                  <a:gd name="connsiteX49" fmla="*/ 278294 w 2003727"/>
                  <a:gd name="connsiteY49" fmla="*/ 1182379 h 1843914"/>
                  <a:gd name="connsiteX50" fmla="*/ 318051 w 2003727"/>
                  <a:gd name="connsiteY50" fmla="*/ 1190330 h 1843914"/>
                  <a:gd name="connsiteX51" fmla="*/ 341905 w 2003727"/>
                  <a:gd name="connsiteY51" fmla="*/ 1198281 h 1843914"/>
                  <a:gd name="connsiteX52" fmla="*/ 373710 w 2003727"/>
                  <a:gd name="connsiteY52" fmla="*/ 1206233 h 1843914"/>
                  <a:gd name="connsiteX53" fmla="*/ 413467 w 2003727"/>
                  <a:gd name="connsiteY53" fmla="*/ 1245989 h 1843914"/>
                  <a:gd name="connsiteX54" fmla="*/ 421418 w 2003727"/>
                  <a:gd name="connsiteY54" fmla="*/ 1277794 h 1843914"/>
                  <a:gd name="connsiteX55" fmla="*/ 437320 w 2003727"/>
                  <a:gd name="connsiteY55" fmla="*/ 1301648 h 1843914"/>
                  <a:gd name="connsiteX56" fmla="*/ 462343 w 2003727"/>
                  <a:gd name="connsiteY56" fmla="*/ 1524470 h 1843914"/>
                  <a:gd name="connsiteX0" fmla="*/ 398733 w 1940117"/>
                  <a:gd name="connsiteY0" fmla="*/ 1524470 h 1843914"/>
                  <a:gd name="connsiteX1" fmla="*/ 568764 w 1940117"/>
                  <a:gd name="connsiteY1" fmla="*/ 1563067 h 1843914"/>
                  <a:gd name="connsiteX2" fmla="*/ 763324 w 1940117"/>
                  <a:gd name="connsiteY2" fmla="*/ 1810532 h 1843914"/>
                  <a:gd name="connsiteX3" fmla="*/ 811032 w 1940117"/>
                  <a:gd name="connsiteY3" fmla="*/ 1794629 h 1843914"/>
                  <a:gd name="connsiteX4" fmla="*/ 1009815 w 1940117"/>
                  <a:gd name="connsiteY4" fmla="*/ 1802580 h 1843914"/>
                  <a:gd name="connsiteX5" fmla="*/ 1240403 w 1940117"/>
                  <a:gd name="connsiteY5" fmla="*/ 1810532 h 1843914"/>
                  <a:gd name="connsiteX6" fmla="*/ 1280159 w 1940117"/>
                  <a:gd name="connsiteY6" fmla="*/ 1818483 h 1843914"/>
                  <a:gd name="connsiteX7" fmla="*/ 1391477 w 1940117"/>
                  <a:gd name="connsiteY7" fmla="*/ 1834386 h 1843914"/>
                  <a:gd name="connsiteX8" fmla="*/ 1645919 w 1940117"/>
                  <a:gd name="connsiteY8" fmla="*/ 1818483 h 1843914"/>
                  <a:gd name="connsiteX9" fmla="*/ 1669773 w 1940117"/>
                  <a:gd name="connsiteY9" fmla="*/ 1810532 h 1843914"/>
                  <a:gd name="connsiteX10" fmla="*/ 1693627 w 1940117"/>
                  <a:gd name="connsiteY10" fmla="*/ 1778727 h 1843914"/>
                  <a:gd name="connsiteX11" fmla="*/ 1717481 w 1940117"/>
                  <a:gd name="connsiteY11" fmla="*/ 1754873 h 1843914"/>
                  <a:gd name="connsiteX12" fmla="*/ 1725432 w 1940117"/>
                  <a:gd name="connsiteY12" fmla="*/ 1715116 h 1843914"/>
                  <a:gd name="connsiteX13" fmla="*/ 1749286 w 1940117"/>
                  <a:gd name="connsiteY13" fmla="*/ 1524285 h 1843914"/>
                  <a:gd name="connsiteX14" fmla="*/ 1781091 w 1940117"/>
                  <a:gd name="connsiteY14" fmla="*/ 1476577 h 1843914"/>
                  <a:gd name="connsiteX15" fmla="*/ 1804945 w 1940117"/>
                  <a:gd name="connsiteY15" fmla="*/ 1468626 h 1843914"/>
                  <a:gd name="connsiteX16" fmla="*/ 1820848 w 1940117"/>
                  <a:gd name="connsiteY16" fmla="*/ 1436820 h 1843914"/>
                  <a:gd name="connsiteX17" fmla="*/ 1844702 w 1940117"/>
                  <a:gd name="connsiteY17" fmla="*/ 1222135 h 1843914"/>
                  <a:gd name="connsiteX18" fmla="*/ 1852653 w 1940117"/>
                  <a:gd name="connsiteY18" fmla="*/ 1198281 h 1843914"/>
                  <a:gd name="connsiteX19" fmla="*/ 1884458 w 1940117"/>
                  <a:gd name="connsiteY19" fmla="*/ 1158525 h 1843914"/>
                  <a:gd name="connsiteX20" fmla="*/ 1908312 w 1940117"/>
                  <a:gd name="connsiteY20" fmla="*/ 1086963 h 1843914"/>
                  <a:gd name="connsiteX21" fmla="*/ 1932166 w 1940117"/>
                  <a:gd name="connsiteY21" fmla="*/ 1023353 h 1843914"/>
                  <a:gd name="connsiteX22" fmla="*/ 1940117 w 1940117"/>
                  <a:gd name="connsiteY22" fmla="*/ 983596 h 1843914"/>
                  <a:gd name="connsiteX23" fmla="*/ 1924215 w 1940117"/>
                  <a:gd name="connsiteY23" fmla="*/ 768911 h 1843914"/>
                  <a:gd name="connsiteX24" fmla="*/ 1884458 w 1940117"/>
                  <a:gd name="connsiteY24" fmla="*/ 729154 h 1843914"/>
                  <a:gd name="connsiteX25" fmla="*/ 1860604 w 1940117"/>
                  <a:gd name="connsiteY25" fmla="*/ 697349 h 1843914"/>
                  <a:gd name="connsiteX26" fmla="*/ 1796994 w 1940117"/>
                  <a:gd name="connsiteY26" fmla="*/ 649641 h 1843914"/>
                  <a:gd name="connsiteX27" fmla="*/ 1733384 w 1940117"/>
                  <a:gd name="connsiteY27" fmla="*/ 593982 h 1843914"/>
                  <a:gd name="connsiteX28" fmla="*/ 1701578 w 1940117"/>
                  <a:gd name="connsiteY28" fmla="*/ 578080 h 1843914"/>
                  <a:gd name="connsiteX29" fmla="*/ 1645919 w 1940117"/>
                  <a:gd name="connsiteY29" fmla="*/ 538323 h 1843914"/>
                  <a:gd name="connsiteX30" fmla="*/ 1622065 w 1940117"/>
                  <a:gd name="connsiteY30" fmla="*/ 514469 h 1843914"/>
                  <a:gd name="connsiteX31" fmla="*/ 1574357 w 1940117"/>
                  <a:gd name="connsiteY31" fmla="*/ 498567 h 1843914"/>
                  <a:gd name="connsiteX32" fmla="*/ 1534601 w 1940117"/>
                  <a:gd name="connsiteY32" fmla="*/ 482664 h 1843914"/>
                  <a:gd name="connsiteX33" fmla="*/ 1337437 w 1940117"/>
                  <a:gd name="connsiteY33" fmla="*/ 314711 h 1843914"/>
                  <a:gd name="connsiteX34" fmla="*/ 1339499 w 1940117"/>
                  <a:gd name="connsiteY34" fmla="*/ 126725 h 1843914"/>
                  <a:gd name="connsiteX35" fmla="*/ 1250422 w 1940117"/>
                  <a:gd name="connsiteY35" fmla="*/ 40232 h 1843914"/>
                  <a:gd name="connsiteX36" fmla="*/ 1008949 w 1940117"/>
                  <a:gd name="connsiteY36" fmla="*/ 10962 h 1843914"/>
                  <a:gd name="connsiteX37" fmla="*/ 845070 w 1940117"/>
                  <a:gd name="connsiteY37" fmla="*/ 106007 h 1843914"/>
                  <a:gd name="connsiteX38" fmla="*/ 870422 w 1940117"/>
                  <a:gd name="connsiteY38" fmla="*/ 341541 h 1843914"/>
                  <a:gd name="connsiteX39" fmla="*/ 652006 w 1940117"/>
                  <a:gd name="connsiteY39" fmla="*/ 498567 h 1843914"/>
                  <a:gd name="connsiteX40" fmla="*/ 436829 w 1940117"/>
                  <a:gd name="connsiteY40" fmla="*/ 325638 h 1843914"/>
                  <a:gd name="connsiteX41" fmla="*/ 252252 w 1940117"/>
                  <a:gd name="connsiteY41" fmla="*/ 334900 h 1843914"/>
                  <a:gd name="connsiteX42" fmla="*/ 269850 w 1940117"/>
                  <a:gd name="connsiteY42" fmla="*/ 703300 h 1843914"/>
                  <a:gd name="connsiteX43" fmla="*/ 245997 w 1940117"/>
                  <a:gd name="connsiteY43" fmla="*/ 982572 h 1843914"/>
                  <a:gd name="connsiteX44" fmla="*/ -1 w 1940117"/>
                  <a:gd name="connsiteY44" fmla="*/ 1047207 h 1843914"/>
                  <a:gd name="connsiteX45" fmla="*/ 23853 w 1940117"/>
                  <a:gd name="connsiteY45" fmla="*/ 1071060 h 1843914"/>
                  <a:gd name="connsiteX46" fmla="*/ 127220 w 1940117"/>
                  <a:gd name="connsiteY46" fmla="*/ 1134671 h 1843914"/>
                  <a:gd name="connsiteX47" fmla="*/ 151074 w 1940117"/>
                  <a:gd name="connsiteY47" fmla="*/ 1142622 h 1843914"/>
                  <a:gd name="connsiteX48" fmla="*/ 214684 w 1940117"/>
                  <a:gd name="connsiteY48" fmla="*/ 1182379 h 1843914"/>
                  <a:gd name="connsiteX49" fmla="*/ 254441 w 1940117"/>
                  <a:gd name="connsiteY49" fmla="*/ 1190330 h 1843914"/>
                  <a:gd name="connsiteX50" fmla="*/ 278295 w 1940117"/>
                  <a:gd name="connsiteY50" fmla="*/ 1198281 h 1843914"/>
                  <a:gd name="connsiteX51" fmla="*/ 310100 w 1940117"/>
                  <a:gd name="connsiteY51" fmla="*/ 1206233 h 1843914"/>
                  <a:gd name="connsiteX52" fmla="*/ 349857 w 1940117"/>
                  <a:gd name="connsiteY52" fmla="*/ 1245989 h 1843914"/>
                  <a:gd name="connsiteX53" fmla="*/ 357808 w 1940117"/>
                  <a:gd name="connsiteY53" fmla="*/ 1277794 h 1843914"/>
                  <a:gd name="connsiteX54" fmla="*/ 373710 w 1940117"/>
                  <a:gd name="connsiteY54" fmla="*/ 1301648 h 1843914"/>
                  <a:gd name="connsiteX55" fmla="*/ 398733 w 1940117"/>
                  <a:gd name="connsiteY55" fmla="*/ 1524470 h 1843914"/>
                  <a:gd name="connsiteX0" fmla="*/ 374880 w 1916264"/>
                  <a:gd name="connsiteY0" fmla="*/ 1524470 h 1843914"/>
                  <a:gd name="connsiteX1" fmla="*/ 544911 w 1916264"/>
                  <a:gd name="connsiteY1" fmla="*/ 1563067 h 1843914"/>
                  <a:gd name="connsiteX2" fmla="*/ 739471 w 1916264"/>
                  <a:gd name="connsiteY2" fmla="*/ 1810532 h 1843914"/>
                  <a:gd name="connsiteX3" fmla="*/ 787179 w 1916264"/>
                  <a:gd name="connsiteY3" fmla="*/ 1794629 h 1843914"/>
                  <a:gd name="connsiteX4" fmla="*/ 985962 w 1916264"/>
                  <a:gd name="connsiteY4" fmla="*/ 1802580 h 1843914"/>
                  <a:gd name="connsiteX5" fmla="*/ 1216550 w 1916264"/>
                  <a:gd name="connsiteY5" fmla="*/ 1810532 h 1843914"/>
                  <a:gd name="connsiteX6" fmla="*/ 1256306 w 1916264"/>
                  <a:gd name="connsiteY6" fmla="*/ 1818483 h 1843914"/>
                  <a:gd name="connsiteX7" fmla="*/ 1367624 w 1916264"/>
                  <a:gd name="connsiteY7" fmla="*/ 1834386 h 1843914"/>
                  <a:gd name="connsiteX8" fmla="*/ 1622066 w 1916264"/>
                  <a:gd name="connsiteY8" fmla="*/ 1818483 h 1843914"/>
                  <a:gd name="connsiteX9" fmla="*/ 1645920 w 1916264"/>
                  <a:gd name="connsiteY9" fmla="*/ 1810532 h 1843914"/>
                  <a:gd name="connsiteX10" fmla="*/ 1669774 w 1916264"/>
                  <a:gd name="connsiteY10" fmla="*/ 1778727 h 1843914"/>
                  <a:gd name="connsiteX11" fmla="*/ 1693628 w 1916264"/>
                  <a:gd name="connsiteY11" fmla="*/ 1754873 h 1843914"/>
                  <a:gd name="connsiteX12" fmla="*/ 1701579 w 1916264"/>
                  <a:gd name="connsiteY12" fmla="*/ 1715116 h 1843914"/>
                  <a:gd name="connsiteX13" fmla="*/ 1725433 w 1916264"/>
                  <a:gd name="connsiteY13" fmla="*/ 1524285 h 1843914"/>
                  <a:gd name="connsiteX14" fmla="*/ 1757238 w 1916264"/>
                  <a:gd name="connsiteY14" fmla="*/ 1476577 h 1843914"/>
                  <a:gd name="connsiteX15" fmla="*/ 1781092 w 1916264"/>
                  <a:gd name="connsiteY15" fmla="*/ 1468626 h 1843914"/>
                  <a:gd name="connsiteX16" fmla="*/ 1796995 w 1916264"/>
                  <a:gd name="connsiteY16" fmla="*/ 1436820 h 1843914"/>
                  <a:gd name="connsiteX17" fmla="*/ 1820849 w 1916264"/>
                  <a:gd name="connsiteY17" fmla="*/ 1222135 h 1843914"/>
                  <a:gd name="connsiteX18" fmla="*/ 1828800 w 1916264"/>
                  <a:gd name="connsiteY18" fmla="*/ 1198281 h 1843914"/>
                  <a:gd name="connsiteX19" fmla="*/ 1860605 w 1916264"/>
                  <a:gd name="connsiteY19" fmla="*/ 1158525 h 1843914"/>
                  <a:gd name="connsiteX20" fmla="*/ 1884459 w 1916264"/>
                  <a:gd name="connsiteY20" fmla="*/ 1086963 h 1843914"/>
                  <a:gd name="connsiteX21" fmla="*/ 1908313 w 1916264"/>
                  <a:gd name="connsiteY21" fmla="*/ 1023353 h 1843914"/>
                  <a:gd name="connsiteX22" fmla="*/ 1916264 w 1916264"/>
                  <a:gd name="connsiteY22" fmla="*/ 983596 h 1843914"/>
                  <a:gd name="connsiteX23" fmla="*/ 1900362 w 1916264"/>
                  <a:gd name="connsiteY23" fmla="*/ 768911 h 1843914"/>
                  <a:gd name="connsiteX24" fmla="*/ 1860605 w 1916264"/>
                  <a:gd name="connsiteY24" fmla="*/ 729154 h 1843914"/>
                  <a:gd name="connsiteX25" fmla="*/ 1836751 w 1916264"/>
                  <a:gd name="connsiteY25" fmla="*/ 697349 h 1843914"/>
                  <a:gd name="connsiteX26" fmla="*/ 1773141 w 1916264"/>
                  <a:gd name="connsiteY26" fmla="*/ 649641 h 1843914"/>
                  <a:gd name="connsiteX27" fmla="*/ 1709531 w 1916264"/>
                  <a:gd name="connsiteY27" fmla="*/ 593982 h 1843914"/>
                  <a:gd name="connsiteX28" fmla="*/ 1677725 w 1916264"/>
                  <a:gd name="connsiteY28" fmla="*/ 578080 h 1843914"/>
                  <a:gd name="connsiteX29" fmla="*/ 1622066 w 1916264"/>
                  <a:gd name="connsiteY29" fmla="*/ 538323 h 1843914"/>
                  <a:gd name="connsiteX30" fmla="*/ 1598212 w 1916264"/>
                  <a:gd name="connsiteY30" fmla="*/ 514469 h 1843914"/>
                  <a:gd name="connsiteX31" fmla="*/ 1550504 w 1916264"/>
                  <a:gd name="connsiteY31" fmla="*/ 498567 h 1843914"/>
                  <a:gd name="connsiteX32" fmla="*/ 1510748 w 1916264"/>
                  <a:gd name="connsiteY32" fmla="*/ 482664 h 1843914"/>
                  <a:gd name="connsiteX33" fmla="*/ 1313584 w 1916264"/>
                  <a:gd name="connsiteY33" fmla="*/ 314711 h 1843914"/>
                  <a:gd name="connsiteX34" fmla="*/ 1315646 w 1916264"/>
                  <a:gd name="connsiteY34" fmla="*/ 126725 h 1843914"/>
                  <a:gd name="connsiteX35" fmla="*/ 1226569 w 1916264"/>
                  <a:gd name="connsiteY35" fmla="*/ 40232 h 1843914"/>
                  <a:gd name="connsiteX36" fmla="*/ 985096 w 1916264"/>
                  <a:gd name="connsiteY36" fmla="*/ 10962 h 1843914"/>
                  <a:gd name="connsiteX37" fmla="*/ 821217 w 1916264"/>
                  <a:gd name="connsiteY37" fmla="*/ 106007 h 1843914"/>
                  <a:gd name="connsiteX38" fmla="*/ 846569 w 1916264"/>
                  <a:gd name="connsiteY38" fmla="*/ 341541 h 1843914"/>
                  <a:gd name="connsiteX39" fmla="*/ 628153 w 1916264"/>
                  <a:gd name="connsiteY39" fmla="*/ 498567 h 1843914"/>
                  <a:gd name="connsiteX40" fmla="*/ 412976 w 1916264"/>
                  <a:gd name="connsiteY40" fmla="*/ 325638 h 1843914"/>
                  <a:gd name="connsiteX41" fmla="*/ 228399 w 1916264"/>
                  <a:gd name="connsiteY41" fmla="*/ 334900 h 1843914"/>
                  <a:gd name="connsiteX42" fmla="*/ 245997 w 1916264"/>
                  <a:gd name="connsiteY42" fmla="*/ 703300 h 1843914"/>
                  <a:gd name="connsiteX43" fmla="*/ 222144 w 1916264"/>
                  <a:gd name="connsiteY43" fmla="*/ 982572 h 1843914"/>
                  <a:gd name="connsiteX44" fmla="*/ 0 w 1916264"/>
                  <a:gd name="connsiteY44" fmla="*/ 1071060 h 1843914"/>
                  <a:gd name="connsiteX45" fmla="*/ 103367 w 1916264"/>
                  <a:gd name="connsiteY45" fmla="*/ 1134671 h 1843914"/>
                  <a:gd name="connsiteX46" fmla="*/ 127221 w 1916264"/>
                  <a:gd name="connsiteY46" fmla="*/ 1142622 h 1843914"/>
                  <a:gd name="connsiteX47" fmla="*/ 190831 w 1916264"/>
                  <a:gd name="connsiteY47" fmla="*/ 1182379 h 1843914"/>
                  <a:gd name="connsiteX48" fmla="*/ 230588 w 1916264"/>
                  <a:gd name="connsiteY48" fmla="*/ 1190330 h 1843914"/>
                  <a:gd name="connsiteX49" fmla="*/ 254442 w 1916264"/>
                  <a:gd name="connsiteY49" fmla="*/ 1198281 h 1843914"/>
                  <a:gd name="connsiteX50" fmla="*/ 286247 w 1916264"/>
                  <a:gd name="connsiteY50" fmla="*/ 1206233 h 1843914"/>
                  <a:gd name="connsiteX51" fmla="*/ 326004 w 1916264"/>
                  <a:gd name="connsiteY51" fmla="*/ 1245989 h 1843914"/>
                  <a:gd name="connsiteX52" fmla="*/ 333955 w 1916264"/>
                  <a:gd name="connsiteY52" fmla="*/ 1277794 h 1843914"/>
                  <a:gd name="connsiteX53" fmla="*/ 349857 w 1916264"/>
                  <a:gd name="connsiteY53" fmla="*/ 1301648 h 1843914"/>
                  <a:gd name="connsiteX54" fmla="*/ 374880 w 1916264"/>
                  <a:gd name="connsiteY54" fmla="*/ 1524470 h 1843914"/>
                  <a:gd name="connsiteX0" fmla="*/ 271513 w 1812897"/>
                  <a:gd name="connsiteY0" fmla="*/ 1524470 h 1843914"/>
                  <a:gd name="connsiteX1" fmla="*/ 441544 w 1812897"/>
                  <a:gd name="connsiteY1" fmla="*/ 1563067 h 1843914"/>
                  <a:gd name="connsiteX2" fmla="*/ 636104 w 1812897"/>
                  <a:gd name="connsiteY2" fmla="*/ 1810532 h 1843914"/>
                  <a:gd name="connsiteX3" fmla="*/ 683812 w 1812897"/>
                  <a:gd name="connsiteY3" fmla="*/ 1794629 h 1843914"/>
                  <a:gd name="connsiteX4" fmla="*/ 882595 w 1812897"/>
                  <a:gd name="connsiteY4" fmla="*/ 1802580 h 1843914"/>
                  <a:gd name="connsiteX5" fmla="*/ 1113183 w 1812897"/>
                  <a:gd name="connsiteY5" fmla="*/ 1810532 h 1843914"/>
                  <a:gd name="connsiteX6" fmla="*/ 1152939 w 1812897"/>
                  <a:gd name="connsiteY6" fmla="*/ 1818483 h 1843914"/>
                  <a:gd name="connsiteX7" fmla="*/ 1264257 w 1812897"/>
                  <a:gd name="connsiteY7" fmla="*/ 1834386 h 1843914"/>
                  <a:gd name="connsiteX8" fmla="*/ 1518699 w 1812897"/>
                  <a:gd name="connsiteY8" fmla="*/ 1818483 h 1843914"/>
                  <a:gd name="connsiteX9" fmla="*/ 1542553 w 1812897"/>
                  <a:gd name="connsiteY9" fmla="*/ 1810532 h 1843914"/>
                  <a:gd name="connsiteX10" fmla="*/ 1566407 w 1812897"/>
                  <a:gd name="connsiteY10" fmla="*/ 1778727 h 1843914"/>
                  <a:gd name="connsiteX11" fmla="*/ 1590261 w 1812897"/>
                  <a:gd name="connsiteY11" fmla="*/ 1754873 h 1843914"/>
                  <a:gd name="connsiteX12" fmla="*/ 1598212 w 1812897"/>
                  <a:gd name="connsiteY12" fmla="*/ 1715116 h 1843914"/>
                  <a:gd name="connsiteX13" fmla="*/ 1622066 w 1812897"/>
                  <a:gd name="connsiteY13" fmla="*/ 1524285 h 1843914"/>
                  <a:gd name="connsiteX14" fmla="*/ 1653871 w 1812897"/>
                  <a:gd name="connsiteY14" fmla="*/ 1476577 h 1843914"/>
                  <a:gd name="connsiteX15" fmla="*/ 1677725 w 1812897"/>
                  <a:gd name="connsiteY15" fmla="*/ 1468626 h 1843914"/>
                  <a:gd name="connsiteX16" fmla="*/ 1693628 w 1812897"/>
                  <a:gd name="connsiteY16" fmla="*/ 1436820 h 1843914"/>
                  <a:gd name="connsiteX17" fmla="*/ 1717482 w 1812897"/>
                  <a:gd name="connsiteY17" fmla="*/ 1222135 h 1843914"/>
                  <a:gd name="connsiteX18" fmla="*/ 1725433 w 1812897"/>
                  <a:gd name="connsiteY18" fmla="*/ 1198281 h 1843914"/>
                  <a:gd name="connsiteX19" fmla="*/ 1757238 w 1812897"/>
                  <a:gd name="connsiteY19" fmla="*/ 1158525 h 1843914"/>
                  <a:gd name="connsiteX20" fmla="*/ 1781092 w 1812897"/>
                  <a:gd name="connsiteY20" fmla="*/ 1086963 h 1843914"/>
                  <a:gd name="connsiteX21" fmla="*/ 1804946 w 1812897"/>
                  <a:gd name="connsiteY21" fmla="*/ 1023353 h 1843914"/>
                  <a:gd name="connsiteX22" fmla="*/ 1812897 w 1812897"/>
                  <a:gd name="connsiteY22" fmla="*/ 983596 h 1843914"/>
                  <a:gd name="connsiteX23" fmla="*/ 1796995 w 1812897"/>
                  <a:gd name="connsiteY23" fmla="*/ 768911 h 1843914"/>
                  <a:gd name="connsiteX24" fmla="*/ 1757238 w 1812897"/>
                  <a:gd name="connsiteY24" fmla="*/ 729154 h 1843914"/>
                  <a:gd name="connsiteX25" fmla="*/ 1733384 w 1812897"/>
                  <a:gd name="connsiteY25" fmla="*/ 697349 h 1843914"/>
                  <a:gd name="connsiteX26" fmla="*/ 1669774 w 1812897"/>
                  <a:gd name="connsiteY26" fmla="*/ 649641 h 1843914"/>
                  <a:gd name="connsiteX27" fmla="*/ 1606164 w 1812897"/>
                  <a:gd name="connsiteY27" fmla="*/ 593982 h 1843914"/>
                  <a:gd name="connsiteX28" fmla="*/ 1574358 w 1812897"/>
                  <a:gd name="connsiteY28" fmla="*/ 578080 h 1843914"/>
                  <a:gd name="connsiteX29" fmla="*/ 1518699 w 1812897"/>
                  <a:gd name="connsiteY29" fmla="*/ 538323 h 1843914"/>
                  <a:gd name="connsiteX30" fmla="*/ 1494845 w 1812897"/>
                  <a:gd name="connsiteY30" fmla="*/ 514469 h 1843914"/>
                  <a:gd name="connsiteX31" fmla="*/ 1447137 w 1812897"/>
                  <a:gd name="connsiteY31" fmla="*/ 498567 h 1843914"/>
                  <a:gd name="connsiteX32" fmla="*/ 1407381 w 1812897"/>
                  <a:gd name="connsiteY32" fmla="*/ 482664 h 1843914"/>
                  <a:gd name="connsiteX33" fmla="*/ 1210217 w 1812897"/>
                  <a:gd name="connsiteY33" fmla="*/ 314711 h 1843914"/>
                  <a:gd name="connsiteX34" fmla="*/ 1212279 w 1812897"/>
                  <a:gd name="connsiteY34" fmla="*/ 126725 h 1843914"/>
                  <a:gd name="connsiteX35" fmla="*/ 1123202 w 1812897"/>
                  <a:gd name="connsiteY35" fmla="*/ 40232 h 1843914"/>
                  <a:gd name="connsiteX36" fmla="*/ 881729 w 1812897"/>
                  <a:gd name="connsiteY36" fmla="*/ 10962 h 1843914"/>
                  <a:gd name="connsiteX37" fmla="*/ 717850 w 1812897"/>
                  <a:gd name="connsiteY37" fmla="*/ 106007 h 1843914"/>
                  <a:gd name="connsiteX38" fmla="*/ 743202 w 1812897"/>
                  <a:gd name="connsiteY38" fmla="*/ 341541 h 1843914"/>
                  <a:gd name="connsiteX39" fmla="*/ 524786 w 1812897"/>
                  <a:gd name="connsiteY39" fmla="*/ 498567 h 1843914"/>
                  <a:gd name="connsiteX40" fmla="*/ 309609 w 1812897"/>
                  <a:gd name="connsiteY40" fmla="*/ 325638 h 1843914"/>
                  <a:gd name="connsiteX41" fmla="*/ 125032 w 1812897"/>
                  <a:gd name="connsiteY41" fmla="*/ 334900 h 1843914"/>
                  <a:gd name="connsiteX42" fmla="*/ 142630 w 1812897"/>
                  <a:gd name="connsiteY42" fmla="*/ 703300 h 1843914"/>
                  <a:gd name="connsiteX43" fmla="*/ 118777 w 1812897"/>
                  <a:gd name="connsiteY43" fmla="*/ 982572 h 1843914"/>
                  <a:gd name="connsiteX44" fmla="*/ 0 w 1812897"/>
                  <a:gd name="connsiteY44" fmla="*/ 1134671 h 1843914"/>
                  <a:gd name="connsiteX45" fmla="*/ 23854 w 1812897"/>
                  <a:gd name="connsiteY45" fmla="*/ 1142622 h 1843914"/>
                  <a:gd name="connsiteX46" fmla="*/ 87464 w 1812897"/>
                  <a:gd name="connsiteY46" fmla="*/ 1182379 h 1843914"/>
                  <a:gd name="connsiteX47" fmla="*/ 127221 w 1812897"/>
                  <a:gd name="connsiteY47" fmla="*/ 1190330 h 1843914"/>
                  <a:gd name="connsiteX48" fmla="*/ 151075 w 1812897"/>
                  <a:gd name="connsiteY48" fmla="*/ 1198281 h 1843914"/>
                  <a:gd name="connsiteX49" fmla="*/ 182880 w 1812897"/>
                  <a:gd name="connsiteY49" fmla="*/ 1206233 h 1843914"/>
                  <a:gd name="connsiteX50" fmla="*/ 222637 w 1812897"/>
                  <a:gd name="connsiteY50" fmla="*/ 1245989 h 1843914"/>
                  <a:gd name="connsiteX51" fmla="*/ 230588 w 1812897"/>
                  <a:gd name="connsiteY51" fmla="*/ 1277794 h 1843914"/>
                  <a:gd name="connsiteX52" fmla="*/ 246490 w 1812897"/>
                  <a:gd name="connsiteY52" fmla="*/ 1301648 h 1843914"/>
                  <a:gd name="connsiteX53" fmla="*/ 271513 w 1812897"/>
                  <a:gd name="connsiteY53" fmla="*/ 1524470 h 1843914"/>
                  <a:gd name="connsiteX0" fmla="*/ 247659 w 1789043"/>
                  <a:gd name="connsiteY0" fmla="*/ 1524470 h 1843914"/>
                  <a:gd name="connsiteX1" fmla="*/ 417690 w 1789043"/>
                  <a:gd name="connsiteY1" fmla="*/ 1563067 h 1843914"/>
                  <a:gd name="connsiteX2" fmla="*/ 612250 w 1789043"/>
                  <a:gd name="connsiteY2" fmla="*/ 1810532 h 1843914"/>
                  <a:gd name="connsiteX3" fmla="*/ 659958 w 1789043"/>
                  <a:gd name="connsiteY3" fmla="*/ 1794629 h 1843914"/>
                  <a:gd name="connsiteX4" fmla="*/ 858741 w 1789043"/>
                  <a:gd name="connsiteY4" fmla="*/ 1802580 h 1843914"/>
                  <a:gd name="connsiteX5" fmla="*/ 1089329 w 1789043"/>
                  <a:gd name="connsiteY5" fmla="*/ 1810532 h 1843914"/>
                  <a:gd name="connsiteX6" fmla="*/ 1129085 w 1789043"/>
                  <a:gd name="connsiteY6" fmla="*/ 1818483 h 1843914"/>
                  <a:gd name="connsiteX7" fmla="*/ 1240403 w 1789043"/>
                  <a:gd name="connsiteY7" fmla="*/ 1834386 h 1843914"/>
                  <a:gd name="connsiteX8" fmla="*/ 1494845 w 1789043"/>
                  <a:gd name="connsiteY8" fmla="*/ 1818483 h 1843914"/>
                  <a:gd name="connsiteX9" fmla="*/ 1518699 w 1789043"/>
                  <a:gd name="connsiteY9" fmla="*/ 1810532 h 1843914"/>
                  <a:gd name="connsiteX10" fmla="*/ 1542553 w 1789043"/>
                  <a:gd name="connsiteY10" fmla="*/ 1778727 h 1843914"/>
                  <a:gd name="connsiteX11" fmla="*/ 1566407 w 1789043"/>
                  <a:gd name="connsiteY11" fmla="*/ 1754873 h 1843914"/>
                  <a:gd name="connsiteX12" fmla="*/ 1574358 w 1789043"/>
                  <a:gd name="connsiteY12" fmla="*/ 1715116 h 1843914"/>
                  <a:gd name="connsiteX13" fmla="*/ 1598212 w 1789043"/>
                  <a:gd name="connsiteY13" fmla="*/ 1524285 h 1843914"/>
                  <a:gd name="connsiteX14" fmla="*/ 1630017 w 1789043"/>
                  <a:gd name="connsiteY14" fmla="*/ 1476577 h 1843914"/>
                  <a:gd name="connsiteX15" fmla="*/ 1653871 w 1789043"/>
                  <a:gd name="connsiteY15" fmla="*/ 1468626 h 1843914"/>
                  <a:gd name="connsiteX16" fmla="*/ 1669774 w 1789043"/>
                  <a:gd name="connsiteY16" fmla="*/ 1436820 h 1843914"/>
                  <a:gd name="connsiteX17" fmla="*/ 1693628 w 1789043"/>
                  <a:gd name="connsiteY17" fmla="*/ 1222135 h 1843914"/>
                  <a:gd name="connsiteX18" fmla="*/ 1701579 w 1789043"/>
                  <a:gd name="connsiteY18" fmla="*/ 1198281 h 1843914"/>
                  <a:gd name="connsiteX19" fmla="*/ 1733384 w 1789043"/>
                  <a:gd name="connsiteY19" fmla="*/ 1158525 h 1843914"/>
                  <a:gd name="connsiteX20" fmla="*/ 1757238 w 1789043"/>
                  <a:gd name="connsiteY20" fmla="*/ 1086963 h 1843914"/>
                  <a:gd name="connsiteX21" fmla="*/ 1781092 w 1789043"/>
                  <a:gd name="connsiteY21" fmla="*/ 1023353 h 1843914"/>
                  <a:gd name="connsiteX22" fmla="*/ 1789043 w 1789043"/>
                  <a:gd name="connsiteY22" fmla="*/ 983596 h 1843914"/>
                  <a:gd name="connsiteX23" fmla="*/ 1773141 w 1789043"/>
                  <a:gd name="connsiteY23" fmla="*/ 768911 h 1843914"/>
                  <a:gd name="connsiteX24" fmla="*/ 1733384 w 1789043"/>
                  <a:gd name="connsiteY24" fmla="*/ 729154 h 1843914"/>
                  <a:gd name="connsiteX25" fmla="*/ 1709530 w 1789043"/>
                  <a:gd name="connsiteY25" fmla="*/ 697349 h 1843914"/>
                  <a:gd name="connsiteX26" fmla="*/ 1645920 w 1789043"/>
                  <a:gd name="connsiteY26" fmla="*/ 649641 h 1843914"/>
                  <a:gd name="connsiteX27" fmla="*/ 1582310 w 1789043"/>
                  <a:gd name="connsiteY27" fmla="*/ 593982 h 1843914"/>
                  <a:gd name="connsiteX28" fmla="*/ 1550504 w 1789043"/>
                  <a:gd name="connsiteY28" fmla="*/ 578080 h 1843914"/>
                  <a:gd name="connsiteX29" fmla="*/ 1494845 w 1789043"/>
                  <a:gd name="connsiteY29" fmla="*/ 538323 h 1843914"/>
                  <a:gd name="connsiteX30" fmla="*/ 1470991 w 1789043"/>
                  <a:gd name="connsiteY30" fmla="*/ 514469 h 1843914"/>
                  <a:gd name="connsiteX31" fmla="*/ 1423283 w 1789043"/>
                  <a:gd name="connsiteY31" fmla="*/ 498567 h 1843914"/>
                  <a:gd name="connsiteX32" fmla="*/ 1383527 w 1789043"/>
                  <a:gd name="connsiteY32" fmla="*/ 482664 h 1843914"/>
                  <a:gd name="connsiteX33" fmla="*/ 1186363 w 1789043"/>
                  <a:gd name="connsiteY33" fmla="*/ 314711 h 1843914"/>
                  <a:gd name="connsiteX34" fmla="*/ 1188425 w 1789043"/>
                  <a:gd name="connsiteY34" fmla="*/ 126725 h 1843914"/>
                  <a:gd name="connsiteX35" fmla="*/ 1099348 w 1789043"/>
                  <a:gd name="connsiteY35" fmla="*/ 40232 h 1843914"/>
                  <a:gd name="connsiteX36" fmla="*/ 857875 w 1789043"/>
                  <a:gd name="connsiteY36" fmla="*/ 10962 h 1843914"/>
                  <a:gd name="connsiteX37" fmla="*/ 693996 w 1789043"/>
                  <a:gd name="connsiteY37" fmla="*/ 106007 h 1843914"/>
                  <a:gd name="connsiteX38" fmla="*/ 719348 w 1789043"/>
                  <a:gd name="connsiteY38" fmla="*/ 341541 h 1843914"/>
                  <a:gd name="connsiteX39" fmla="*/ 500932 w 1789043"/>
                  <a:gd name="connsiteY39" fmla="*/ 498567 h 1843914"/>
                  <a:gd name="connsiteX40" fmla="*/ 285755 w 1789043"/>
                  <a:gd name="connsiteY40" fmla="*/ 325638 h 1843914"/>
                  <a:gd name="connsiteX41" fmla="*/ 101178 w 1789043"/>
                  <a:gd name="connsiteY41" fmla="*/ 334900 h 1843914"/>
                  <a:gd name="connsiteX42" fmla="*/ 118776 w 1789043"/>
                  <a:gd name="connsiteY42" fmla="*/ 703300 h 1843914"/>
                  <a:gd name="connsiteX43" fmla="*/ 94923 w 1789043"/>
                  <a:gd name="connsiteY43" fmla="*/ 982572 h 1843914"/>
                  <a:gd name="connsiteX44" fmla="*/ 0 w 1789043"/>
                  <a:gd name="connsiteY44" fmla="*/ 1142622 h 1843914"/>
                  <a:gd name="connsiteX45" fmla="*/ 63610 w 1789043"/>
                  <a:gd name="connsiteY45" fmla="*/ 1182379 h 1843914"/>
                  <a:gd name="connsiteX46" fmla="*/ 103367 w 1789043"/>
                  <a:gd name="connsiteY46" fmla="*/ 1190330 h 1843914"/>
                  <a:gd name="connsiteX47" fmla="*/ 127221 w 1789043"/>
                  <a:gd name="connsiteY47" fmla="*/ 1198281 h 1843914"/>
                  <a:gd name="connsiteX48" fmla="*/ 159026 w 1789043"/>
                  <a:gd name="connsiteY48" fmla="*/ 1206233 h 1843914"/>
                  <a:gd name="connsiteX49" fmla="*/ 198783 w 1789043"/>
                  <a:gd name="connsiteY49" fmla="*/ 1245989 h 1843914"/>
                  <a:gd name="connsiteX50" fmla="*/ 206734 w 1789043"/>
                  <a:gd name="connsiteY50" fmla="*/ 1277794 h 1843914"/>
                  <a:gd name="connsiteX51" fmla="*/ 222636 w 1789043"/>
                  <a:gd name="connsiteY51" fmla="*/ 1301648 h 1843914"/>
                  <a:gd name="connsiteX52" fmla="*/ 247659 w 1789043"/>
                  <a:gd name="connsiteY52" fmla="*/ 1524470 h 1843914"/>
                  <a:gd name="connsiteX0" fmla="*/ 185456 w 1726840"/>
                  <a:gd name="connsiteY0" fmla="*/ 1524470 h 1843914"/>
                  <a:gd name="connsiteX1" fmla="*/ 355487 w 1726840"/>
                  <a:gd name="connsiteY1" fmla="*/ 1563067 h 1843914"/>
                  <a:gd name="connsiteX2" fmla="*/ 550047 w 1726840"/>
                  <a:gd name="connsiteY2" fmla="*/ 1810532 h 1843914"/>
                  <a:gd name="connsiteX3" fmla="*/ 597755 w 1726840"/>
                  <a:gd name="connsiteY3" fmla="*/ 1794629 h 1843914"/>
                  <a:gd name="connsiteX4" fmla="*/ 796538 w 1726840"/>
                  <a:gd name="connsiteY4" fmla="*/ 1802580 h 1843914"/>
                  <a:gd name="connsiteX5" fmla="*/ 1027126 w 1726840"/>
                  <a:gd name="connsiteY5" fmla="*/ 1810532 h 1843914"/>
                  <a:gd name="connsiteX6" fmla="*/ 1066882 w 1726840"/>
                  <a:gd name="connsiteY6" fmla="*/ 1818483 h 1843914"/>
                  <a:gd name="connsiteX7" fmla="*/ 1178200 w 1726840"/>
                  <a:gd name="connsiteY7" fmla="*/ 1834386 h 1843914"/>
                  <a:gd name="connsiteX8" fmla="*/ 1432642 w 1726840"/>
                  <a:gd name="connsiteY8" fmla="*/ 1818483 h 1843914"/>
                  <a:gd name="connsiteX9" fmla="*/ 1456496 w 1726840"/>
                  <a:gd name="connsiteY9" fmla="*/ 1810532 h 1843914"/>
                  <a:gd name="connsiteX10" fmla="*/ 1480350 w 1726840"/>
                  <a:gd name="connsiteY10" fmla="*/ 1778727 h 1843914"/>
                  <a:gd name="connsiteX11" fmla="*/ 1504204 w 1726840"/>
                  <a:gd name="connsiteY11" fmla="*/ 1754873 h 1843914"/>
                  <a:gd name="connsiteX12" fmla="*/ 1512155 w 1726840"/>
                  <a:gd name="connsiteY12" fmla="*/ 1715116 h 1843914"/>
                  <a:gd name="connsiteX13" fmla="*/ 1536009 w 1726840"/>
                  <a:gd name="connsiteY13" fmla="*/ 1524285 h 1843914"/>
                  <a:gd name="connsiteX14" fmla="*/ 1567814 w 1726840"/>
                  <a:gd name="connsiteY14" fmla="*/ 1476577 h 1843914"/>
                  <a:gd name="connsiteX15" fmla="*/ 1591668 w 1726840"/>
                  <a:gd name="connsiteY15" fmla="*/ 1468626 h 1843914"/>
                  <a:gd name="connsiteX16" fmla="*/ 1607571 w 1726840"/>
                  <a:gd name="connsiteY16" fmla="*/ 1436820 h 1843914"/>
                  <a:gd name="connsiteX17" fmla="*/ 1631425 w 1726840"/>
                  <a:gd name="connsiteY17" fmla="*/ 1222135 h 1843914"/>
                  <a:gd name="connsiteX18" fmla="*/ 1639376 w 1726840"/>
                  <a:gd name="connsiteY18" fmla="*/ 1198281 h 1843914"/>
                  <a:gd name="connsiteX19" fmla="*/ 1671181 w 1726840"/>
                  <a:gd name="connsiteY19" fmla="*/ 1158525 h 1843914"/>
                  <a:gd name="connsiteX20" fmla="*/ 1695035 w 1726840"/>
                  <a:gd name="connsiteY20" fmla="*/ 1086963 h 1843914"/>
                  <a:gd name="connsiteX21" fmla="*/ 1718889 w 1726840"/>
                  <a:gd name="connsiteY21" fmla="*/ 1023353 h 1843914"/>
                  <a:gd name="connsiteX22" fmla="*/ 1726840 w 1726840"/>
                  <a:gd name="connsiteY22" fmla="*/ 983596 h 1843914"/>
                  <a:gd name="connsiteX23" fmla="*/ 1710938 w 1726840"/>
                  <a:gd name="connsiteY23" fmla="*/ 768911 h 1843914"/>
                  <a:gd name="connsiteX24" fmla="*/ 1671181 w 1726840"/>
                  <a:gd name="connsiteY24" fmla="*/ 729154 h 1843914"/>
                  <a:gd name="connsiteX25" fmla="*/ 1647327 w 1726840"/>
                  <a:gd name="connsiteY25" fmla="*/ 697349 h 1843914"/>
                  <a:gd name="connsiteX26" fmla="*/ 1583717 w 1726840"/>
                  <a:gd name="connsiteY26" fmla="*/ 649641 h 1843914"/>
                  <a:gd name="connsiteX27" fmla="*/ 1520107 w 1726840"/>
                  <a:gd name="connsiteY27" fmla="*/ 593982 h 1843914"/>
                  <a:gd name="connsiteX28" fmla="*/ 1488301 w 1726840"/>
                  <a:gd name="connsiteY28" fmla="*/ 578080 h 1843914"/>
                  <a:gd name="connsiteX29" fmla="*/ 1432642 w 1726840"/>
                  <a:gd name="connsiteY29" fmla="*/ 538323 h 1843914"/>
                  <a:gd name="connsiteX30" fmla="*/ 1408788 w 1726840"/>
                  <a:gd name="connsiteY30" fmla="*/ 514469 h 1843914"/>
                  <a:gd name="connsiteX31" fmla="*/ 1361080 w 1726840"/>
                  <a:gd name="connsiteY31" fmla="*/ 498567 h 1843914"/>
                  <a:gd name="connsiteX32" fmla="*/ 1321324 w 1726840"/>
                  <a:gd name="connsiteY32" fmla="*/ 482664 h 1843914"/>
                  <a:gd name="connsiteX33" fmla="*/ 1124160 w 1726840"/>
                  <a:gd name="connsiteY33" fmla="*/ 314711 h 1843914"/>
                  <a:gd name="connsiteX34" fmla="*/ 1126222 w 1726840"/>
                  <a:gd name="connsiteY34" fmla="*/ 126725 h 1843914"/>
                  <a:gd name="connsiteX35" fmla="*/ 1037145 w 1726840"/>
                  <a:gd name="connsiteY35" fmla="*/ 40232 h 1843914"/>
                  <a:gd name="connsiteX36" fmla="*/ 795672 w 1726840"/>
                  <a:gd name="connsiteY36" fmla="*/ 10962 h 1843914"/>
                  <a:gd name="connsiteX37" fmla="*/ 631793 w 1726840"/>
                  <a:gd name="connsiteY37" fmla="*/ 106007 h 1843914"/>
                  <a:gd name="connsiteX38" fmla="*/ 657145 w 1726840"/>
                  <a:gd name="connsiteY38" fmla="*/ 341541 h 1843914"/>
                  <a:gd name="connsiteX39" fmla="*/ 438729 w 1726840"/>
                  <a:gd name="connsiteY39" fmla="*/ 498567 h 1843914"/>
                  <a:gd name="connsiteX40" fmla="*/ 223552 w 1726840"/>
                  <a:gd name="connsiteY40" fmla="*/ 325638 h 1843914"/>
                  <a:gd name="connsiteX41" fmla="*/ 38975 w 1726840"/>
                  <a:gd name="connsiteY41" fmla="*/ 334900 h 1843914"/>
                  <a:gd name="connsiteX42" fmla="*/ 56573 w 1726840"/>
                  <a:gd name="connsiteY42" fmla="*/ 703300 h 1843914"/>
                  <a:gd name="connsiteX43" fmla="*/ 32720 w 1726840"/>
                  <a:gd name="connsiteY43" fmla="*/ 982572 h 1843914"/>
                  <a:gd name="connsiteX44" fmla="*/ 1407 w 1726840"/>
                  <a:gd name="connsiteY44" fmla="*/ 1182379 h 1843914"/>
                  <a:gd name="connsiteX45" fmla="*/ 41164 w 1726840"/>
                  <a:gd name="connsiteY45" fmla="*/ 1190330 h 1843914"/>
                  <a:gd name="connsiteX46" fmla="*/ 65018 w 1726840"/>
                  <a:gd name="connsiteY46" fmla="*/ 1198281 h 1843914"/>
                  <a:gd name="connsiteX47" fmla="*/ 96823 w 1726840"/>
                  <a:gd name="connsiteY47" fmla="*/ 1206233 h 1843914"/>
                  <a:gd name="connsiteX48" fmla="*/ 136580 w 1726840"/>
                  <a:gd name="connsiteY48" fmla="*/ 1245989 h 1843914"/>
                  <a:gd name="connsiteX49" fmla="*/ 144531 w 1726840"/>
                  <a:gd name="connsiteY49" fmla="*/ 1277794 h 1843914"/>
                  <a:gd name="connsiteX50" fmla="*/ 160433 w 1726840"/>
                  <a:gd name="connsiteY50" fmla="*/ 1301648 h 1843914"/>
                  <a:gd name="connsiteX51" fmla="*/ 185456 w 1726840"/>
                  <a:gd name="connsiteY51" fmla="*/ 1524470 h 1843914"/>
                  <a:gd name="connsiteX0" fmla="*/ 216925 w 1758309"/>
                  <a:gd name="connsiteY0" fmla="*/ 1524470 h 1843914"/>
                  <a:gd name="connsiteX1" fmla="*/ 386956 w 1758309"/>
                  <a:gd name="connsiteY1" fmla="*/ 1563067 h 1843914"/>
                  <a:gd name="connsiteX2" fmla="*/ 581516 w 1758309"/>
                  <a:gd name="connsiteY2" fmla="*/ 1810532 h 1843914"/>
                  <a:gd name="connsiteX3" fmla="*/ 629224 w 1758309"/>
                  <a:gd name="connsiteY3" fmla="*/ 1794629 h 1843914"/>
                  <a:gd name="connsiteX4" fmla="*/ 828007 w 1758309"/>
                  <a:gd name="connsiteY4" fmla="*/ 1802580 h 1843914"/>
                  <a:gd name="connsiteX5" fmla="*/ 1058595 w 1758309"/>
                  <a:gd name="connsiteY5" fmla="*/ 1810532 h 1843914"/>
                  <a:gd name="connsiteX6" fmla="*/ 1098351 w 1758309"/>
                  <a:gd name="connsiteY6" fmla="*/ 1818483 h 1843914"/>
                  <a:gd name="connsiteX7" fmla="*/ 1209669 w 1758309"/>
                  <a:gd name="connsiteY7" fmla="*/ 1834386 h 1843914"/>
                  <a:gd name="connsiteX8" fmla="*/ 1464111 w 1758309"/>
                  <a:gd name="connsiteY8" fmla="*/ 1818483 h 1843914"/>
                  <a:gd name="connsiteX9" fmla="*/ 1487965 w 1758309"/>
                  <a:gd name="connsiteY9" fmla="*/ 1810532 h 1843914"/>
                  <a:gd name="connsiteX10" fmla="*/ 1511819 w 1758309"/>
                  <a:gd name="connsiteY10" fmla="*/ 1778727 h 1843914"/>
                  <a:gd name="connsiteX11" fmla="*/ 1535673 w 1758309"/>
                  <a:gd name="connsiteY11" fmla="*/ 1754873 h 1843914"/>
                  <a:gd name="connsiteX12" fmla="*/ 1543624 w 1758309"/>
                  <a:gd name="connsiteY12" fmla="*/ 1715116 h 1843914"/>
                  <a:gd name="connsiteX13" fmla="*/ 1567478 w 1758309"/>
                  <a:gd name="connsiteY13" fmla="*/ 1524285 h 1843914"/>
                  <a:gd name="connsiteX14" fmla="*/ 1599283 w 1758309"/>
                  <a:gd name="connsiteY14" fmla="*/ 1476577 h 1843914"/>
                  <a:gd name="connsiteX15" fmla="*/ 1623137 w 1758309"/>
                  <a:gd name="connsiteY15" fmla="*/ 1468626 h 1843914"/>
                  <a:gd name="connsiteX16" fmla="*/ 1639040 w 1758309"/>
                  <a:gd name="connsiteY16" fmla="*/ 1436820 h 1843914"/>
                  <a:gd name="connsiteX17" fmla="*/ 1662894 w 1758309"/>
                  <a:gd name="connsiteY17" fmla="*/ 1222135 h 1843914"/>
                  <a:gd name="connsiteX18" fmla="*/ 1670845 w 1758309"/>
                  <a:gd name="connsiteY18" fmla="*/ 1198281 h 1843914"/>
                  <a:gd name="connsiteX19" fmla="*/ 1702650 w 1758309"/>
                  <a:gd name="connsiteY19" fmla="*/ 1158525 h 1843914"/>
                  <a:gd name="connsiteX20" fmla="*/ 1726504 w 1758309"/>
                  <a:gd name="connsiteY20" fmla="*/ 1086963 h 1843914"/>
                  <a:gd name="connsiteX21" fmla="*/ 1750358 w 1758309"/>
                  <a:gd name="connsiteY21" fmla="*/ 1023353 h 1843914"/>
                  <a:gd name="connsiteX22" fmla="*/ 1758309 w 1758309"/>
                  <a:gd name="connsiteY22" fmla="*/ 983596 h 1843914"/>
                  <a:gd name="connsiteX23" fmla="*/ 1742407 w 1758309"/>
                  <a:gd name="connsiteY23" fmla="*/ 768911 h 1843914"/>
                  <a:gd name="connsiteX24" fmla="*/ 1702650 w 1758309"/>
                  <a:gd name="connsiteY24" fmla="*/ 729154 h 1843914"/>
                  <a:gd name="connsiteX25" fmla="*/ 1678796 w 1758309"/>
                  <a:gd name="connsiteY25" fmla="*/ 697349 h 1843914"/>
                  <a:gd name="connsiteX26" fmla="*/ 1615186 w 1758309"/>
                  <a:gd name="connsiteY26" fmla="*/ 649641 h 1843914"/>
                  <a:gd name="connsiteX27" fmla="*/ 1551576 w 1758309"/>
                  <a:gd name="connsiteY27" fmla="*/ 593982 h 1843914"/>
                  <a:gd name="connsiteX28" fmla="*/ 1519770 w 1758309"/>
                  <a:gd name="connsiteY28" fmla="*/ 578080 h 1843914"/>
                  <a:gd name="connsiteX29" fmla="*/ 1464111 w 1758309"/>
                  <a:gd name="connsiteY29" fmla="*/ 538323 h 1843914"/>
                  <a:gd name="connsiteX30" fmla="*/ 1440257 w 1758309"/>
                  <a:gd name="connsiteY30" fmla="*/ 514469 h 1843914"/>
                  <a:gd name="connsiteX31" fmla="*/ 1392549 w 1758309"/>
                  <a:gd name="connsiteY31" fmla="*/ 498567 h 1843914"/>
                  <a:gd name="connsiteX32" fmla="*/ 1352793 w 1758309"/>
                  <a:gd name="connsiteY32" fmla="*/ 482664 h 1843914"/>
                  <a:gd name="connsiteX33" fmla="*/ 1155629 w 1758309"/>
                  <a:gd name="connsiteY33" fmla="*/ 314711 h 1843914"/>
                  <a:gd name="connsiteX34" fmla="*/ 1157691 w 1758309"/>
                  <a:gd name="connsiteY34" fmla="*/ 126725 h 1843914"/>
                  <a:gd name="connsiteX35" fmla="*/ 1068614 w 1758309"/>
                  <a:gd name="connsiteY35" fmla="*/ 40232 h 1843914"/>
                  <a:gd name="connsiteX36" fmla="*/ 827141 w 1758309"/>
                  <a:gd name="connsiteY36" fmla="*/ 10962 h 1843914"/>
                  <a:gd name="connsiteX37" fmla="*/ 663262 w 1758309"/>
                  <a:gd name="connsiteY37" fmla="*/ 106007 h 1843914"/>
                  <a:gd name="connsiteX38" fmla="*/ 688614 w 1758309"/>
                  <a:gd name="connsiteY38" fmla="*/ 341541 h 1843914"/>
                  <a:gd name="connsiteX39" fmla="*/ 470198 w 1758309"/>
                  <a:gd name="connsiteY39" fmla="*/ 498567 h 1843914"/>
                  <a:gd name="connsiteX40" fmla="*/ 255021 w 1758309"/>
                  <a:gd name="connsiteY40" fmla="*/ 325638 h 1843914"/>
                  <a:gd name="connsiteX41" fmla="*/ 70444 w 1758309"/>
                  <a:gd name="connsiteY41" fmla="*/ 334900 h 1843914"/>
                  <a:gd name="connsiteX42" fmla="*/ 88042 w 1758309"/>
                  <a:gd name="connsiteY42" fmla="*/ 703300 h 1843914"/>
                  <a:gd name="connsiteX43" fmla="*/ 64189 w 1758309"/>
                  <a:gd name="connsiteY43" fmla="*/ 982572 h 1843914"/>
                  <a:gd name="connsiteX44" fmla="*/ 32876 w 1758309"/>
                  <a:gd name="connsiteY44" fmla="*/ 1182379 h 1843914"/>
                  <a:gd name="connsiteX45" fmla="*/ 72633 w 1758309"/>
                  <a:gd name="connsiteY45" fmla="*/ 1190330 h 1843914"/>
                  <a:gd name="connsiteX46" fmla="*/ 96487 w 1758309"/>
                  <a:gd name="connsiteY46" fmla="*/ 1198281 h 1843914"/>
                  <a:gd name="connsiteX47" fmla="*/ 128292 w 1758309"/>
                  <a:gd name="connsiteY47" fmla="*/ 1206233 h 1843914"/>
                  <a:gd name="connsiteX48" fmla="*/ 168049 w 1758309"/>
                  <a:gd name="connsiteY48" fmla="*/ 1245989 h 1843914"/>
                  <a:gd name="connsiteX49" fmla="*/ 176000 w 1758309"/>
                  <a:gd name="connsiteY49" fmla="*/ 1277794 h 1843914"/>
                  <a:gd name="connsiteX50" fmla="*/ 191902 w 1758309"/>
                  <a:gd name="connsiteY50" fmla="*/ 1301648 h 1843914"/>
                  <a:gd name="connsiteX51" fmla="*/ 216925 w 1758309"/>
                  <a:gd name="connsiteY51" fmla="*/ 1524470 h 1843914"/>
                  <a:gd name="connsiteX0" fmla="*/ 184049 w 1725433"/>
                  <a:gd name="connsiteY0" fmla="*/ 1524470 h 1843914"/>
                  <a:gd name="connsiteX1" fmla="*/ 354080 w 1725433"/>
                  <a:gd name="connsiteY1" fmla="*/ 1563067 h 1843914"/>
                  <a:gd name="connsiteX2" fmla="*/ 548640 w 1725433"/>
                  <a:gd name="connsiteY2" fmla="*/ 1810532 h 1843914"/>
                  <a:gd name="connsiteX3" fmla="*/ 596348 w 1725433"/>
                  <a:gd name="connsiteY3" fmla="*/ 1794629 h 1843914"/>
                  <a:gd name="connsiteX4" fmla="*/ 795131 w 1725433"/>
                  <a:gd name="connsiteY4" fmla="*/ 1802580 h 1843914"/>
                  <a:gd name="connsiteX5" fmla="*/ 1025719 w 1725433"/>
                  <a:gd name="connsiteY5" fmla="*/ 1810532 h 1843914"/>
                  <a:gd name="connsiteX6" fmla="*/ 1065475 w 1725433"/>
                  <a:gd name="connsiteY6" fmla="*/ 1818483 h 1843914"/>
                  <a:gd name="connsiteX7" fmla="*/ 1176793 w 1725433"/>
                  <a:gd name="connsiteY7" fmla="*/ 1834386 h 1843914"/>
                  <a:gd name="connsiteX8" fmla="*/ 1431235 w 1725433"/>
                  <a:gd name="connsiteY8" fmla="*/ 1818483 h 1843914"/>
                  <a:gd name="connsiteX9" fmla="*/ 1455089 w 1725433"/>
                  <a:gd name="connsiteY9" fmla="*/ 1810532 h 1843914"/>
                  <a:gd name="connsiteX10" fmla="*/ 1478943 w 1725433"/>
                  <a:gd name="connsiteY10" fmla="*/ 1778727 h 1843914"/>
                  <a:gd name="connsiteX11" fmla="*/ 1502797 w 1725433"/>
                  <a:gd name="connsiteY11" fmla="*/ 1754873 h 1843914"/>
                  <a:gd name="connsiteX12" fmla="*/ 1510748 w 1725433"/>
                  <a:gd name="connsiteY12" fmla="*/ 1715116 h 1843914"/>
                  <a:gd name="connsiteX13" fmla="*/ 1534602 w 1725433"/>
                  <a:gd name="connsiteY13" fmla="*/ 1524285 h 1843914"/>
                  <a:gd name="connsiteX14" fmla="*/ 1566407 w 1725433"/>
                  <a:gd name="connsiteY14" fmla="*/ 1476577 h 1843914"/>
                  <a:gd name="connsiteX15" fmla="*/ 1590261 w 1725433"/>
                  <a:gd name="connsiteY15" fmla="*/ 1468626 h 1843914"/>
                  <a:gd name="connsiteX16" fmla="*/ 1606164 w 1725433"/>
                  <a:gd name="connsiteY16" fmla="*/ 1436820 h 1843914"/>
                  <a:gd name="connsiteX17" fmla="*/ 1630018 w 1725433"/>
                  <a:gd name="connsiteY17" fmla="*/ 1222135 h 1843914"/>
                  <a:gd name="connsiteX18" fmla="*/ 1637969 w 1725433"/>
                  <a:gd name="connsiteY18" fmla="*/ 1198281 h 1843914"/>
                  <a:gd name="connsiteX19" fmla="*/ 1669774 w 1725433"/>
                  <a:gd name="connsiteY19" fmla="*/ 1158525 h 1843914"/>
                  <a:gd name="connsiteX20" fmla="*/ 1693628 w 1725433"/>
                  <a:gd name="connsiteY20" fmla="*/ 1086963 h 1843914"/>
                  <a:gd name="connsiteX21" fmla="*/ 1717482 w 1725433"/>
                  <a:gd name="connsiteY21" fmla="*/ 1023353 h 1843914"/>
                  <a:gd name="connsiteX22" fmla="*/ 1725433 w 1725433"/>
                  <a:gd name="connsiteY22" fmla="*/ 983596 h 1843914"/>
                  <a:gd name="connsiteX23" fmla="*/ 1709531 w 1725433"/>
                  <a:gd name="connsiteY23" fmla="*/ 768911 h 1843914"/>
                  <a:gd name="connsiteX24" fmla="*/ 1669774 w 1725433"/>
                  <a:gd name="connsiteY24" fmla="*/ 729154 h 1843914"/>
                  <a:gd name="connsiteX25" fmla="*/ 1645920 w 1725433"/>
                  <a:gd name="connsiteY25" fmla="*/ 697349 h 1843914"/>
                  <a:gd name="connsiteX26" fmla="*/ 1582310 w 1725433"/>
                  <a:gd name="connsiteY26" fmla="*/ 649641 h 1843914"/>
                  <a:gd name="connsiteX27" fmla="*/ 1518700 w 1725433"/>
                  <a:gd name="connsiteY27" fmla="*/ 593982 h 1843914"/>
                  <a:gd name="connsiteX28" fmla="*/ 1486894 w 1725433"/>
                  <a:gd name="connsiteY28" fmla="*/ 578080 h 1843914"/>
                  <a:gd name="connsiteX29" fmla="*/ 1431235 w 1725433"/>
                  <a:gd name="connsiteY29" fmla="*/ 538323 h 1843914"/>
                  <a:gd name="connsiteX30" fmla="*/ 1407381 w 1725433"/>
                  <a:gd name="connsiteY30" fmla="*/ 514469 h 1843914"/>
                  <a:gd name="connsiteX31" fmla="*/ 1359673 w 1725433"/>
                  <a:gd name="connsiteY31" fmla="*/ 498567 h 1843914"/>
                  <a:gd name="connsiteX32" fmla="*/ 1319917 w 1725433"/>
                  <a:gd name="connsiteY32" fmla="*/ 482664 h 1843914"/>
                  <a:gd name="connsiteX33" fmla="*/ 1122753 w 1725433"/>
                  <a:gd name="connsiteY33" fmla="*/ 314711 h 1843914"/>
                  <a:gd name="connsiteX34" fmla="*/ 1124815 w 1725433"/>
                  <a:gd name="connsiteY34" fmla="*/ 126725 h 1843914"/>
                  <a:gd name="connsiteX35" fmla="*/ 1035738 w 1725433"/>
                  <a:gd name="connsiteY35" fmla="*/ 40232 h 1843914"/>
                  <a:gd name="connsiteX36" fmla="*/ 794265 w 1725433"/>
                  <a:gd name="connsiteY36" fmla="*/ 10962 h 1843914"/>
                  <a:gd name="connsiteX37" fmla="*/ 630386 w 1725433"/>
                  <a:gd name="connsiteY37" fmla="*/ 106007 h 1843914"/>
                  <a:gd name="connsiteX38" fmla="*/ 655738 w 1725433"/>
                  <a:gd name="connsiteY38" fmla="*/ 341541 h 1843914"/>
                  <a:gd name="connsiteX39" fmla="*/ 437322 w 1725433"/>
                  <a:gd name="connsiteY39" fmla="*/ 498567 h 1843914"/>
                  <a:gd name="connsiteX40" fmla="*/ 222145 w 1725433"/>
                  <a:gd name="connsiteY40" fmla="*/ 325638 h 1843914"/>
                  <a:gd name="connsiteX41" fmla="*/ 37568 w 1725433"/>
                  <a:gd name="connsiteY41" fmla="*/ 334900 h 1843914"/>
                  <a:gd name="connsiteX42" fmla="*/ 55166 w 1725433"/>
                  <a:gd name="connsiteY42" fmla="*/ 703300 h 1843914"/>
                  <a:gd name="connsiteX43" fmla="*/ 31313 w 1725433"/>
                  <a:gd name="connsiteY43" fmla="*/ 982572 h 1843914"/>
                  <a:gd name="connsiteX44" fmla="*/ 0 w 1725433"/>
                  <a:gd name="connsiteY44" fmla="*/ 1182379 h 1843914"/>
                  <a:gd name="connsiteX45" fmla="*/ 39757 w 1725433"/>
                  <a:gd name="connsiteY45" fmla="*/ 1190330 h 1843914"/>
                  <a:gd name="connsiteX46" fmla="*/ 63611 w 1725433"/>
                  <a:gd name="connsiteY46" fmla="*/ 1198281 h 1843914"/>
                  <a:gd name="connsiteX47" fmla="*/ 95416 w 1725433"/>
                  <a:gd name="connsiteY47" fmla="*/ 1206233 h 1843914"/>
                  <a:gd name="connsiteX48" fmla="*/ 135173 w 1725433"/>
                  <a:gd name="connsiteY48" fmla="*/ 1245989 h 1843914"/>
                  <a:gd name="connsiteX49" fmla="*/ 143124 w 1725433"/>
                  <a:gd name="connsiteY49" fmla="*/ 1277794 h 1843914"/>
                  <a:gd name="connsiteX50" fmla="*/ 159026 w 1725433"/>
                  <a:gd name="connsiteY50" fmla="*/ 1301648 h 1843914"/>
                  <a:gd name="connsiteX51" fmla="*/ 184049 w 1725433"/>
                  <a:gd name="connsiteY51" fmla="*/ 1524470 h 1843914"/>
                  <a:gd name="connsiteX0" fmla="*/ 174311 w 1715695"/>
                  <a:gd name="connsiteY0" fmla="*/ 1524470 h 1843914"/>
                  <a:gd name="connsiteX1" fmla="*/ 344342 w 1715695"/>
                  <a:gd name="connsiteY1" fmla="*/ 1563067 h 1843914"/>
                  <a:gd name="connsiteX2" fmla="*/ 538902 w 1715695"/>
                  <a:gd name="connsiteY2" fmla="*/ 1810532 h 1843914"/>
                  <a:gd name="connsiteX3" fmla="*/ 586610 w 1715695"/>
                  <a:gd name="connsiteY3" fmla="*/ 1794629 h 1843914"/>
                  <a:gd name="connsiteX4" fmla="*/ 785393 w 1715695"/>
                  <a:gd name="connsiteY4" fmla="*/ 1802580 h 1843914"/>
                  <a:gd name="connsiteX5" fmla="*/ 1015981 w 1715695"/>
                  <a:gd name="connsiteY5" fmla="*/ 1810532 h 1843914"/>
                  <a:gd name="connsiteX6" fmla="*/ 1055737 w 1715695"/>
                  <a:gd name="connsiteY6" fmla="*/ 1818483 h 1843914"/>
                  <a:gd name="connsiteX7" fmla="*/ 1167055 w 1715695"/>
                  <a:gd name="connsiteY7" fmla="*/ 1834386 h 1843914"/>
                  <a:gd name="connsiteX8" fmla="*/ 1421497 w 1715695"/>
                  <a:gd name="connsiteY8" fmla="*/ 1818483 h 1843914"/>
                  <a:gd name="connsiteX9" fmla="*/ 1445351 w 1715695"/>
                  <a:gd name="connsiteY9" fmla="*/ 1810532 h 1843914"/>
                  <a:gd name="connsiteX10" fmla="*/ 1469205 w 1715695"/>
                  <a:gd name="connsiteY10" fmla="*/ 1778727 h 1843914"/>
                  <a:gd name="connsiteX11" fmla="*/ 1493059 w 1715695"/>
                  <a:gd name="connsiteY11" fmla="*/ 1754873 h 1843914"/>
                  <a:gd name="connsiteX12" fmla="*/ 1501010 w 1715695"/>
                  <a:gd name="connsiteY12" fmla="*/ 1715116 h 1843914"/>
                  <a:gd name="connsiteX13" fmla="*/ 1524864 w 1715695"/>
                  <a:gd name="connsiteY13" fmla="*/ 1524285 h 1843914"/>
                  <a:gd name="connsiteX14" fmla="*/ 1556669 w 1715695"/>
                  <a:gd name="connsiteY14" fmla="*/ 1476577 h 1843914"/>
                  <a:gd name="connsiteX15" fmla="*/ 1580523 w 1715695"/>
                  <a:gd name="connsiteY15" fmla="*/ 1468626 h 1843914"/>
                  <a:gd name="connsiteX16" fmla="*/ 1596426 w 1715695"/>
                  <a:gd name="connsiteY16" fmla="*/ 1436820 h 1843914"/>
                  <a:gd name="connsiteX17" fmla="*/ 1620280 w 1715695"/>
                  <a:gd name="connsiteY17" fmla="*/ 1222135 h 1843914"/>
                  <a:gd name="connsiteX18" fmla="*/ 1628231 w 1715695"/>
                  <a:gd name="connsiteY18" fmla="*/ 1198281 h 1843914"/>
                  <a:gd name="connsiteX19" fmla="*/ 1660036 w 1715695"/>
                  <a:gd name="connsiteY19" fmla="*/ 1158525 h 1843914"/>
                  <a:gd name="connsiteX20" fmla="*/ 1683890 w 1715695"/>
                  <a:gd name="connsiteY20" fmla="*/ 1086963 h 1843914"/>
                  <a:gd name="connsiteX21" fmla="*/ 1707744 w 1715695"/>
                  <a:gd name="connsiteY21" fmla="*/ 1023353 h 1843914"/>
                  <a:gd name="connsiteX22" fmla="*/ 1715695 w 1715695"/>
                  <a:gd name="connsiteY22" fmla="*/ 983596 h 1843914"/>
                  <a:gd name="connsiteX23" fmla="*/ 1699793 w 1715695"/>
                  <a:gd name="connsiteY23" fmla="*/ 768911 h 1843914"/>
                  <a:gd name="connsiteX24" fmla="*/ 1660036 w 1715695"/>
                  <a:gd name="connsiteY24" fmla="*/ 729154 h 1843914"/>
                  <a:gd name="connsiteX25" fmla="*/ 1636182 w 1715695"/>
                  <a:gd name="connsiteY25" fmla="*/ 697349 h 1843914"/>
                  <a:gd name="connsiteX26" fmla="*/ 1572572 w 1715695"/>
                  <a:gd name="connsiteY26" fmla="*/ 649641 h 1843914"/>
                  <a:gd name="connsiteX27" fmla="*/ 1508962 w 1715695"/>
                  <a:gd name="connsiteY27" fmla="*/ 593982 h 1843914"/>
                  <a:gd name="connsiteX28" fmla="*/ 1477156 w 1715695"/>
                  <a:gd name="connsiteY28" fmla="*/ 578080 h 1843914"/>
                  <a:gd name="connsiteX29" fmla="*/ 1421497 w 1715695"/>
                  <a:gd name="connsiteY29" fmla="*/ 538323 h 1843914"/>
                  <a:gd name="connsiteX30" fmla="*/ 1397643 w 1715695"/>
                  <a:gd name="connsiteY30" fmla="*/ 514469 h 1843914"/>
                  <a:gd name="connsiteX31" fmla="*/ 1349935 w 1715695"/>
                  <a:gd name="connsiteY31" fmla="*/ 498567 h 1843914"/>
                  <a:gd name="connsiteX32" fmla="*/ 1310179 w 1715695"/>
                  <a:gd name="connsiteY32" fmla="*/ 482664 h 1843914"/>
                  <a:gd name="connsiteX33" fmla="*/ 1113015 w 1715695"/>
                  <a:gd name="connsiteY33" fmla="*/ 314711 h 1843914"/>
                  <a:gd name="connsiteX34" fmla="*/ 1115077 w 1715695"/>
                  <a:gd name="connsiteY34" fmla="*/ 126725 h 1843914"/>
                  <a:gd name="connsiteX35" fmla="*/ 1026000 w 1715695"/>
                  <a:gd name="connsiteY35" fmla="*/ 40232 h 1843914"/>
                  <a:gd name="connsiteX36" fmla="*/ 784527 w 1715695"/>
                  <a:gd name="connsiteY36" fmla="*/ 10962 h 1843914"/>
                  <a:gd name="connsiteX37" fmla="*/ 620648 w 1715695"/>
                  <a:gd name="connsiteY37" fmla="*/ 106007 h 1843914"/>
                  <a:gd name="connsiteX38" fmla="*/ 646000 w 1715695"/>
                  <a:gd name="connsiteY38" fmla="*/ 341541 h 1843914"/>
                  <a:gd name="connsiteX39" fmla="*/ 427584 w 1715695"/>
                  <a:gd name="connsiteY39" fmla="*/ 498567 h 1843914"/>
                  <a:gd name="connsiteX40" fmla="*/ 212407 w 1715695"/>
                  <a:gd name="connsiteY40" fmla="*/ 325638 h 1843914"/>
                  <a:gd name="connsiteX41" fmla="*/ 27830 w 1715695"/>
                  <a:gd name="connsiteY41" fmla="*/ 334900 h 1843914"/>
                  <a:gd name="connsiteX42" fmla="*/ 45428 w 1715695"/>
                  <a:gd name="connsiteY42" fmla="*/ 703300 h 1843914"/>
                  <a:gd name="connsiteX43" fmla="*/ 21575 w 1715695"/>
                  <a:gd name="connsiteY43" fmla="*/ 982572 h 1843914"/>
                  <a:gd name="connsiteX44" fmla="*/ 30019 w 1715695"/>
                  <a:gd name="connsiteY44" fmla="*/ 1190330 h 1843914"/>
                  <a:gd name="connsiteX45" fmla="*/ 53873 w 1715695"/>
                  <a:gd name="connsiteY45" fmla="*/ 1198281 h 1843914"/>
                  <a:gd name="connsiteX46" fmla="*/ 85678 w 1715695"/>
                  <a:gd name="connsiteY46" fmla="*/ 1206233 h 1843914"/>
                  <a:gd name="connsiteX47" fmla="*/ 125435 w 1715695"/>
                  <a:gd name="connsiteY47" fmla="*/ 1245989 h 1843914"/>
                  <a:gd name="connsiteX48" fmla="*/ 133386 w 1715695"/>
                  <a:gd name="connsiteY48" fmla="*/ 1277794 h 1843914"/>
                  <a:gd name="connsiteX49" fmla="*/ 149288 w 1715695"/>
                  <a:gd name="connsiteY49" fmla="*/ 1301648 h 1843914"/>
                  <a:gd name="connsiteX50" fmla="*/ 174311 w 1715695"/>
                  <a:gd name="connsiteY50" fmla="*/ 1524470 h 1843914"/>
                  <a:gd name="connsiteX0" fmla="*/ 174311 w 1715695"/>
                  <a:gd name="connsiteY0" fmla="*/ 1524470 h 1843914"/>
                  <a:gd name="connsiteX1" fmla="*/ 344342 w 1715695"/>
                  <a:gd name="connsiteY1" fmla="*/ 1563067 h 1843914"/>
                  <a:gd name="connsiteX2" fmla="*/ 538902 w 1715695"/>
                  <a:gd name="connsiteY2" fmla="*/ 1810532 h 1843914"/>
                  <a:gd name="connsiteX3" fmla="*/ 586610 w 1715695"/>
                  <a:gd name="connsiteY3" fmla="*/ 1794629 h 1843914"/>
                  <a:gd name="connsiteX4" fmla="*/ 785393 w 1715695"/>
                  <a:gd name="connsiteY4" fmla="*/ 1802580 h 1843914"/>
                  <a:gd name="connsiteX5" fmla="*/ 1015981 w 1715695"/>
                  <a:gd name="connsiteY5" fmla="*/ 1810532 h 1843914"/>
                  <a:gd name="connsiteX6" fmla="*/ 1055737 w 1715695"/>
                  <a:gd name="connsiteY6" fmla="*/ 1818483 h 1843914"/>
                  <a:gd name="connsiteX7" fmla="*/ 1167055 w 1715695"/>
                  <a:gd name="connsiteY7" fmla="*/ 1834386 h 1843914"/>
                  <a:gd name="connsiteX8" fmla="*/ 1421497 w 1715695"/>
                  <a:gd name="connsiteY8" fmla="*/ 1818483 h 1843914"/>
                  <a:gd name="connsiteX9" fmla="*/ 1445351 w 1715695"/>
                  <a:gd name="connsiteY9" fmla="*/ 1810532 h 1843914"/>
                  <a:gd name="connsiteX10" fmla="*/ 1469205 w 1715695"/>
                  <a:gd name="connsiteY10" fmla="*/ 1778727 h 1843914"/>
                  <a:gd name="connsiteX11" fmla="*/ 1493059 w 1715695"/>
                  <a:gd name="connsiteY11" fmla="*/ 1754873 h 1843914"/>
                  <a:gd name="connsiteX12" fmla="*/ 1501010 w 1715695"/>
                  <a:gd name="connsiteY12" fmla="*/ 1715116 h 1843914"/>
                  <a:gd name="connsiteX13" fmla="*/ 1524864 w 1715695"/>
                  <a:gd name="connsiteY13" fmla="*/ 1524285 h 1843914"/>
                  <a:gd name="connsiteX14" fmla="*/ 1556669 w 1715695"/>
                  <a:gd name="connsiteY14" fmla="*/ 1476577 h 1843914"/>
                  <a:gd name="connsiteX15" fmla="*/ 1580523 w 1715695"/>
                  <a:gd name="connsiteY15" fmla="*/ 1468626 h 1843914"/>
                  <a:gd name="connsiteX16" fmla="*/ 1596426 w 1715695"/>
                  <a:gd name="connsiteY16" fmla="*/ 1436820 h 1843914"/>
                  <a:gd name="connsiteX17" fmla="*/ 1620280 w 1715695"/>
                  <a:gd name="connsiteY17" fmla="*/ 1222135 h 1843914"/>
                  <a:gd name="connsiteX18" fmla="*/ 1628231 w 1715695"/>
                  <a:gd name="connsiteY18" fmla="*/ 1198281 h 1843914"/>
                  <a:gd name="connsiteX19" fmla="*/ 1660036 w 1715695"/>
                  <a:gd name="connsiteY19" fmla="*/ 1158525 h 1843914"/>
                  <a:gd name="connsiteX20" fmla="*/ 1683890 w 1715695"/>
                  <a:gd name="connsiteY20" fmla="*/ 1086963 h 1843914"/>
                  <a:gd name="connsiteX21" fmla="*/ 1707744 w 1715695"/>
                  <a:gd name="connsiteY21" fmla="*/ 1023353 h 1843914"/>
                  <a:gd name="connsiteX22" fmla="*/ 1715695 w 1715695"/>
                  <a:gd name="connsiteY22" fmla="*/ 983596 h 1843914"/>
                  <a:gd name="connsiteX23" fmla="*/ 1699793 w 1715695"/>
                  <a:gd name="connsiteY23" fmla="*/ 768911 h 1843914"/>
                  <a:gd name="connsiteX24" fmla="*/ 1660036 w 1715695"/>
                  <a:gd name="connsiteY24" fmla="*/ 729154 h 1843914"/>
                  <a:gd name="connsiteX25" fmla="*/ 1636182 w 1715695"/>
                  <a:gd name="connsiteY25" fmla="*/ 697349 h 1843914"/>
                  <a:gd name="connsiteX26" fmla="*/ 1572572 w 1715695"/>
                  <a:gd name="connsiteY26" fmla="*/ 649641 h 1843914"/>
                  <a:gd name="connsiteX27" fmla="*/ 1508962 w 1715695"/>
                  <a:gd name="connsiteY27" fmla="*/ 593982 h 1843914"/>
                  <a:gd name="connsiteX28" fmla="*/ 1477156 w 1715695"/>
                  <a:gd name="connsiteY28" fmla="*/ 578080 h 1843914"/>
                  <a:gd name="connsiteX29" fmla="*/ 1421497 w 1715695"/>
                  <a:gd name="connsiteY29" fmla="*/ 538323 h 1843914"/>
                  <a:gd name="connsiteX30" fmla="*/ 1397643 w 1715695"/>
                  <a:gd name="connsiteY30" fmla="*/ 514469 h 1843914"/>
                  <a:gd name="connsiteX31" fmla="*/ 1349935 w 1715695"/>
                  <a:gd name="connsiteY31" fmla="*/ 498567 h 1843914"/>
                  <a:gd name="connsiteX32" fmla="*/ 1310179 w 1715695"/>
                  <a:gd name="connsiteY32" fmla="*/ 482664 h 1843914"/>
                  <a:gd name="connsiteX33" fmla="*/ 1113015 w 1715695"/>
                  <a:gd name="connsiteY33" fmla="*/ 314711 h 1843914"/>
                  <a:gd name="connsiteX34" fmla="*/ 1115077 w 1715695"/>
                  <a:gd name="connsiteY34" fmla="*/ 126725 h 1843914"/>
                  <a:gd name="connsiteX35" fmla="*/ 1026000 w 1715695"/>
                  <a:gd name="connsiteY35" fmla="*/ 40232 h 1843914"/>
                  <a:gd name="connsiteX36" fmla="*/ 784527 w 1715695"/>
                  <a:gd name="connsiteY36" fmla="*/ 10962 h 1843914"/>
                  <a:gd name="connsiteX37" fmla="*/ 620648 w 1715695"/>
                  <a:gd name="connsiteY37" fmla="*/ 106007 h 1843914"/>
                  <a:gd name="connsiteX38" fmla="*/ 646000 w 1715695"/>
                  <a:gd name="connsiteY38" fmla="*/ 341541 h 1843914"/>
                  <a:gd name="connsiteX39" fmla="*/ 427584 w 1715695"/>
                  <a:gd name="connsiteY39" fmla="*/ 498567 h 1843914"/>
                  <a:gd name="connsiteX40" fmla="*/ 212407 w 1715695"/>
                  <a:gd name="connsiteY40" fmla="*/ 325638 h 1843914"/>
                  <a:gd name="connsiteX41" fmla="*/ 27830 w 1715695"/>
                  <a:gd name="connsiteY41" fmla="*/ 334900 h 1843914"/>
                  <a:gd name="connsiteX42" fmla="*/ 45428 w 1715695"/>
                  <a:gd name="connsiteY42" fmla="*/ 703300 h 1843914"/>
                  <a:gd name="connsiteX43" fmla="*/ 21575 w 1715695"/>
                  <a:gd name="connsiteY43" fmla="*/ 982572 h 1843914"/>
                  <a:gd name="connsiteX44" fmla="*/ 53873 w 1715695"/>
                  <a:gd name="connsiteY44" fmla="*/ 1198281 h 1843914"/>
                  <a:gd name="connsiteX45" fmla="*/ 85678 w 1715695"/>
                  <a:gd name="connsiteY45" fmla="*/ 1206233 h 1843914"/>
                  <a:gd name="connsiteX46" fmla="*/ 125435 w 1715695"/>
                  <a:gd name="connsiteY46" fmla="*/ 1245989 h 1843914"/>
                  <a:gd name="connsiteX47" fmla="*/ 133386 w 1715695"/>
                  <a:gd name="connsiteY47" fmla="*/ 1277794 h 1843914"/>
                  <a:gd name="connsiteX48" fmla="*/ 149288 w 1715695"/>
                  <a:gd name="connsiteY48" fmla="*/ 1301648 h 1843914"/>
                  <a:gd name="connsiteX49" fmla="*/ 174311 w 1715695"/>
                  <a:gd name="connsiteY49" fmla="*/ 1524470 h 1843914"/>
                  <a:gd name="connsiteX0" fmla="*/ 85678 w 1715695"/>
                  <a:gd name="connsiteY0" fmla="*/ 1206233 h 1843914"/>
                  <a:gd name="connsiteX1" fmla="*/ 125435 w 1715695"/>
                  <a:gd name="connsiteY1" fmla="*/ 1245989 h 1843914"/>
                  <a:gd name="connsiteX2" fmla="*/ 133386 w 1715695"/>
                  <a:gd name="connsiteY2" fmla="*/ 1277794 h 1843914"/>
                  <a:gd name="connsiteX3" fmla="*/ 149288 w 1715695"/>
                  <a:gd name="connsiteY3" fmla="*/ 1301648 h 1843914"/>
                  <a:gd name="connsiteX4" fmla="*/ 174311 w 1715695"/>
                  <a:gd name="connsiteY4" fmla="*/ 1524470 h 1843914"/>
                  <a:gd name="connsiteX5" fmla="*/ 344342 w 1715695"/>
                  <a:gd name="connsiteY5" fmla="*/ 1563067 h 1843914"/>
                  <a:gd name="connsiteX6" fmla="*/ 538902 w 1715695"/>
                  <a:gd name="connsiteY6" fmla="*/ 1810532 h 1843914"/>
                  <a:gd name="connsiteX7" fmla="*/ 586610 w 1715695"/>
                  <a:gd name="connsiteY7" fmla="*/ 1794629 h 1843914"/>
                  <a:gd name="connsiteX8" fmla="*/ 785393 w 1715695"/>
                  <a:gd name="connsiteY8" fmla="*/ 1802580 h 1843914"/>
                  <a:gd name="connsiteX9" fmla="*/ 1015981 w 1715695"/>
                  <a:gd name="connsiteY9" fmla="*/ 1810532 h 1843914"/>
                  <a:gd name="connsiteX10" fmla="*/ 1055737 w 1715695"/>
                  <a:gd name="connsiteY10" fmla="*/ 1818483 h 1843914"/>
                  <a:gd name="connsiteX11" fmla="*/ 1167055 w 1715695"/>
                  <a:gd name="connsiteY11" fmla="*/ 1834386 h 1843914"/>
                  <a:gd name="connsiteX12" fmla="*/ 1421497 w 1715695"/>
                  <a:gd name="connsiteY12" fmla="*/ 1818483 h 1843914"/>
                  <a:gd name="connsiteX13" fmla="*/ 1445351 w 1715695"/>
                  <a:gd name="connsiteY13" fmla="*/ 1810532 h 1843914"/>
                  <a:gd name="connsiteX14" fmla="*/ 1469205 w 1715695"/>
                  <a:gd name="connsiteY14" fmla="*/ 1778727 h 1843914"/>
                  <a:gd name="connsiteX15" fmla="*/ 1493059 w 1715695"/>
                  <a:gd name="connsiteY15" fmla="*/ 1754873 h 1843914"/>
                  <a:gd name="connsiteX16" fmla="*/ 1501010 w 1715695"/>
                  <a:gd name="connsiteY16" fmla="*/ 1715116 h 1843914"/>
                  <a:gd name="connsiteX17" fmla="*/ 1524864 w 1715695"/>
                  <a:gd name="connsiteY17" fmla="*/ 1524285 h 1843914"/>
                  <a:gd name="connsiteX18" fmla="*/ 1556669 w 1715695"/>
                  <a:gd name="connsiteY18" fmla="*/ 1476577 h 1843914"/>
                  <a:gd name="connsiteX19" fmla="*/ 1580523 w 1715695"/>
                  <a:gd name="connsiteY19" fmla="*/ 1468626 h 1843914"/>
                  <a:gd name="connsiteX20" fmla="*/ 1596426 w 1715695"/>
                  <a:gd name="connsiteY20" fmla="*/ 1436820 h 1843914"/>
                  <a:gd name="connsiteX21" fmla="*/ 1620280 w 1715695"/>
                  <a:gd name="connsiteY21" fmla="*/ 1222135 h 1843914"/>
                  <a:gd name="connsiteX22" fmla="*/ 1628231 w 1715695"/>
                  <a:gd name="connsiteY22" fmla="*/ 1198281 h 1843914"/>
                  <a:gd name="connsiteX23" fmla="*/ 1660036 w 1715695"/>
                  <a:gd name="connsiteY23" fmla="*/ 1158525 h 1843914"/>
                  <a:gd name="connsiteX24" fmla="*/ 1683890 w 1715695"/>
                  <a:gd name="connsiteY24" fmla="*/ 1086963 h 1843914"/>
                  <a:gd name="connsiteX25" fmla="*/ 1707744 w 1715695"/>
                  <a:gd name="connsiteY25" fmla="*/ 1023353 h 1843914"/>
                  <a:gd name="connsiteX26" fmla="*/ 1715695 w 1715695"/>
                  <a:gd name="connsiteY26" fmla="*/ 983596 h 1843914"/>
                  <a:gd name="connsiteX27" fmla="*/ 1699793 w 1715695"/>
                  <a:gd name="connsiteY27" fmla="*/ 768911 h 1843914"/>
                  <a:gd name="connsiteX28" fmla="*/ 1660036 w 1715695"/>
                  <a:gd name="connsiteY28" fmla="*/ 729154 h 1843914"/>
                  <a:gd name="connsiteX29" fmla="*/ 1636182 w 1715695"/>
                  <a:gd name="connsiteY29" fmla="*/ 697349 h 1843914"/>
                  <a:gd name="connsiteX30" fmla="*/ 1572572 w 1715695"/>
                  <a:gd name="connsiteY30" fmla="*/ 649641 h 1843914"/>
                  <a:gd name="connsiteX31" fmla="*/ 1508962 w 1715695"/>
                  <a:gd name="connsiteY31" fmla="*/ 593982 h 1843914"/>
                  <a:gd name="connsiteX32" fmla="*/ 1477156 w 1715695"/>
                  <a:gd name="connsiteY32" fmla="*/ 578080 h 1843914"/>
                  <a:gd name="connsiteX33" fmla="*/ 1421497 w 1715695"/>
                  <a:gd name="connsiteY33" fmla="*/ 538323 h 1843914"/>
                  <a:gd name="connsiteX34" fmla="*/ 1397643 w 1715695"/>
                  <a:gd name="connsiteY34" fmla="*/ 514469 h 1843914"/>
                  <a:gd name="connsiteX35" fmla="*/ 1349935 w 1715695"/>
                  <a:gd name="connsiteY35" fmla="*/ 498567 h 1843914"/>
                  <a:gd name="connsiteX36" fmla="*/ 1310179 w 1715695"/>
                  <a:gd name="connsiteY36" fmla="*/ 482664 h 1843914"/>
                  <a:gd name="connsiteX37" fmla="*/ 1113015 w 1715695"/>
                  <a:gd name="connsiteY37" fmla="*/ 314711 h 1843914"/>
                  <a:gd name="connsiteX38" fmla="*/ 1115077 w 1715695"/>
                  <a:gd name="connsiteY38" fmla="*/ 126725 h 1843914"/>
                  <a:gd name="connsiteX39" fmla="*/ 1026000 w 1715695"/>
                  <a:gd name="connsiteY39" fmla="*/ 40232 h 1843914"/>
                  <a:gd name="connsiteX40" fmla="*/ 784527 w 1715695"/>
                  <a:gd name="connsiteY40" fmla="*/ 10962 h 1843914"/>
                  <a:gd name="connsiteX41" fmla="*/ 620648 w 1715695"/>
                  <a:gd name="connsiteY41" fmla="*/ 106007 h 1843914"/>
                  <a:gd name="connsiteX42" fmla="*/ 646000 w 1715695"/>
                  <a:gd name="connsiteY42" fmla="*/ 341541 h 1843914"/>
                  <a:gd name="connsiteX43" fmla="*/ 427584 w 1715695"/>
                  <a:gd name="connsiteY43" fmla="*/ 498567 h 1843914"/>
                  <a:gd name="connsiteX44" fmla="*/ 212407 w 1715695"/>
                  <a:gd name="connsiteY44" fmla="*/ 325638 h 1843914"/>
                  <a:gd name="connsiteX45" fmla="*/ 27830 w 1715695"/>
                  <a:gd name="connsiteY45" fmla="*/ 334900 h 1843914"/>
                  <a:gd name="connsiteX46" fmla="*/ 45428 w 1715695"/>
                  <a:gd name="connsiteY46" fmla="*/ 703300 h 1843914"/>
                  <a:gd name="connsiteX47" fmla="*/ 21575 w 1715695"/>
                  <a:gd name="connsiteY47" fmla="*/ 982572 h 1843914"/>
                  <a:gd name="connsiteX48" fmla="*/ 156297 w 1715695"/>
                  <a:gd name="connsiteY48" fmla="*/ 1306809 h 1843914"/>
                  <a:gd name="connsiteX0" fmla="*/ 85678 w 1715695"/>
                  <a:gd name="connsiteY0" fmla="*/ 1206233 h 1843914"/>
                  <a:gd name="connsiteX1" fmla="*/ 125435 w 1715695"/>
                  <a:gd name="connsiteY1" fmla="*/ 1245989 h 1843914"/>
                  <a:gd name="connsiteX2" fmla="*/ 133386 w 1715695"/>
                  <a:gd name="connsiteY2" fmla="*/ 1277794 h 1843914"/>
                  <a:gd name="connsiteX3" fmla="*/ 149288 w 1715695"/>
                  <a:gd name="connsiteY3" fmla="*/ 1301648 h 1843914"/>
                  <a:gd name="connsiteX4" fmla="*/ 174311 w 1715695"/>
                  <a:gd name="connsiteY4" fmla="*/ 1524470 h 1843914"/>
                  <a:gd name="connsiteX5" fmla="*/ 344342 w 1715695"/>
                  <a:gd name="connsiteY5" fmla="*/ 1563067 h 1843914"/>
                  <a:gd name="connsiteX6" fmla="*/ 453549 w 1715695"/>
                  <a:gd name="connsiteY6" fmla="*/ 1720092 h 1843914"/>
                  <a:gd name="connsiteX7" fmla="*/ 586610 w 1715695"/>
                  <a:gd name="connsiteY7" fmla="*/ 1794629 h 1843914"/>
                  <a:gd name="connsiteX8" fmla="*/ 785393 w 1715695"/>
                  <a:gd name="connsiteY8" fmla="*/ 1802580 h 1843914"/>
                  <a:gd name="connsiteX9" fmla="*/ 1015981 w 1715695"/>
                  <a:gd name="connsiteY9" fmla="*/ 1810532 h 1843914"/>
                  <a:gd name="connsiteX10" fmla="*/ 1055737 w 1715695"/>
                  <a:gd name="connsiteY10" fmla="*/ 1818483 h 1843914"/>
                  <a:gd name="connsiteX11" fmla="*/ 1167055 w 1715695"/>
                  <a:gd name="connsiteY11" fmla="*/ 1834386 h 1843914"/>
                  <a:gd name="connsiteX12" fmla="*/ 1421497 w 1715695"/>
                  <a:gd name="connsiteY12" fmla="*/ 1818483 h 1843914"/>
                  <a:gd name="connsiteX13" fmla="*/ 1445351 w 1715695"/>
                  <a:gd name="connsiteY13" fmla="*/ 1810532 h 1843914"/>
                  <a:gd name="connsiteX14" fmla="*/ 1469205 w 1715695"/>
                  <a:gd name="connsiteY14" fmla="*/ 1778727 h 1843914"/>
                  <a:gd name="connsiteX15" fmla="*/ 1493059 w 1715695"/>
                  <a:gd name="connsiteY15" fmla="*/ 1754873 h 1843914"/>
                  <a:gd name="connsiteX16" fmla="*/ 1501010 w 1715695"/>
                  <a:gd name="connsiteY16" fmla="*/ 1715116 h 1843914"/>
                  <a:gd name="connsiteX17" fmla="*/ 1524864 w 1715695"/>
                  <a:gd name="connsiteY17" fmla="*/ 1524285 h 1843914"/>
                  <a:gd name="connsiteX18" fmla="*/ 1556669 w 1715695"/>
                  <a:gd name="connsiteY18" fmla="*/ 1476577 h 1843914"/>
                  <a:gd name="connsiteX19" fmla="*/ 1580523 w 1715695"/>
                  <a:gd name="connsiteY19" fmla="*/ 1468626 h 1843914"/>
                  <a:gd name="connsiteX20" fmla="*/ 1596426 w 1715695"/>
                  <a:gd name="connsiteY20" fmla="*/ 1436820 h 1843914"/>
                  <a:gd name="connsiteX21" fmla="*/ 1620280 w 1715695"/>
                  <a:gd name="connsiteY21" fmla="*/ 1222135 h 1843914"/>
                  <a:gd name="connsiteX22" fmla="*/ 1628231 w 1715695"/>
                  <a:gd name="connsiteY22" fmla="*/ 1198281 h 1843914"/>
                  <a:gd name="connsiteX23" fmla="*/ 1660036 w 1715695"/>
                  <a:gd name="connsiteY23" fmla="*/ 1158525 h 1843914"/>
                  <a:gd name="connsiteX24" fmla="*/ 1683890 w 1715695"/>
                  <a:gd name="connsiteY24" fmla="*/ 1086963 h 1843914"/>
                  <a:gd name="connsiteX25" fmla="*/ 1707744 w 1715695"/>
                  <a:gd name="connsiteY25" fmla="*/ 1023353 h 1843914"/>
                  <a:gd name="connsiteX26" fmla="*/ 1715695 w 1715695"/>
                  <a:gd name="connsiteY26" fmla="*/ 983596 h 1843914"/>
                  <a:gd name="connsiteX27" fmla="*/ 1699793 w 1715695"/>
                  <a:gd name="connsiteY27" fmla="*/ 768911 h 1843914"/>
                  <a:gd name="connsiteX28" fmla="*/ 1660036 w 1715695"/>
                  <a:gd name="connsiteY28" fmla="*/ 729154 h 1843914"/>
                  <a:gd name="connsiteX29" fmla="*/ 1636182 w 1715695"/>
                  <a:gd name="connsiteY29" fmla="*/ 697349 h 1843914"/>
                  <a:gd name="connsiteX30" fmla="*/ 1572572 w 1715695"/>
                  <a:gd name="connsiteY30" fmla="*/ 649641 h 1843914"/>
                  <a:gd name="connsiteX31" fmla="*/ 1508962 w 1715695"/>
                  <a:gd name="connsiteY31" fmla="*/ 593982 h 1843914"/>
                  <a:gd name="connsiteX32" fmla="*/ 1477156 w 1715695"/>
                  <a:gd name="connsiteY32" fmla="*/ 578080 h 1843914"/>
                  <a:gd name="connsiteX33" fmla="*/ 1421497 w 1715695"/>
                  <a:gd name="connsiteY33" fmla="*/ 538323 h 1843914"/>
                  <a:gd name="connsiteX34" fmla="*/ 1397643 w 1715695"/>
                  <a:gd name="connsiteY34" fmla="*/ 514469 h 1843914"/>
                  <a:gd name="connsiteX35" fmla="*/ 1349935 w 1715695"/>
                  <a:gd name="connsiteY35" fmla="*/ 498567 h 1843914"/>
                  <a:gd name="connsiteX36" fmla="*/ 1310179 w 1715695"/>
                  <a:gd name="connsiteY36" fmla="*/ 482664 h 1843914"/>
                  <a:gd name="connsiteX37" fmla="*/ 1113015 w 1715695"/>
                  <a:gd name="connsiteY37" fmla="*/ 314711 h 1843914"/>
                  <a:gd name="connsiteX38" fmla="*/ 1115077 w 1715695"/>
                  <a:gd name="connsiteY38" fmla="*/ 126725 h 1843914"/>
                  <a:gd name="connsiteX39" fmla="*/ 1026000 w 1715695"/>
                  <a:gd name="connsiteY39" fmla="*/ 40232 h 1843914"/>
                  <a:gd name="connsiteX40" fmla="*/ 784527 w 1715695"/>
                  <a:gd name="connsiteY40" fmla="*/ 10962 h 1843914"/>
                  <a:gd name="connsiteX41" fmla="*/ 620648 w 1715695"/>
                  <a:gd name="connsiteY41" fmla="*/ 106007 h 1843914"/>
                  <a:gd name="connsiteX42" fmla="*/ 646000 w 1715695"/>
                  <a:gd name="connsiteY42" fmla="*/ 341541 h 1843914"/>
                  <a:gd name="connsiteX43" fmla="*/ 427584 w 1715695"/>
                  <a:gd name="connsiteY43" fmla="*/ 498567 h 1843914"/>
                  <a:gd name="connsiteX44" fmla="*/ 212407 w 1715695"/>
                  <a:gd name="connsiteY44" fmla="*/ 325638 h 1843914"/>
                  <a:gd name="connsiteX45" fmla="*/ 27830 w 1715695"/>
                  <a:gd name="connsiteY45" fmla="*/ 334900 h 1843914"/>
                  <a:gd name="connsiteX46" fmla="*/ 45428 w 1715695"/>
                  <a:gd name="connsiteY46" fmla="*/ 703300 h 1843914"/>
                  <a:gd name="connsiteX47" fmla="*/ 21575 w 1715695"/>
                  <a:gd name="connsiteY47" fmla="*/ 982572 h 1843914"/>
                  <a:gd name="connsiteX48" fmla="*/ 156297 w 1715695"/>
                  <a:gd name="connsiteY48" fmla="*/ 1306809 h 1843914"/>
                  <a:gd name="connsiteX0" fmla="*/ 85678 w 1715695"/>
                  <a:gd name="connsiteY0" fmla="*/ 1206233 h 1843914"/>
                  <a:gd name="connsiteX1" fmla="*/ 125435 w 1715695"/>
                  <a:gd name="connsiteY1" fmla="*/ 1245989 h 1843914"/>
                  <a:gd name="connsiteX2" fmla="*/ 133386 w 1715695"/>
                  <a:gd name="connsiteY2" fmla="*/ 1277794 h 1843914"/>
                  <a:gd name="connsiteX3" fmla="*/ 149288 w 1715695"/>
                  <a:gd name="connsiteY3" fmla="*/ 1301648 h 1843914"/>
                  <a:gd name="connsiteX4" fmla="*/ 174311 w 1715695"/>
                  <a:gd name="connsiteY4" fmla="*/ 1524470 h 1843914"/>
                  <a:gd name="connsiteX5" fmla="*/ 344342 w 1715695"/>
                  <a:gd name="connsiteY5" fmla="*/ 1563067 h 1843914"/>
                  <a:gd name="connsiteX6" fmla="*/ 453549 w 1715695"/>
                  <a:gd name="connsiteY6" fmla="*/ 1720092 h 1843914"/>
                  <a:gd name="connsiteX7" fmla="*/ 586610 w 1715695"/>
                  <a:gd name="connsiteY7" fmla="*/ 1794629 h 1843914"/>
                  <a:gd name="connsiteX8" fmla="*/ 785393 w 1715695"/>
                  <a:gd name="connsiteY8" fmla="*/ 1802580 h 1843914"/>
                  <a:gd name="connsiteX9" fmla="*/ 1015981 w 1715695"/>
                  <a:gd name="connsiteY9" fmla="*/ 1810532 h 1843914"/>
                  <a:gd name="connsiteX10" fmla="*/ 1055737 w 1715695"/>
                  <a:gd name="connsiteY10" fmla="*/ 1818483 h 1843914"/>
                  <a:gd name="connsiteX11" fmla="*/ 1167055 w 1715695"/>
                  <a:gd name="connsiteY11" fmla="*/ 1834386 h 1843914"/>
                  <a:gd name="connsiteX12" fmla="*/ 1421497 w 1715695"/>
                  <a:gd name="connsiteY12" fmla="*/ 1818483 h 1843914"/>
                  <a:gd name="connsiteX13" fmla="*/ 1445351 w 1715695"/>
                  <a:gd name="connsiteY13" fmla="*/ 1810532 h 1843914"/>
                  <a:gd name="connsiteX14" fmla="*/ 1469205 w 1715695"/>
                  <a:gd name="connsiteY14" fmla="*/ 1778727 h 1843914"/>
                  <a:gd name="connsiteX15" fmla="*/ 1493059 w 1715695"/>
                  <a:gd name="connsiteY15" fmla="*/ 1754873 h 1843914"/>
                  <a:gd name="connsiteX16" fmla="*/ 1501010 w 1715695"/>
                  <a:gd name="connsiteY16" fmla="*/ 1715116 h 1843914"/>
                  <a:gd name="connsiteX17" fmla="*/ 1524864 w 1715695"/>
                  <a:gd name="connsiteY17" fmla="*/ 1524285 h 1843914"/>
                  <a:gd name="connsiteX18" fmla="*/ 1556669 w 1715695"/>
                  <a:gd name="connsiteY18" fmla="*/ 1476577 h 1843914"/>
                  <a:gd name="connsiteX19" fmla="*/ 1580523 w 1715695"/>
                  <a:gd name="connsiteY19" fmla="*/ 1468626 h 1843914"/>
                  <a:gd name="connsiteX20" fmla="*/ 1596426 w 1715695"/>
                  <a:gd name="connsiteY20" fmla="*/ 1436820 h 1843914"/>
                  <a:gd name="connsiteX21" fmla="*/ 1620280 w 1715695"/>
                  <a:gd name="connsiteY21" fmla="*/ 1222135 h 1843914"/>
                  <a:gd name="connsiteX22" fmla="*/ 1628231 w 1715695"/>
                  <a:gd name="connsiteY22" fmla="*/ 1198281 h 1843914"/>
                  <a:gd name="connsiteX23" fmla="*/ 1660036 w 1715695"/>
                  <a:gd name="connsiteY23" fmla="*/ 1158525 h 1843914"/>
                  <a:gd name="connsiteX24" fmla="*/ 1683890 w 1715695"/>
                  <a:gd name="connsiteY24" fmla="*/ 1086963 h 1843914"/>
                  <a:gd name="connsiteX25" fmla="*/ 1707744 w 1715695"/>
                  <a:gd name="connsiteY25" fmla="*/ 1023353 h 1843914"/>
                  <a:gd name="connsiteX26" fmla="*/ 1715695 w 1715695"/>
                  <a:gd name="connsiteY26" fmla="*/ 983596 h 1843914"/>
                  <a:gd name="connsiteX27" fmla="*/ 1699793 w 1715695"/>
                  <a:gd name="connsiteY27" fmla="*/ 768911 h 1843914"/>
                  <a:gd name="connsiteX28" fmla="*/ 1660036 w 1715695"/>
                  <a:gd name="connsiteY28" fmla="*/ 729154 h 1843914"/>
                  <a:gd name="connsiteX29" fmla="*/ 1636182 w 1715695"/>
                  <a:gd name="connsiteY29" fmla="*/ 697349 h 1843914"/>
                  <a:gd name="connsiteX30" fmla="*/ 1572572 w 1715695"/>
                  <a:gd name="connsiteY30" fmla="*/ 649641 h 1843914"/>
                  <a:gd name="connsiteX31" fmla="*/ 1508962 w 1715695"/>
                  <a:gd name="connsiteY31" fmla="*/ 593982 h 1843914"/>
                  <a:gd name="connsiteX32" fmla="*/ 1477156 w 1715695"/>
                  <a:gd name="connsiteY32" fmla="*/ 578080 h 1843914"/>
                  <a:gd name="connsiteX33" fmla="*/ 1421497 w 1715695"/>
                  <a:gd name="connsiteY33" fmla="*/ 538323 h 1843914"/>
                  <a:gd name="connsiteX34" fmla="*/ 1397643 w 1715695"/>
                  <a:gd name="connsiteY34" fmla="*/ 514469 h 1843914"/>
                  <a:gd name="connsiteX35" fmla="*/ 1349935 w 1715695"/>
                  <a:gd name="connsiteY35" fmla="*/ 498567 h 1843914"/>
                  <a:gd name="connsiteX36" fmla="*/ 1310179 w 1715695"/>
                  <a:gd name="connsiteY36" fmla="*/ 482664 h 1843914"/>
                  <a:gd name="connsiteX37" fmla="*/ 1113015 w 1715695"/>
                  <a:gd name="connsiteY37" fmla="*/ 314711 h 1843914"/>
                  <a:gd name="connsiteX38" fmla="*/ 1115077 w 1715695"/>
                  <a:gd name="connsiteY38" fmla="*/ 126725 h 1843914"/>
                  <a:gd name="connsiteX39" fmla="*/ 1026000 w 1715695"/>
                  <a:gd name="connsiteY39" fmla="*/ 40232 h 1843914"/>
                  <a:gd name="connsiteX40" fmla="*/ 784527 w 1715695"/>
                  <a:gd name="connsiteY40" fmla="*/ 10962 h 1843914"/>
                  <a:gd name="connsiteX41" fmla="*/ 620648 w 1715695"/>
                  <a:gd name="connsiteY41" fmla="*/ 106007 h 1843914"/>
                  <a:gd name="connsiteX42" fmla="*/ 646000 w 1715695"/>
                  <a:gd name="connsiteY42" fmla="*/ 341541 h 1843914"/>
                  <a:gd name="connsiteX43" fmla="*/ 427584 w 1715695"/>
                  <a:gd name="connsiteY43" fmla="*/ 498567 h 1843914"/>
                  <a:gd name="connsiteX44" fmla="*/ 212407 w 1715695"/>
                  <a:gd name="connsiteY44" fmla="*/ 325638 h 1843914"/>
                  <a:gd name="connsiteX45" fmla="*/ 27830 w 1715695"/>
                  <a:gd name="connsiteY45" fmla="*/ 334900 h 1843914"/>
                  <a:gd name="connsiteX46" fmla="*/ 45428 w 1715695"/>
                  <a:gd name="connsiteY46" fmla="*/ 703300 h 1843914"/>
                  <a:gd name="connsiteX47" fmla="*/ 21575 w 1715695"/>
                  <a:gd name="connsiteY47" fmla="*/ 982572 h 1843914"/>
                  <a:gd name="connsiteX48" fmla="*/ 156297 w 1715695"/>
                  <a:gd name="connsiteY48" fmla="*/ 1306809 h 1843914"/>
                  <a:gd name="connsiteX0" fmla="*/ 85678 w 1715695"/>
                  <a:gd name="connsiteY0" fmla="*/ 1206233 h 1843914"/>
                  <a:gd name="connsiteX1" fmla="*/ 125435 w 1715695"/>
                  <a:gd name="connsiteY1" fmla="*/ 1245989 h 1843914"/>
                  <a:gd name="connsiteX2" fmla="*/ 133386 w 1715695"/>
                  <a:gd name="connsiteY2" fmla="*/ 1277794 h 1843914"/>
                  <a:gd name="connsiteX3" fmla="*/ 149288 w 1715695"/>
                  <a:gd name="connsiteY3" fmla="*/ 1301648 h 1843914"/>
                  <a:gd name="connsiteX4" fmla="*/ 174311 w 1715695"/>
                  <a:gd name="connsiteY4" fmla="*/ 1524470 h 1843914"/>
                  <a:gd name="connsiteX5" fmla="*/ 344342 w 1715695"/>
                  <a:gd name="connsiteY5" fmla="*/ 1563067 h 1843914"/>
                  <a:gd name="connsiteX6" fmla="*/ 453549 w 1715695"/>
                  <a:gd name="connsiteY6" fmla="*/ 1720092 h 1843914"/>
                  <a:gd name="connsiteX7" fmla="*/ 586610 w 1715695"/>
                  <a:gd name="connsiteY7" fmla="*/ 1794629 h 1843914"/>
                  <a:gd name="connsiteX8" fmla="*/ 785393 w 1715695"/>
                  <a:gd name="connsiteY8" fmla="*/ 1802580 h 1843914"/>
                  <a:gd name="connsiteX9" fmla="*/ 1015981 w 1715695"/>
                  <a:gd name="connsiteY9" fmla="*/ 1810532 h 1843914"/>
                  <a:gd name="connsiteX10" fmla="*/ 1055737 w 1715695"/>
                  <a:gd name="connsiteY10" fmla="*/ 1818483 h 1843914"/>
                  <a:gd name="connsiteX11" fmla="*/ 1167055 w 1715695"/>
                  <a:gd name="connsiteY11" fmla="*/ 1834386 h 1843914"/>
                  <a:gd name="connsiteX12" fmla="*/ 1421497 w 1715695"/>
                  <a:gd name="connsiteY12" fmla="*/ 1818483 h 1843914"/>
                  <a:gd name="connsiteX13" fmla="*/ 1445351 w 1715695"/>
                  <a:gd name="connsiteY13" fmla="*/ 1810532 h 1843914"/>
                  <a:gd name="connsiteX14" fmla="*/ 1469205 w 1715695"/>
                  <a:gd name="connsiteY14" fmla="*/ 1778727 h 1843914"/>
                  <a:gd name="connsiteX15" fmla="*/ 1493059 w 1715695"/>
                  <a:gd name="connsiteY15" fmla="*/ 1754873 h 1843914"/>
                  <a:gd name="connsiteX16" fmla="*/ 1501010 w 1715695"/>
                  <a:gd name="connsiteY16" fmla="*/ 1715116 h 1843914"/>
                  <a:gd name="connsiteX17" fmla="*/ 1524864 w 1715695"/>
                  <a:gd name="connsiteY17" fmla="*/ 1524285 h 1843914"/>
                  <a:gd name="connsiteX18" fmla="*/ 1556669 w 1715695"/>
                  <a:gd name="connsiteY18" fmla="*/ 1476577 h 1843914"/>
                  <a:gd name="connsiteX19" fmla="*/ 1580523 w 1715695"/>
                  <a:gd name="connsiteY19" fmla="*/ 1468626 h 1843914"/>
                  <a:gd name="connsiteX20" fmla="*/ 1596426 w 1715695"/>
                  <a:gd name="connsiteY20" fmla="*/ 1436820 h 1843914"/>
                  <a:gd name="connsiteX21" fmla="*/ 1620280 w 1715695"/>
                  <a:gd name="connsiteY21" fmla="*/ 1222135 h 1843914"/>
                  <a:gd name="connsiteX22" fmla="*/ 1628231 w 1715695"/>
                  <a:gd name="connsiteY22" fmla="*/ 1198281 h 1843914"/>
                  <a:gd name="connsiteX23" fmla="*/ 1660036 w 1715695"/>
                  <a:gd name="connsiteY23" fmla="*/ 1158525 h 1843914"/>
                  <a:gd name="connsiteX24" fmla="*/ 1683890 w 1715695"/>
                  <a:gd name="connsiteY24" fmla="*/ 1086963 h 1843914"/>
                  <a:gd name="connsiteX25" fmla="*/ 1707744 w 1715695"/>
                  <a:gd name="connsiteY25" fmla="*/ 1023353 h 1843914"/>
                  <a:gd name="connsiteX26" fmla="*/ 1715695 w 1715695"/>
                  <a:gd name="connsiteY26" fmla="*/ 983596 h 1843914"/>
                  <a:gd name="connsiteX27" fmla="*/ 1699793 w 1715695"/>
                  <a:gd name="connsiteY27" fmla="*/ 768911 h 1843914"/>
                  <a:gd name="connsiteX28" fmla="*/ 1660036 w 1715695"/>
                  <a:gd name="connsiteY28" fmla="*/ 729154 h 1843914"/>
                  <a:gd name="connsiteX29" fmla="*/ 1636182 w 1715695"/>
                  <a:gd name="connsiteY29" fmla="*/ 697349 h 1843914"/>
                  <a:gd name="connsiteX30" fmla="*/ 1572572 w 1715695"/>
                  <a:gd name="connsiteY30" fmla="*/ 649641 h 1843914"/>
                  <a:gd name="connsiteX31" fmla="*/ 1508962 w 1715695"/>
                  <a:gd name="connsiteY31" fmla="*/ 593982 h 1843914"/>
                  <a:gd name="connsiteX32" fmla="*/ 1477156 w 1715695"/>
                  <a:gd name="connsiteY32" fmla="*/ 578080 h 1843914"/>
                  <a:gd name="connsiteX33" fmla="*/ 1421497 w 1715695"/>
                  <a:gd name="connsiteY33" fmla="*/ 538323 h 1843914"/>
                  <a:gd name="connsiteX34" fmla="*/ 1397643 w 1715695"/>
                  <a:gd name="connsiteY34" fmla="*/ 514469 h 1843914"/>
                  <a:gd name="connsiteX35" fmla="*/ 1349935 w 1715695"/>
                  <a:gd name="connsiteY35" fmla="*/ 498567 h 1843914"/>
                  <a:gd name="connsiteX36" fmla="*/ 1310179 w 1715695"/>
                  <a:gd name="connsiteY36" fmla="*/ 482664 h 1843914"/>
                  <a:gd name="connsiteX37" fmla="*/ 1113015 w 1715695"/>
                  <a:gd name="connsiteY37" fmla="*/ 314711 h 1843914"/>
                  <a:gd name="connsiteX38" fmla="*/ 1115077 w 1715695"/>
                  <a:gd name="connsiteY38" fmla="*/ 126725 h 1843914"/>
                  <a:gd name="connsiteX39" fmla="*/ 1026000 w 1715695"/>
                  <a:gd name="connsiteY39" fmla="*/ 40232 h 1843914"/>
                  <a:gd name="connsiteX40" fmla="*/ 784527 w 1715695"/>
                  <a:gd name="connsiteY40" fmla="*/ 10962 h 1843914"/>
                  <a:gd name="connsiteX41" fmla="*/ 620648 w 1715695"/>
                  <a:gd name="connsiteY41" fmla="*/ 106007 h 1843914"/>
                  <a:gd name="connsiteX42" fmla="*/ 646000 w 1715695"/>
                  <a:gd name="connsiteY42" fmla="*/ 341541 h 1843914"/>
                  <a:gd name="connsiteX43" fmla="*/ 427584 w 1715695"/>
                  <a:gd name="connsiteY43" fmla="*/ 498567 h 1843914"/>
                  <a:gd name="connsiteX44" fmla="*/ 212407 w 1715695"/>
                  <a:gd name="connsiteY44" fmla="*/ 325638 h 1843914"/>
                  <a:gd name="connsiteX45" fmla="*/ 27830 w 1715695"/>
                  <a:gd name="connsiteY45" fmla="*/ 334900 h 1843914"/>
                  <a:gd name="connsiteX46" fmla="*/ 45428 w 1715695"/>
                  <a:gd name="connsiteY46" fmla="*/ 703300 h 1843914"/>
                  <a:gd name="connsiteX47" fmla="*/ 21575 w 1715695"/>
                  <a:gd name="connsiteY47" fmla="*/ 982572 h 1843914"/>
                  <a:gd name="connsiteX48" fmla="*/ 156297 w 1715695"/>
                  <a:gd name="connsiteY48" fmla="*/ 1306809 h 1843914"/>
                  <a:gd name="connsiteX0" fmla="*/ 85678 w 1715695"/>
                  <a:gd name="connsiteY0" fmla="*/ 1206233 h 1843914"/>
                  <a:gd name="connsiteX1" fmla="*/ 125435 w 1715695"/>
                  <a:gd name="connsiteY1" fmla="*/ 1245989 h 1843914"/>
                  <a:gd name="connsiteX2" fmla="*/ 133386 w 1715695"/>
                  <a:gd name="connsiteY2" fmla="*/ 1277794 h 1843914"/>
                  <a:gd name="connsiteX3" fmla="*/ 149288 w 1715695"/>
                  <a:gd name="connsiteY3" fmla="*/ 1301648 h 1843914"/>
                  <a:gd name="connsiteX4" fmla="*/ 174311 w 1715695"/>
                  <a:gd name="connsiteY4" fmla="*/ 1524470 h 1843914"/>
                  <a:gd name="connsiteX5" fmla="*/ 344342 w 1715695"/>
                  <a:gd name="connsiteY5" fmla="*/ 1563067 h 1843914"/>
                  <a:gd name="connsiteX6" fmla="*/ 453549 w 1715695"/>
                  <a:gd name="connsiteY6" fmla="*/ 1720092 h 1843914"/>
                  <a:gd name="connsiteX7" fmla="*/ 586610 w 1715695"/>
                  <a:gd name="connsiteY7" fmla="*/ 1794629 h 1843914"/>
                  <a:gd name="connsiteX8" fmla="*/ 785393 w 1715695"/>
                  <a:gd name="connsiteY8" fmla="*/ 1802580 h 1843914"/>
                  <a:gd name="connsiteX9" fmla="*/ 1015981 w 1715695"/>
                  <a:gd name="connsiteY9" fmla="*/ 1810532 h 1843914"/>
                  <a:gd name="connsiteX10" fmla="*/ 1055737 w 1715695"/>
                  <a:gd name="connsiteY10" fmla="*/ 1818483 h 1843914"/>
                  <a:gd name="connsiteX11" fmla="*/ 1167055 w 1715695"/>
                  <a:gd name="connsiteY11" fmla="*/ 1834386 h 1843914"/>
                  <a:gd name="connsiteX12" fmla="*/ 1421497 w 1715695"/>
                  <a:gd name="connsiteY12" fmla="*/ 1818483 h 1843914"/>
                  <a:gd name="connsiteX13" fmla="*/ 1445351 w 1715695"/>
                  <a:gd name="connsiteY13" fmla="*/ 1810532 h 1843914"/>
                  <a:gd name="connsiteX14" fmla="*/ 1469205 w 1715695"/>
                  <a:gd name="connsiteY14" fmla="*/ 1778727 h 1843914"/>
                  <a:gd name="connsiteX15" fmla="*/ 1493059 w 1715695"/>
                  <a:gd name="connsiteY15" fmla="*/ 1754873 h 1843914"/>
                  <a:gd name="connsiteX16" fmla="*/ 1501010 w 1715695"/>
                  <a:gd name="connsiteY16" fmla="*/ 1715116 h 1843914"/>
                  <a:gd name="connsiteX17" fmla="*/ 1524864 w 1715695"/>
                  <a:gd name="connsiteY17" fmla="*/ 1524285 h 1843914"/>
                  <a:gd name="connsiteX18" fmla="*/ 1556669 w 1715695"/>
                  <a:gd name="connsiteY18" fmla="*/ 1476577 h 1843914"/>
                  <a:gd name="connsiteX19" fmla="*/ 1580523 w 1715695"/>
                  <a:gd name="connsiteY19" fmla="*/ 1468626 h 1843914"/>
                  <a:gd name="connsiteX20" fmla="*/ 1596426 w 1715695"/>
                  <a:gd name="connsiteY20" fmla="*/ 1436820 h 1843914"/>
                  <a:gd name="connsiteX21" fmla="*/ 1620280 w 1715695"/>
                  <a:gd name="connsiteY21" fmla="*/ 1222135 h 1843914"/>
                  <a:gd name="connsiteX22" fmla="*/ 1628231 w 1715695"/>
                  <a:gd name="connsiteY22" fmla="*/ 1198281 h 1843914"/>
                  <a:gd name="connsiteX23" fmla="*/ 1660036 w 1715695"/>
                  <a:gd name="connsiteY23" fmla="*/ 1158525 h 1843914"/>
                  <a:gd name="connsiteX24" fmla="*/ 1683890 w 1715695"/>
                  <a:gd name="connsiteY24" fmla="*/ 1086963 h 1843914"/>
                  <a:gd name="connsiteX25" fmla="*/ 1707744 w 1715695"/>
                  <a:gd name="connsiteY25" fmla="*/ 1023353 h 1843914"/>
                  <a:gd name="connsiteX26" fmla="*/ 1715695 w 1715695"/>
                  <a:gd name="connsiteY26" fmla="*/ 983596 h 1843914"/>
                  <a:gd name="connsiteX27" fmla="*/ 1699793 w 1715695"/>
                  <a:gd name="connsiteY27" fmla="*/ 768911 h 1843914"/>
                  <a:gd name="connsiteX28" fmla="*/ 1660036 w 1715695"/>
                  <a:gd name="connsiteY28" fmla="*/ 729154 h 1843914"/>
                  <a:gd name="connsiteX29" fmla="*/ 1636182 w 1715695"/>
                  <a:gd name="connsiteY29" fmla="*/ 697349 h 1843914"/>
                  <a:gd name="connsiteX30" fmla="*/ 1572572 w 1715695"/>
                  <a:gd name="connsiteY30" fmla="*/ 649641 h 1843914"/>
                  <a:gd name="connsiteX31" fmla="*/ 1508962 w 1715695"/>
                  <a:gd name="connsiteY31" fmla="*/ 593982 h 1843914"/>
                  <a:gd name="connsiteX32" fmla="*/ 1477156 w 1715695"/>
                  <a:gd name="connsiteY32" fmla="*/ 578080 h 1843914"/>
                  <a:gd name="connsiteX33" fmla="*/ 1421497 w 1715695"/>
                  <a:gd name="connsiteY33" fmla="*/ 538323 h 1843914"/>
                  <a:gd name="connsiteX34" fmla="*/ 1397643 w 1715695"/>
                  <a:gd name="connsiteY34" fmla="*/ 514469 h 1843914"/>
                  <a:gd name="connsiteX35" fmla="*/ 1349935 w 1715695"/>
                  <a:gd name="connsiteY35" fmla="*/ 498567 h 1843914"/>
                  <a:gd name="connsiteX36" fmla="*/ 1310179 w 1715695"/>
                  <a:gd name="connsiteY36" fmla="*/ 482664 h 1843914"/>
                  <a:gd name="connsiteX37" fmla="*/ 1113015 w 1715695"/>
                  <a:gd name="connsiteY37" fmla="*/ 314711 h 1843914"/>
                  <a:gd name="connsiteX38" fmla="*/ 1115077 w 1715695"/>
                  <a:gd name="connsiteY38" fmla="*/ 126725 h 1843914"/>
                  <a:gd name="connsiteX39" fmla="*/ 1026000 w 1715695"/>
                  <a:gd name="connsiteY39" fmla="*/ 40232 h 1843914"/>
                  <a:gd name="connsiteX40" fmla="*/ 784527 w 1715695"/>
                  <a:gd name="connsiteY40" fmla="*/ 10962 h 1843914"/>
                  <a:gd name="connsiteX41" fmla="*/ 620648 w 1715695"/>
                  <a:gd name="connsiteY41" fmla="*/ 106007 h 1843914"/>
                  <a:gd name="connsiteX42" fmla="*/ 646000 w 1715695"/>
                  <a:gd name="connsiteY42" fmla="*/ 341541 h 1843914"/>
                  <a:gd name="connsiteX43" fmla="*/ 427584 w 1715695"/>
                  <a:gd name="connsiteY43" fmla="*/ 498567 h 1843914"/>
                  <a:gd name="connsiteX44" fmla="*/ 212407 w 1715695"/>
                  <a:gd name="connsiteY44" fmla="*/ 325638 h 1843914"/>
                  <a:gd name="connsiteX45" fmla="*/ 27830 w 1715695"/>
                  <a:gd name="connsiteY45" fmla="*/ 334900 h 1843914"/>
                  <a:gd name="connsiteX46" fmla="*/ 45428 w 1715695"/>
                  <a:gd name="connsiteY46" fmla="*/ 703300 h 1843914"/>
                  <a:gd name="connsiteX47" fmla="*/ 21575 w 1715695"/>
                  <a:gd name="connsiteY47" fmla="*/ 982572 h 1843914"/>
                  <a:gd name="connsiteX48" fmla="*/ 156297 w 1715695"/>
                  <a:gd name="connsiteY48" fmla="*/ 1306809 h 1843914"/>
                  <a:gd name="connsiteX0" fmla="*/ 85678 w 1715695"/>
                  <a:gd name="connsiteY0" fmla="*/ 1206233 h 1843914"/>
                  <a:gd name="connsiteX1" fmla="*/ 125435 w 1715695"/>
                  <a:gd name="connsiteY1" fmla="*/ 1245989 h 1843914"/>
                  <a:gd name="connsiteX2" fmla="*/ 133386 w 1715695"/>
                  <a:gd name="connsiteY2" fmla="*/ 1277794 h 1843914"/>
                  <a:gd name="connsiteX3" fmla="*/ 149288 w 1715695"/>
                  <a:gd name="connsiteY3" fmla="*/ 1301648 h 1843914"/>
                  <a:gd name="connsiteX4" fmla="*/ 174311 w 1715695"/>
                  <a:gd name="connsiteY4" fmla="*/ 1524470 h 1843914"/>
                  <a:gd name="connsiteX5" fmla="*/ 344342 w 1715695"/>
                  <a:gd name="connsiteY5" fmla="*/ 1563067 h 1843914"/>
                  <a:gd name="connsiteX6" fmla="*/ 453549 w 1715695"/>
                  <a:gd name="connsiteY6" fmla="*/ 1720092 h 1843914"/>
                  <a:gd name="connsiteX7" fmla="*/ 586610 w 1715695"/>
                  <a:gd name="connsiteY7" fmla="*/ 1794629 h 1843914"/>
                  <a:gd name="connsiteX8" fmla="*/ 785393 w 1715695"/>
                  <a:gd name="connsiteY8" fmla="*/ 1802580 h 1843914"/>
                  <a:gd name="connsiteX9" fmla="*/ 1015981 w 1715695"/>
                  <a:gd name="connsiteY9" fmla="*/ 1810532 h 1843914"/>
                  <a:gd name="connsiteX10" fmla="*/ 1055737 w 1715695"/>
                  <a:gd name="connsiteY10" fmla="*/ 1818483 h 1843914"/>
                  <a:gd name="connsiteX11" fmla="*/ 1167055 w 1715695"/>
                  <a:gd name="connsiteY11" fmla="*/ 1834386 h 1843914"/>
                  <a:gd name="connsiteX12" fmla="*/ 1421497 w 1715695"/>
                  <a:gd name="connsiteY12" fmla="*/ 1818483 h 1843914"/>
                  <a:gd name="connsiteX13" fmla="*/ 1445351 w 1715695"/>
                  <a:gd name="connsiteY13" fmla="*/ 1810532 h 1843914"/>
                  <a:gd name="connsiteX14" fmla="*/ 1469205 w 1715695"/>
                  <a:gd name="connsiteY14" fmla="*/ 1778727 h 1843914"/>
                  <a:gd name="connsiteX15" fmla="*/ 1493059 w 1715695"/>
                  <a:gd name="connsiteY15" fmla="*/ 1754873 h 1843914"/>
                  <a:gd name="connsiteX16" fmla="*/ 1501010 w 1715695"/>
                  <a:gd name="connsiteY16" fmla="*/ 1715116 h 1843914"/>
                  <a:gd name="connsiteX17" fmla="*/ 1524864 w 1715695"/>
                  <a:gd name="connsiteY17" fmla="*/ 1524285 h 1843914"/>
                  <a:gd name="connsiteX18" fmla="*/ 1556669 w 1715695"/>
                  <a:gd name="connsiteY18" fmla="*/ 1476577 h 1843914"/>
                  <a:gd name="connsiteX19" fmla="*/ 1580523 w 1715695"/>
                  <a:gd name="connsiteY19" fmla="*/ 1468626 h 1843914"/>
                  <a:gd name="connsiteX20" fmla="*/ 1596426 w 1715695"/>
                  <a:gd name="connsiteY20" fmla="*/ 1436820 h 1843914"/>
                  <a:gd name="connsiteX21" fmla="*/ 1620280 w 1715695"/>
                  <a:gd name="connsiteY21" fmla="*/ 1222135 h 1843914"/>
                  <a:gd name="connsiteX22" fmla="*/ 1628231 w 1715695"/>
                  <a:gd name="connsiteY22" fmla="*/ 1198281 h 1843914"/>
                  <a:gd name="connsiteX23" fmla="*/ 1660036 w 1715695"/>
                  <a:gd name="connsiteY23" fmla="*/ 1158525 h 1843914"/>
                  <a:gd name="connsiteX24" fmla="*/ 1683890 w 1715695"/>
                  <a:gd name="connsiteY24" fmla="*/ 1086963 h 1843914"/>
                  <a:gd name="connsiteX25" fmla="*/ 1707744 w 1715695"/>
                  <a:gd name="connsiteY25" fmla="*/ 1023353 h 1843914"/>
                  <a:gd name="connsiteX26" fmla="*/ 1715695 w 1715695"/>
                  <a:gd name="connsiteY26" fmla="*/ 983596 h 1843914"/>
                  <a:gd name="connsiteX27" fmla="*/ 1699793 w 1715695"/>
                  <a:gd name="connsiteY27" fmla="*/ 768911 h 1843914"/>
                  <a:gd name="connsiteX28" fmla="*/ 1660036 w 1715695"/>
                  <a:gd name="connsiteY28" fmla="*/ 729154 h 1843914"/>
                  <a:gd name="connsiteX29" fmla="*/ 1636182 w 1715695"/>
                  <a:gd name="connsiteY29" fmla="*/ 697349 h 1843914"/>
                  <a:gd name="connsiteX30" fmla="*/ 1572572 w 1715695"/>
                  <a:gd name="connsiteY30" fmla="*/ 649641 h 1843914"/>
                  <a:gd name="connsiteX31" fmla="*/ 1508962 w 1715695"/>
                  <a:gd name="connsiteY31" fmla="*/ 593982 h 1843914"/>
                  <a:gd name="connsiteX32" fmla="*/ 1477156 w 1715695"/>
                  <a:gd name="connsiteY32" fmla="*/ 578080 h 1843914"/>
                  <a:gd name="connsiteX33" fmla="*/ 1421497 w 1715695"/>
                  <a:gd name="connsiteY33" fmla="*/ 538323 h 1843914"/>
                  <a:gd name="connsiteX34" fmla="*/ 1397643 w 1715695"/>
                  <a:gd name="connsiteY34" fmla="*/ 514469 h 1843914"/>
                  <a:gd name="connsiteX35" fmla="*/ 1349935 w 1715695"/>
                  <a:gd name="connsiteY35" fmla="*/ 498567 h 1843914"/>
                  <a:gd name="connsiteX36" fmla="*/ 1310179 w 1715695"/>
                  <a:gd name="connsiteY36" fmla="*/ 482664 h 1843914"/>
                  <a:gd name="connsiteX37" fmla="*/ 1113015 w 1715695"/>
                  <a:gd name="connsiteY37" fmla="*/ 314711 h 1843914"/>
                  <a:gd name="connsiteX38" fmla="*/ 1115077 w 1715695"/>
                  <a:gd name="connsiteY38" fmla="*/ 126725 h 1843914"/>
                  <a:gd name="connsiteX39" fmla="*/ 1026000 w 1715695"/>
                  <a:gd name="connsiteY39" fmla="*/ 40232 h 1843914"/>
                  <a:gd name="connsiteX40" fmla="*/ 784527 w 1715695"/>
                  <a:gd name="connsiteY40" fmla="*/ 10962 h 1843914"/>
                  <a:gd name="connsiteX41" fmla="*/ 620648 w 1715695"/>
                  <a:gd name="connsiteY41" fmla="*/ 106007 h 1843914"/>
                  <a:gd name="connsiteX42" fmla="*/ 646000 w 1715695"/>
                  <a:gd name="connsiteY42" fmla="*/ 341541 h 1843914"/>
                  <a:gd name="connsiteX43" fmla="*/ 427584 w 1715695"/>
                  <a:gd name="connsiteY43" fmla="*/ 498567 h 1843914"/>
                  <a:gd name="connsiteX44" fmla="*/ 212407 w 1715695"/>
                  <a:gd name="connsiteY44" fmla="*/ 325638 h 1843914"/>
                  <a:gd name="connsiteX45" fmla="*/ 27830 w 1715695"/>
                  <a:gd name="connsiteY45" fmla="*/ 334900 h 1843914"/>
                  <a:gd name="connsiteX46" fmla="*/ 45428 w 1715695"/>
                  <a:gd name="connsiteY46" fmla="*/ 703300 h 1843914"/>
                  <a:gd name="connsiteX47" fmla="*/ 21575 w 1715695"/>
                  <a:gd name="connsiteY47" fmla="*/ 982572 h 1843914"/>
                  <a:gd name="connsiteX48" fmla="*/ 156297 w 1715695"/>
                  <a:gd name="connsiteY48" fmla="*/ 1306809 h 1843914"/>
                  <a:gd name="connsiteX49" fmla="*/ 85678 w 1715695"/>
                  <a:gd name="connsiteY49" fmla="*/ 1206233 h 1843914"/>
                  <a:gd name="connsiteX0" fmla="*/ 156297 w 1715695"/>
                  <a:gd name="connsiteY0" fmla="*/ 1306809 h 1843914"/>
                  <a:gd name="connsiteX1" fmla="*/ 125435 w 1715695"/>
                  <a:gd name="connsiteY1" fmla="*/ 1245989 h 1843914"/>
                  <a:gd name="connsiteX2" fmla="*/ 133386 w 1715695"/>
                  <a:gd name="connsiteY2" fmla="*/ 1277794 h 1843914"/>
                  <a:gd name="connsiteX3" fmla="*/ 149288 w 1715695"/>
                  <a:gd name="connsiteY3" fmla="*/ 1301648 h 1843914"/>
                  <a:gd name="connsiteX4" fmla="*/ 174311 w 1715695"/>
                  <a:gd name="connsiteY4" fmla="*/ 1524470 h 1843914"/>
                  <a:gd name="connsiteX5" fmla="*/ 344342 w 1715695"/>
                  <a:gd name="connsiteY5" fmla="*/ 1563067 h 1843914"/>
                  <a:gd name="connsiteX6" fmla="*/ 453549 w 1715695"/>
                  <a:gd name="connsiteY6" fmla="*/ 1720092 h 1843914"/>
                  <a:gd name="connsiteX7" fmla="*/ 586610 w 1715695"/>
                  <a:gd name="connsiteY7" fmla="*/ 1794629 h 1843914"/>
                  <a:gd name="connsiteX8" fmla="*/ 785393 w 1715695"/>
                  <a:gd name="connsiteY8" fmla="*/ 1802580 h 1843914"/>
                  <a:gd name="connsiteX9" fmla="*/ 1015981 w 1715695"/>
                  <a:gd name="connsiteY9" fmla="*/ 1810532 h 1843914"/>
                  <a:gd name="connsiteX10" fmla="*/ 1055737 w 1715695"/>
                  <a:gd name="connsiteY10" fmla="*/ 1818483 h 1843914"/>
                  <a:gd name="connsiteX11" fmla="*/ 1167055 w 1715695"/>
                  <a:gd name="connsiteY11" fmla="*/ 1834386 h 1843914"/>
                  <a:gd name="connsiteX12" fmla="*/ 1421497 w 1715695"/>
                  <a:gd name="connsiteY12" fmla="*/ 1818483 h 1843914"/>
                  <a:gd name="connsiteX13" fmla="*/ 1445351 w 1715695"/>
                  <a:gd name="connsiteY13" fmla="*/ 1810532 h 1843914"/>
                  <a:gd name="connsiteX14" fmla="*/ 1469205 w 1715695"/>
                  <a:gd name="connsiteY14" fmla="*/ 1778727 h 1843914"/>
                  <a:gd name="connsiteX15" fmla="*/ 1493059 w 1715695"/>
                  <a:gd name="connsiteY15" fmla="*/ 1754873 h 1843914"/>
                  <a:gd name="connsiteX16" fmla="*/ 1501010 w 1715695"/>
                  <a:gd name="connsiteY16" fmla="*/ 1715116 h 1843914"/>
                  <a:gd name="connsiteX17" fmla="*/ 1524864 w 1715695"/>
                  <a:gd name="connsiteY17" fmla="*/ 1524285 h 1843914"/>
                  <a:gd name="connsiteX18" fmla="*/ 1556669 w 1715695"/>
                  <a:gd name="connsiteY18" fmla="*/ 1476577 h 1843914"/>
                  <a:gd name="connsiteX19" fmla="*/ 1580523 w 1715695"/>
                  <a:gd name="connsiteY19" fmla="*/ 1468626 h 1843914"/>
                  <a:gd name="connsiteX20" fmla="*/ 1596426 w 1715695"/>
                  <a:gd name="connsiteY20" fmla="*/ 1436820 h 1843914"/>
                  <a:gd name="connsiteX21" fmla="*/ 1620280 w 1715695"/>
                  <a:gd name="connsiteY21" fmla="*/ 1222135 h 1843914"/>
                  <a:gd name="connsiteX22" fmla="*/ 1628231 w 1715695"/>
                  <a:gd name="connsiteY22" fmla="*/ 1198281 h 1843914"/>
                  <a:gd name="connsiteX23" fmla="*/ 1660036 w 1715695"/>
                  <a:gd name="connsiteY23" fmla="*/ 1158525 h 1843914"/>
                  <a:gd name="connsiteX24" fmla="*/ 1683890 w 1715695"/>
                  <a:gd name="connsiteY24" fmla="*/ 1086963 h 1843914"/>
                  <a:gd name="connsiteX25" fmla="*/ 1707744 w 1715695"/>
                  <a:gd name="connsiteY25" fmla="*/ 1023353 h 1843914"/>
                  <a:gd name="connsiteX26" fmla="*/ 1715695 w 1715695"/>
                  <a:gd name="connsiteY26" fmla="*/ 983596 h 1843914"/>
                  <a:gd name="connsiteX27" fmla="*/ 1699793 w 1715695"/>
                  <a:gd name="connsiteY27" fmla="*/ 768911 h 1843914"/>
                  <a:gd name="connsiteX28" fmla="*/ 1660036 w 1715695"/>
                  <a:gd name="connsiteY28" fmla="*/ 729154 h 1843914"/>
                  <a:gd name="connsiteX29" fmla="*/ 1636182 w 1715695"/>
                  <a:gd name="connsiteY29" fmla="*/ 697349 h 1843914"/>
                  <a:gd name="connsiteX30" fmla="*/ 1572572 w 1715695"/>
                  <a:gd name="connsiteY30" fmla="*/ 649641 h 1843914"/>
                  <a:gd name="connsiteX31" fmla="*/ 1508962 w 1715695"/>
                  <a:gd name="connsiteY31" fmla="*/ 593982 h 1843914"/>
                  <a:gd name="connsiteX32" fmla="*/ 1477156 w 1715695"/>
                  <a:gd name="connsiteY32" fmla="*/ 578080 h 1843914"/>
                  <a:gd name="connsiteX33" fmla="*/ 1421497 w 1715695"/>
                  <a:gd name="connsiteY33" fmla="*/ 538323 h 1843914"/>
                  <a:gd name="connsiteX34" fmla="*/ 1397643 w 1715695"/>
                  <a:gd name="connsiteY34" fmla="*/ 514469 h 1843914"/>
                  <a:gd name="connsiteX35" fmla="*/ 1349935 w 1715695"/>
                  <a:gd name="connsiteY35" fmla="*/ 498567 h 1843914"/>
                  <a:gd name="connsiteX36" fmla="*/ 1310179 w 1715695"/>
                  <a:gd name="connsiteY36" fmla="*/ 482664 h 1843914"/>
                  <a:gd name="connsiteX37" fmla="*/ 1113015 w 1715695"/>
                  <a:gd name="connsiteY37" fmla="*/ 314711 h 1843914"/>
                  <a:gd name="connsiteX38" fmla="*/ 1115077 w 1715695"/>
                  <a:gd name="connsiteY38" fmla="*/ 126725 h 1843914"/>
                  <a:gd name="connsiteX39" fmla="*/ 1026000 w 1715695"/>
                  <a:gd name="connsiteY39" fmla="*/ 40232 h 1843914"/>
                  <a:gd name="connsiteX40" fmla="*/ 784527 w 1715695"/>
                  <a:gd name="connsiteY40" fmla="*/ 10962 h 1843914"/>
                  <a:gd name="connsiteX41" fmla="*/ 620648 w 1715695"/>
                  <a:gd name="connsiteY41" fmla="*/ 106007 h 1843914"/>
                  <a:gd name="connsiteX42" fmla="*/ 646000 w 1715695"/>
                  <a:gd name="connsiteY42" fmla="*/ 341541 h 1843914"/>
                  <a:gd name="connsiteX43" fmla="*/ 427584 w 1715695"/>
                  <a:gd name="connsiteY43" fmla="*/ 498567 h 1843914"/>
                  <a:gd name="connsiteX44" fmla="*/ 212407 w 1715695"/>
                  <a:gd name="connsiteY44" fmla="*/ 325638 h 1843914"/>
                  <a:gd name="connsiteX45" fmla="*/ 27830 w 1715695"/>
                  <a:gd name="connsiteY45" fmla="*/ 334900 h 1843914"/>
                  <a:gd name="connsiteX46" fmla="*/ 45428 w 1715695"/>
                  <a:gd name="connsiteY46" fmla="*/ 703300 h 1843914"/>
                  <a:gd name="connsiteX47" fmla="*/ 21575 w 1715695"/>
                  <a:gd name="connsiteY47" fmla="*/ 982572 h 1843914"/>
                  <a:gd name="connsiteX48" fmla="*/ 156297 w 1715695"/>
                  <a:gd name="connsiteY48" fmla="*/ 1306809 h 1843914"/>
                  <a:gd name="connsiteX0" fmla="*/ 21575 w 1715695"/>
                  <a:gd name="connsiteY0" fmla="*/ 982572 h 1843914"/>
                  <a:gd name="connsiteX1" fmla="*/ 125435 w 1715695"/>
                  <a:gd name="connsiteY1" fmla="*/ 1245989 h 1843914"/>
                  <a:gd name="connsiteX2" fmla="*/ 133386 w 1715695"/>
                  <a:gd name="connsiteY2" fmla="*/ 1277794 h 1843914"/>
                  <a:gd name="connsiteX3" fmla="*/ 149288 w 1715695"/>
                  <a:gd name="connsiteY3" fmla="*/ 1301648 h 1843914"/>
                  <a:gd name="connsiteX4" fmla="*/ 174311 w 1715695"/>
                  <a:gd name="connsiteY4" fmla="*/ 1524470 h 1843914"/>
                  <a:gd name="connsiteX5" fmla="*/ 344342 w 1715695"/>
                  <a:gd name="connsiteY5" fmla="*/ 1563067 h 1843914"/>
                  <a:gd name="connsiteX6" fmla="*/ 453549 w 1715695"/>
                  <a:gd name="connsiteY6" fmla="*/ 1720092 h 1843914"/>
                  <a:gd name="connsiteX7" fmla="*/ 586610 w 1715695"/>
                  <a:gd name="connsiteY7" fmla="*/ 1794629 h 1843914"/>
                  <a:gd name="connsiteX8" fmla="*/ 785393 w 1715695"/>
                  <a:gd name="connsiteY8" fmla="*/ 1802580 h 1843914"/>
                  <a:gd name="connsiteX9" fmla="*/ 1015981 w 1715695"/>
                  <a:gd name="connsiteY9" fmla="*/ 1810532 h 1843914"/>
                  <a:gd name="connsiteX10" fmla="*/ 1055737 w 1715695"/>
                  <a:gd name="connsiteY10" fmla="*/ 1818483 h 1843914"/>
                  <a:gd name="connsiteX11" fmla="*/ 1167055 w 1715695"/>
                  <a:gd name="connsiteY11" fmla="*/ 1834386 h 1843914"/>
                  <a:gd name="connsiteX12" fmla="*/ 1421497 w 1715695"/>
                  <a:gd name="connsiteY12" fmla="*/ 1818483 h 1843914"/>
                  <a:gd name="connsiteX13" fmla="*/ 1445351 w 1715695"/>
                  <a:gd name="connsiteY13" fmla="*/ 1810532 h 1843914"/>
                  <a:gd name="connsiteX14" fmla="*/ 1469205 w 1715695"/>
                  <a:gd name="connsiteY14" fmla="*/ 1778727 h 1843914"/>
                  <a:gd name="connsiteX15" fmla="*/ 1493059 w 1715695"/>
                  <a:gd name="connsiteY15" fmla="*/ 1754873 h 1843914"/>
                  <a:gd name="connsiteX16" fmla="*/ 1501010 w 1715695"/>
                  <a:gd name="connsiteY16" fmla="*/ 1715116 h 1843914"/>
                  <a:gd name="connsiteX17" fmla="*/ 1524864 w 1715695"/>
                  <a:gd name="connsiteY17" fmla="*/ 1524285 h 1843914"/>
                  <a:gd name="connsiteX18" fmla="*/ 1556669 w 1715695"/>
                  <a:gd name="connsiteY18" fmla="*/ 1476577 h 1843914"/>
                  <a:gd name="connsiteX19" fmla="*/ 1580523 w 1715695"/>
                  <a:gd name="connsiteY19" fmla="*/ 1468626 h 1843914"/>
                  <a:gd name="connsiteX20" fmla="*/ 1596426 w 1715695"/>
                  <a:gd name="connsiteY20" fmla="*/ 1436820 h 1843914"/>
                  <a:gd name="connsiteX21" fmla="*/ 1620280 w 1715695"/>
                  <a:gd name="connsiteY21" fmla="*/ 1222135 h 1843914"/>
                  <a:gd name="connsiteX22" fmla="*/ 1628231 w 1715695"/>
                  <a:gd name="connsiteY22" fmla="*/ 1198281 h 1843914"/>
                  <a:gd name="connsiteX23" fmla="*/ 1660036 w 1715695"/>
                  <a:gd name="connsiteY23" fmla="*/ 1158525 h 1843914"/>
                  <a:gd name="connsiteX24" fmla="*/ 1683890 w 1715695"/>
                  <a:gd name="connsiteY24" fmla="*/ 1086963 h 1843914"/>
                  <a:gd name="connsiteX25" fmla="*/ 1707744 w 1715695"/>
                  <a:gd name="connsiteY25" fmla="*/ 1023353 h 1843914"/>
                  <a:gd name="connsiteX26" fmla="*/ 1715695 w 1715695"/>
                  <a:gd name="connsiteY26" fmla="*/ 983596 h 1843914"/>
                  <a:gd name="connsiteX27" fmla="*/ 1699793 w 1715695"/>
                  <a:gd name="connsiteY27" fmla="*/ 768911 h 1843914"/>
                  <a:gd name="connsiteX28" fmla="*/ 1660036 w 1715695"/>
                  <a:gd name="connsiteY28" fmla="*/ 729154 h 1843914"/>
                  <a:gd name="connsiteX29" fmla="*/ 1636182 w 1715695"/>
                  <a:gd name="connsiteY29" fmla="*/ 697349 h 1843914"/>
                  <a:gd name="connsiteX30" fmla="*/ 1572572 w 1715695"/>
                  <a:gd name="connsiteY30" fmla="*/ 649641 h 1843914"/>
                  <a:gd name="connsiteX31" fmla="*/ 1508962 w 1715695"/>
                  <a:gd name="connsiteY31" fmla="*/ 593982 h 1843914"/>
                  <a:gd name="connsiteX32" fmla="*/ 1477156 w 1715695"/>
                  <a:gd name="connsiteY32" fmla="*/ 578080 h 1843914"/>
                  <a:gd name="connsiteX33" fmla="*/ 1421497 w 1715695"/>
                  <a:gd name="connsiteY33" fmla="*/ 538323 h 1843914"/>
                  <a:gd name="connsiteX34" fmla="*/ 1397643 w 1715695"/>
                  <a:gd name="connsiteY34" fmla="*/ 514469 h 1843914"/>
                  <a:gd name="connsiteX35" fmla="*/ 1349935 w 1715695"/>
                  <a:gd name="connsiteY35" fmla="*/ 498567 h 1843914"/>
                  <a:gd name="connsiteX36" fmla="*/ 1310179 w 1715695"/>
                  <a:gd name="connsiteY36" fmla="*/ 482664 h 1843914"/>
                  <a:gd name="connsiteX37" fmla="*/ 1113015 w 1715695"/>
                  <a:gd name="connsiteY37" fmla="*/ 314711 h 1843914"/>
                  <a:gd name="connsiteX38" fmla="*/ 1115077 w 1715695"/>
                  <a:gd name="connsiteY38" fmla="*/ 126725 h 1843914"/>
                  <a:gd name="connsiteX39" fmla="*/ 1026000 w 1715695"/>
                  <a:gd name="connsiteY39" fmla="*/ 40232 h 1843914"/>
                  <a:gd name="connsiteX40" fmla="*/ 784527 w 1715695"/>
                  <a:gd name="connsiteY40" fmla="*/ 10962 h 1843914"/>
                  <a:gd name="connsiteX41" fmla="*/ 620648 w 1715695"/>
                  <a:gd name="connsiteY41" fmla="*/ 106007 h 1843914"/>
                  <a:gd name="connsiteX42" fmla="*/ 646000 w 1715695"/>
                  <a:gd name="connsiteY42" fmla="*/ 341541 h 1843914"/>
                  <a:gd name="connsiteX43" fmla="*/ 427584 w 1715695"/>
                  <a:gd name="connsiteY43" fmla="*/ 498567 h 1843914"/>
                  <a:gd name="connsiteX44" fmla="*/ 212407 w 1715695"/>
                  <a:gd name="connsiteY44" fmla="*/ 325638 h 1843914"/>
                  <a:gd name="connsiteX45" fmla="*/ 27830 w 1715695"/>
                  <a:gd name="connsiteY45" fmla="*/ 334900 h 1843914"/>
                  <a:gd name="connsiteX46" fmla="*/ 45428 w 1715695"/>
                  <a:gd name="connsiteY46" fmla="*/ 703300 h 1843914"/>
                  <a:gd name="connsiteX47" fmla="*/ 21575 w 1715695"/>
                  <a:gd name="connsiteY47" fmla="*/ 982572 h 1843914"/>
                  <a:gd name="connsiteX0" fmla="*/ 21575 w 1715695"/>
                  <a:gd name="connsiteY0" fmla="*/ 982572 h 1843914"/>
                  <a:gd name="connsiteX1" fmla="*/ 125435 w 1715695"/>
                  <a:gd name="connsiteY1" fmla="*/ 1245989 h 1843914"/>
                  <a:gd name="connsiteX2" fmla="*/ 149288 w 1715695"/>
                  <a:gd name="connsiteY2" fmla="*/ 1301648 h 1843914"/>
                  <a:gd name="connsiteX3" fmla="*/ 174311 w 1715695"/>
                  <a:gd name="connsiteY3" fmla="*/ 1524470 h 1843914"/>
                  <a:gd name="connsiteX4" fmla="*/ 344342 w 1715695"/>
                  <a:gd name="connsiteY4" fmla="*/ 1563067 h 1843914"/>
                  <a:gd name="connsiteX5" fmla="*/ 453549 w 1715695"/>
                  <a:gd name="connsiteY5" fmla="*/ 1720092 h 1843914"/>
                  <a:gd name="connsiteX6" fmla="*/ 586610 w 1715695"/>
                  <a:gd name="connsiteY6" fmla="*/ 1794629 h 1843914"/>
                  <a:gd name="connsiteX7" fmla="*/ 785393 w 1715695"/>
                  <a:gd name="connsiteY7" fmla="*/ 1802580 h 1843914"/>
                  <a:gd name="connsiteX8" fmla="*/ 1015981 w 1715695"/>
                  <a:gd name="connsiteY8" fmla="*/ 1810532 h 1843914"/>
                  <a:gd name="connsiteX9" fmla="*/ 1055737 w 1715695"/>
                  <a:gd name="connsiteY9" fmla="*/ 1818483 h 1843914"/>
                  <a:gd name="connsiteX10" fmla="*/ 1167055 w 1715695"/>
                  <a:gd name="connsiteY10" fmla="*/ 1834386 h 1843914"/>
                  <a:gd name="connsiteX11" fmla="*/ 1421497 w 1715695"/>
                  <a:gd name="connsiteY11" fmla="*/ 1818483 h 1843914"/>
                  <a:gd name="connsiteX12" fmla="*/ 1445351 w 1715695"/>
                  <a:gd name="connsiteY12" fmla="*/ 1810532 h 1843914"/>
                  <a:gd name="connsiteX13" fmla="*/ 1469205 w 1715695"/>
                  <a:gd name="connsiteY13" fmla="*/ 1778727 h 1843914"/>
                  <a:gd name="connsiteX14" fmla="*/ 1493059 w 1715695"/>
                  <a:gd name="connsiteY14" fmla="*/ 1754873 h 1843914"/>
                  <a:gd name="connsiteX15" fmla="*/ 1501010 w 1715695"/>
                  <a:gd name="connsiteY15" fmla="*/ 1715116 h 1843914"/>
                  <a:gd name="connsiteX16" fmla="*/ 1524864 w 1715695"/>
                  <a:gd name="connsiteY16" fmla="*/ 1524285 h 1843914"/>
                  <a:gd name="connsiteX17" fmla="*/ 1556669 w 1715695"/>
                  <a:gd name="connsiteY17" fmla="*/ 1476577 h 1843914"/>
                  <a:gd name="connsiteX18" fmla="*/ 1580523 w 1715695"/>
                  <a:gd name="connsiteY18" fmla="*/ 1468626 h 1843914"/>
                  <a:gd name="connsiteX19" fmla="*/ 1596426 w 1715695"/>
                  <a:gd name="connsiteY19" fmla="*/ 1436820 h 1843914"/>
                  <a:gd name="connsiteX20" fmla="*/ 1620280 w 1715695"/>
                  <a:gd name="connsiteY20" fmla="*/ 1222135 h 1843914"/>
                  <a:gd name="connsiteX21" fmla="*/ 1628231 w 1715695"/>
                  <a:gd name="connsiteY21" fmla="*/ 1198281 h 1843914"/>
                  <a:gd name="connsiteX22" fmla="*/ 1660036 w 1715695"/>
                  <a:gd name="connsiteY22" fmla="*/ 1158525 h 1843914"/>
                  <a:gd name="connsiteX23" fmla="*/ 1683890 w 1715695"/>
                  <a:gd name="connsiteY23" fmla="*/ 1086963 h 1843914"/>
                  <a:gd name="connsiteX24" fmla="*/ 1707744 w 1715695"/>
                  <a:gd name="connsiteY24" fmla="*/ 1023353 h 1843914"/>
                  <a:gd name="connsiteX25" fmla="*/ 1715695 w 1715695"/>
                  <a:gd name="connsiteY25" fmla="*/ 983596 h 1843914"/>
                  <a:gd name="connsiteX26" fmla="*/ 1699793 w 1715695"/>
                  <a:gd name="connsiteY26" fmla="*/ 768911 h 1843914"/>
                  <a:gd name="connsiteX27" fmla="*/ 1660036 w 1715695"/>
                  <a:gd name="connsiteY27" fmla="*/ 729154 h 1843914"/>
                  <a:gd name="connsiteX28" fmla="*/ 1636182 w 1715695"/>
                  <a:gd name="connsiteY28" fmla="*/ 697349 h 1843914"/>
                  <a:gd name="connsiteX29" fmla="*/ 1572572 w 1715695"/>
                  <a:gd name="connsiteY29" fmla="*/ 649641 h 1843914"/>
                  <a:gd name="connsiteX30" fmla="*/ 1508962 w 1715695"/>
                  <a:gd name="connsiteY30" fmla="*/ 593982 h 1843914"/>
                  <a:gd name="connsiteX31" fmla="*/ 1477156 w 1715695"/>
                  <a:gd name="connsiteY31" fmla="*/ 578080 h 1843914"/>
                  <a:gd name="connsiteX32" fmla="*/ 1421497 w 1715695"/>
                  <a:gd name="connsiteY32" fmla="*/ 538323 h 1843914"/>
                  <a:gd name="connsiteX33" fmla="*/ 1397643 w 1715695"/>
                  <a:gd name="connsiteY33" fmla="*/ 514469 h 1843914"/>
                  <a:gd name="connsiteX34" fmla="*/ 1349935 w 1715695"/>
                  <a:gd name="connsiteY34" fmla="*/ 498567 h 1843914"/>
                  <a:gd name="connsiteX35" fmla="*/ 1310179 w 1715695"/>
                  <a:gd name="connsiteY35" fmla="*/ 482664 h 1843914"/>
                  <a:gd name="connsiteX36" fmla="*/ 1113015 w 1715695"/>
                  <a:gd name="connsiteY36" fmla="*/ 314711 h 1843914"/>
                  <a:gd name="connsiteX37" fmla="*/ 1115077 w 1715695"/>
                  <a:gd name="connsiteY37" fmla="*/ 126725 h 1843914"/>
                  <a:gd name="connsiteX38" fmla="*/ 1026000 w 1715695"/>
                  <a:gd name="connsiteY38" fmla="*/ 40232 h 1843914"/>
                  <a:gd name="connsiteX39" fmla="*/ 784527 w 1715695"/>
                  <a:gd name="connsiteY39" fmla="*/ 10962 h 1843914"/>
                  <a:gd name="connsiteX40" fmla="*/ 620648 w 1715695"/>
                  <a:gd name="connsiteY40" fmla="*/ 106007 h 1843914"/>
                  <a:gd name="connsiteX41" fmla="*/ 646000 w 1715695"/>
                  <a:gd name="connsiteY41" fmla="*/ 341541 h 1843914"/>
                  <a:gd name="connsiteX42" fmla="*/ 427584 w 1715695"/>
                  <a:gd name="connsiteY42" fmla="*/ 498567 h 1843914"/>
                  <a:gd name="connsiteX43" fmla="*/ 212407 w 1715695"/>
                  <a:gd name="connsiteY43" fmla="*/ 325638 h 1843914"/>
                  <a:gd name="connsiteX44" fmla="*/ 27830 w 1715695"/>
                  <a:gd name="connsiteY44" fmla="*/ 334900 h 1843914"/>
                  <a:gd name="connsiteX45" fmla="*/ 45428 w 1715695"/>
                  <a:gd name="connsiteY45" fmla="*/ 703300 h 1843914"/>
                  <a:gd name="connsiteX46" fmla="*/ 21575 w 1715695"/>
                  <a:gd name="connsiteY46" fmla="*/ 982572 h 1843914"/>
                  <a:gd name="connsiteX0" fmla="*/ 21575 w 1715695"/>
                  <a:gd name="connsiteY0" fmla="*/ 982572 h 1843914"/>
                  <a:gd name="connsiteX1" fmla="*/ 149288 w 1715695"/>
                  <a:gd name="connsiteY1" fmla="*/ 1301648 h 1843914"/>
                  <a:gd name="connsiteX2" fmla="*/ 174311 w 1715695"/>
                  <a:gd name="connsiteY2" fmla="*/ 1524470 h 1843914"/>
                  <a:gd name="connsiteX3" fmla="*/ 344342 w 1715695"/>
                  <a:gd name="connsiteY3" fmla="*/ 1563067 h 1843914"/>
                  <a:gd name="connsiteX4" fmla="*/ 453549 w 1715695"/>
                  <a:gd name="connsiteY4" fmla="*/ 1720092 h 1843914"/>
                  <a:gd name="connsiteX5" fmla="*/ 586610 w 1715695"/>
                  <a:gd name="connsiteY5" fmla="*/ 1794629 h 1843914"/>
                  <a:gd name="connsiteX6" fmla="*/ 785393 w 1715695"/>
                  <a:gd name="connsiteY6" fmla="*/ 1802580 h 1843914"/>
                  <a:gd name="connsiteX7" fmla="*/ 1015981 w 1715695"/>
                  <a:gd name="connsiteY7" fmla="*/ 1810532 h 1843914"/>
                  <a:gd name="connsiteX8" fmla="*/ 1055737 w 1715695"/>
                  <a:gd name="connsiteY8" fmla="*/ 1818483 h 1843914"/>
                  <a:gd name="connsiteX9" fmla="*/ 1167055 w 1715695"/>
                  <a:gd name="connsiteY9" fmla="*/ 1834386 h 1843914"/>
                  <a:gd name="connsiteX10" fmla="*/ 1421497 w 1715695"/>
                  <a:gd name="connsiteY10" fmla="*/ 1818483 h 1843914"/>
                  <a:gd name="connsiteX11" fmla="*/ 1445351 w 1715695"/>
                  <a:gd name="connsiteY11" fmla="*/ 1810532 h 1843914"/>
                  <a:gd name="connsiteX12" fmla="*/ 1469205 w 1715695"/>
                  <a:gd name="connsiteY12" fmla="*/ 1778727 h 1843914"/>
                  <a:gd name="connsiteX13" fmla="*/ 1493059 w 1715695"/>
                  <a:gd name="connsiteY13" fmla="*/ 1754873 h 1843914"/>
                  <a:gd name="connsiteX14" fmla="*/ 1501010 w 1715695"/>
                  <a:gd name="connsiteY14" fmla="*/ 1715116 h 1843914"/>
                  <a:gd name="connsiteX15" fmla="*/ 1524864 w 1715695"/>
                  <a:gd name="connsiteY15" fmla="*/ 1524285 h 1843914"/>
                  <a:gd name="connsiteX16" fmla="*/ 1556669 w 1715695"/>
                  <a:gd name="connsiteY16" fmla="*/ 1476577 h 1843914"/>
                  <a:gd name="connsiteX17" fmla="*/ 1580523 w 1715695"/>
                  <a:gd name="connsiteY17" fmla="*/ 1468626 h 1843914"/>
                  <a:gd name="connsiteX18" fmla="*/ 1596426 w 1715695"/>
                  <a:gd name="connsiteY18" fmla="*/ 1436820 h 1843914"/>
                  <a:gd name="connsiteX19" fmla="*/ 1620280 w 1715695"/>
                  <a:gd name="connsiteY19" fmla="*/ 1222135 h 1843914"/>
                  <a:gd name="connsiteX20" fmla="*/ 1628231 w 1715695"/>
                  <a:gd name="connsiteY20" fmla="*/ 1198281 h 1843914"/>
                  <a:gd name="connsiteX21" fmla="*/ 1660036 w 1715695"/>
                  <a:gd name="connsiteY21" fmla="*/ 1158525 h 1843914"/>
                  <a:gd name="connsiteX22" fmla="*/ 1683890 w 1715695"/>
                  <a:gd name="connsiteY22" fmla="*/ 1086963 h 1843914"/>
                  <a:gd name="connsiteX23" fmla="*/ 1707744 w 1715695"/>
                  <a:gd name="connsiteY23" fmla="*/ 1023353 h 1843914"/>
                  <a:gd name="connsiteX24" fmla="*/ 1715695 w 1715695"/>
                  <a:gd name="connsiteY24" fmla="*/ 983596 h 1843914"/>
                  <a:gd name="connsiteX25" fmla="*/ 1699793 w 1715695"/>
                  <a:gd name="connsiteY25" fmla="*/ 768911 h 1843914"/>
                  <a:gd name="connsiteX26" fmla="*/ 1660036 w 1715695"/>
                  <a:gd name="connsiteY26" fmla="*/ 729154 h 1843914"/>
                  <a:gd name="connsiteX27" fmla="*/ 1636182 w 1715695"/>
                  <a:gd name="connsiteY27" fmla="*/ 697349 h 1843914"/>
                  <a:gd name="connsiteX28" fmla="*/ 1572572 w 1715695"/>
                  <a:gd name="connsiteY28" fmla="*/ 649641 h 1843914"/>
                  <a:gd name="connsiteX29" fmla="*/ 1508962 w 1715695"/>
                  <a:gd name="connsiteY29" fmla="*/ 593982 h 1843914"/>
                  <a:gd name="connsiteX30" fmla="*/ 1477156 w 1715695"/>
                  <a:gd name="connsiteY30" fmla="*/ 578080 h 1843914"/>
                  <a:gd name="connsiteX31" fmla="*/ 1421497 w 1715695"/>
                  <a:gd name="connsiteY31" fmla="*/ 538323 h 1843914"/>
                  <a:gd name="connsiteX32" fmla="*/ 1397643 w 1715695"/>
                  <a:gd name="connsiteY32" fmla="*/ 514469 h 1843914"/>
                  <a:gd name="connsiteX33" fmla="*/ 1349935 w 1715695"/>
                  <a:gd name="connsiteY33" fmla="*/ 498567 h 1843914"/>
                  <a:gd name="connsiteX34" fmla="*/ 1310179 w 1715695"/>
                  <a:gd name="connsiteY34" fmla="*/ 482664 h 1843914"/>
                  <a:gd name="connsiteX35" fmla="*/ 1113015 w 1715695"/>
                  <a:gd name="connsiteY35" fmla="*/ 314711 h 1843914"/>
                  <a:gd name="connsiteX36" fmla="*/ 1115077 w 1715695"/>
                  <a:gd name="connsiteY36" fmla="*/ 126725 h 1843914"/>
                  <a:gd name="connsiteX37" fmla="*/ 1026000 w 1715695"/>
                  <a:gd name="connsiteY37" fmla="*/ 40232 h 1843914"/>
                  <a:gd name="connsiteX38" fmla="*/ 784527 w 1715695"/>
                  <a:gd name="connsiteY38" fmla="*/ 10962 h 1843914"/>
                  <a:gd name="connsiteX39" fmla="*/ 620648 w 1715695"/>
                  <a:gd name="connsiteY39" fmla="*/ 106007 h 1843914"/>
                  <a:gd name="connsiteX40" fmla="*/ 646000 w 1715695"/>
                  <a:gd name="connsiteY40" fmla="*/ 341541 h 1843914"/>
                  <a:gd name="connsiteX41" fmla="*/ 427584 w 1715695"/>
                  <a:gd name="connsiteY41" fmla="*/ 498567 h 1843914"/>
                  <a:gd name="connsiteX42" fmla="*/ 212407 w 1715695"/>
                  <a:gd name="connsiteY42" fmla="*/ 325638 h 1843914"/>
                  <a:gd name="connsiteX43" fmla="*/ 27830 w 1715695"/>
                  <a:gd name="connsiteY43" fmla="*/ 334900 h 1843914"/>
                  <a:gd name="connsiteX44" fmla="*/ 45428 w 1715695"/>
                  <a:gd name="connsiteY44" fmla="*/ 703300 h 1843914"/>
                  <a:gd name="connsiteX45" fmla="*/ 21575 w 1715695"/>
                  <a:gd name="connsiteY45" fmla="*/ 982572 h 1843914"/>
                  <a:gd name="connsiteX0" fmla="*/ 21575 w 1715695"/>
                  <a:gd name="connsiteY0" fmla="*/ 982572 h 1843914"/>
                  <a:gd name="connsiteX1" fmla="*/ 149288 w 1715695"/>
                  <a:gd name="connsiteY1" fmla="*/ 1301648 h 1843914"/>
                  <a:gd name="connsiteX2" fmla="*/ 174311 w 1715695"/>
                  <a:gd name="connsiteY2" fmla="*/ 1524470 h 1843914"/>
                  <a:gd name="connsiteX3" fmla="*/ 344342 w 1715695"/>
                  <a:gd name="connsiteY3" fmla="*/ 1563067 h 1843914"/>
                  <a:gd name="connsiteX4" fmla="*/ 453549 w 1715695"/>
                  <a:gd name="connsiteY4" fmla="*/ 1720092 h 1843914"/>
                  <a:gd name="connsiteX5" fmla="*/ 586610 w 1715695"/>
                  <a:gd name="connsiteY5" fmla="*/ 1794629 h 1843914"/>
                  <a:gd name="connsiteX6" fmla="*/ 785393 w 1715695"/>
                  <a:gd name="connsiteY6" fmla="*/ 1802580 h 1843914"/>
                  <a:gd name="connsiteX7" fmla="*/ 1015981 w 1715695"/>
                  <a:gd name="connsiteY7" fmla="*/ 1810532 h 1843914"/>
                  <a:gd name="connsiteX8" fmla="*/ 1055737 w 1715695"/>
                  <a:gd name="connsiteY8" fmla="*/ 1818483 h 1843914"/>
                  <a:gd name="connsiteX9" fmla="*/ 1167055 w 1715695"/>
                  <a:gd name="connsiteY9" fmla="*/ 1834386 h 1843914"/>
                  <a:gd name="connsiteX10" fmla="*/ 1421497 w 1715695"/>
                  <a:gd name="connsiteY10" fmla="*/ 1818483 h 1843914"/>
                  <a:gd name="connsiteX11" fmla="*/ 1445351 w 1715695"/>
                  <a:gd name="connsiteY11" fmla="*/ 1810532 h 1843914"/>
                  <a:gd name="connsiteX12" fmla="*/ 1469205 w 1715695"/>
                  <a:gd name="connsiteY12" fmla="*/ 1778727 h 1843914"/>
                  <a:gd name="connsiteX13" fmla="*/ 1493059 w 1715695"/>
                  <a:gd name="connsiteY13" fmla="*/ 1754873 h 1843914"/>
                  <a:gd name="connsiteX14" fmla="*/ 1501010 w 1715695"/>
                  <a:gd name="connsiteY14" fmla="*/ 1715116 h 1843914"/>
                  <a:gd name="connsiteX15" fmla="*/ 1524864 w 1715695"/>
                  <a:gd name="connsiteY15" fmla="*/ 1524285 h 1843914"/>
                  <a:gd name="connsiteX16" fmla="*/ 1556669 w 1715695"/>
                  <a:gd name="connsiteY16" fmla="*/ 1476577 h 1843914"/>
                  <a:gd name="connsiteX17" fmla="*/ 1580523 w 1715695"/>
                  <a:gd name="connsiteY17" fmla="*/ 1468626 h 1843914"/>
                  <a:gd name="connsiteX18" fmla="*/ 1596426 w 1715695"/>
                  <a:gd name="connsiteY18" fmla="*/ 1436820 h 1843914"/>
                  <a:gd name="connsiteX19" fmla="*/ 1620280 w 1715695"/>
                  <a:gd name="connsiteY19" fmla="*/ 1222135 h 1843914"/>
                  <a:gd name="connsiteX20" fmla="*/ 1628231 w 1715695"/>
                  <a:gd name="connsiteY20" fmla="*/ 1198281 h 1843914"/>
                  <a:gd name="connsiteX21" fmla="*/ 1660036 w 1715695"/>
                  <a:gd name="connsiteY21" fmla="*/ 1158525 h 1843914"/>
                  <a:gd name="connsiteX22" fmla="*/ 1683890 w 1715695"/>
                  <a:gd name="connsiteY22" fmla="*/ 1086963 h 1843914"/>
                  <a:gd name="connsiteX23" fmla="*/ 1707744 w 1715695"/>
                  <a:gd name="connsiteY23" fmla="*/ 1023353 h 1843914"/>
                  <a:gd name="connsiteX24" fmla="*/ 1715695 w 1715695"/>
                  <a:gd name="connsiteY24" fmla="*/ 983596 h 1843914"/>
                  <a:gd name="connsiteX25" fmla="*/ 1699793 w 1715695"/>
                  <a:gd name="connsiteY25" fmla="*/ 768911 h 1843914"/>
                  <a:gd name="connsiteX26" fmla="*/ 1660036 w 1715695"/>
                  <a:gd name="connsiteY26" fmla="*/ 729154 h 1843914"/>
                  <a:gd name="connsiteX27" fmla="*/ 1636182 w 1715695"/>
                  <a:gd name="connsiteY27" fmla="*/ 697349 h 1843914"/>
                  <a:gd name="connsiteX28" fmla="*/ 1572572 w 1715695"/>
                  <a:gd name="connsiteY28" fmla="*/ 649641 h 1843914"/>
                  <a:gd name="connsiteX29" fmla="*/ 1508962 w 1715695"/>
                  <a:gd name="connsiteY29" fmla="*/ 593982 h 1843914"/>
                  <a:gd name="connsiteX30" fmla="*/ 1477156 w 1715695"/>
                  <a:gd name="connsiteY30" fmla="*/ 578080 h 1843914"/>
                  <a:gd name="connsiteX31" fmla="*/ 1421497 w 1715695"/>
                  <a:gd name="connsiteY31" fmla="*/ 538323 h 1843914"/>
                  <a:gd name="connsiteX32" fmla="*/ 1397643 w 1715695"/>
                  <a:gd name="connsiteY32" fmla="*/ 514469 h 1843914"/>
                  <a:gd name="connsiteX33" fmla="*/ 1349935 w 1715695"/>
                  <a:gd name="connsiteY33" fmla="*/ 498567 h 1843914"/>
                  <a:gd name="connsiteX34" fmla="*/ 1310179 w 1715695"/>
                  <a:gd name="connsiteY34" fmla="*/ 482664 h 1843914"/>
                  <a:gd name="connsiteX35" fmla="*/ 1113015 w 1715695"/>
                  <a:gd name="connsiteY35" fmla="*/ 314711 h 1843914"/>
                  <a:gd name="connsiteX36" fmla="*/ 1115077 w 1715695"/>
                  <a:gd name="connsiteY36" fmla="*/ 126725 h 1843914"/>
                  <a:gd name="connsiteX37" fmla="*/ 1026000 w 1715695"/>
                  <a:gd name="connsiteY37" fmla="*/ 40232 h 1843914"/>
                  <a:gd name="connsiteX38" fmla="*/ 784527 w 1715695"/>
                  <a:gd name="connsiteY38" fmla="*/ 10962 h 1843914"/>
                  <a:gd name="connsiteX39" fmla="*/ 620648 w 1715695"/>
                  <a:gd name="connsiteY39" fmla="*/ 106007 h 1843914"/>
                  <a:gd name="connsiteX40" fmla="*/ 646000 w 1715695"/>
                  <a:gd name="connsiteY40" fmla="*/ 341541 h 1843914"/>
                  <a:gd name="connsiteX41" fmla="*/ 427584 w 1715695"/>
                  <a:gd name="connsiteY41" fmla="*/ 498567 h 1843914"/>
                  <a:gd name="connsiteX42" fmla="*/ 212407 w 1715695"/>
                  <a:gd name="connsiteY42" fmla="*/ 325638 h 1843914"/>
                  <a:gd name="connsiteX43" fmla="*/ 27830 w 1715695"/>
                  <a:gd name="connsiteY43" fmla="*/ 334900 h 1843914"/>
                  <a:gd name="connsiteX44" fmla="*/ 45428 w 1715695"/>
                  <a:gd name="connsiteY44" fmla="*/ 703300 h 1843914"/>
                  <a:gd name="connsiteX45" fmla="*/ 21575 w 1715695"/>
                  <a:gd name="connsiteY45" fmla="*/ 982572 h 1843914"/>
                  <a:gd name="connsiteX0" fmla="*/ 21575 w 1715695"/>
                  <a:gd name="connsiteY0" fmla="*/ 982572 h 1843914"/>
                  <a:gd name="connsiteX1" fmla="*/ 149288 w 1715695"/>
                  <a:gd name="connsiteY1" fmla="*/ 1301648 h 1843914"/>
                  <a:gd name="connsiteX2" fmla="*/ 174311 w 1715695"/>
                  <a:gd name="connsiteY2" fmla="*/ 1524470 h 1843914"/>
                  <a:gd name="connsiteX3" fmla="*/ 344342 w 1715695"/>
                  <a:gd name="connsiteY3" fmla="*/ 1563067 h 1843914"/>
                  <a:gd name="connsiteX4" fmla="*/ 453549 w 1715695"/>
                  <a:gd name="connsiteY4" fmla="*/ 1720092 h 1843914"/>
                  <a:gd name="connsiteX5" fmla="*/ 586610 w 1715695"/>
                  <a:gd name="connsiteY5" fmla="*/ 1794629 h 1843914"/>
                  <a:gd name="connsiteX6" fmla="*/ 785393 w 1715695"/>
                  <a:gd name="connsiteY6" fmla="*/ 1802580 h 1843914"/>
                  <a:gd name="connsiteX7" fmla="*/ 1015981 w 1715695"/>
                  <a:gd name="connsiteY7" fmla="*/ 1810532 h 1843914"/>
                  <a:gd name="connsiteX8" fmla="*/ 1055737 w 1715695"/>
                  <a:gd name="connsiteY8" fmla="*/ 1818483 h 1843914"/>
                  <a:gd name="connsiteX9" fmla="*/ 1167055 w 1715695"/>
                  <a:gd name="connsiteY9" fmla="*/ 1834386 h 1843914"/>
                  <a:gd name="connsiteX10" fmla="*/ 1421497 w 1715695"/>
                  <a:gd name="connsiteY10" fmla="*/ 1818483 h 1843914"/>
                  <a:gd name="connsiteX11" fmla="*/ 1445351 w 1715695"/>
                  <a:gd name="connsiteY11" fmla="*/ 1810532 h 1843914"/>
                  <a:gd name="connsiteX12" fmla="*/ 1469205 w 1715695"/>
                  <a:gd name="connsiteY12" fmla="*/ 1778727 h 1843914"/>
                  <a:gd name="connsiteX13" fmla="*/ 1493059 w 1715695"/>
                  <a:gd name="connsiteY13" fmla="*/ 1754873 h 1843914"/>
                  <a:gd name="connsiteX14" fmla="*/ 1501010 w 1715695"/>
                  <a:gd name="connsiteY14" fmla="*/ 1715116 h 1843914"/>
                  <a:gd name="connsiteX15" fmla="*/ 1524864 w 1715695"/>
                  <a:gd name="connsiteY15" fmla="*/ 1524285 h 1843914"/>
                  <a:gd name="connsiteX16" fmla="*/ 1556669 w 1715695"/>
                  <a:gd name="connsiteY16" fmla="*/ 1476577 h 1843914"/>
                  <a:gd name="connsiteX17" fmla="*/ 1580523 w 1715695"/>
                  <a:gd name="connsiteY17" fmla="*/ 1468626 h 1843914"/>
                  <a:gd name="connsiteX18" fmla="*/ 1596426 w 1715695"/>
                  <a:gd name="connsiteY18" fmla="*/ 1436820 h 1843914"/>
                  <a:gd name="connsiteX19" fmla="*/ 1620280 w 1715695"/>
                  <a:gd name="connsiteY19" fmla="*/ 1222135 h 1843914"/>
                  <a:gd name="connsiteX20" fmla="*/ 1628231 w 1715695"/>
                  <a:gd name="connsiteY20" fmla="*/ 1198281 h 1843914"/>
                  <a:gd name="connsiteX21" fmla="*/ 1660036 w 1715695"/>
                  <a:gd name="connsiteY21" fmla="*/ 1158525 h 1843914"/>
                  <a:gd name="connsiteX22" fmla="*/ 1683890 w 1715695"/>
                  <a:gd name="connsiteY22" fmla="*/ 1086963 h 1843914"/>
                  <a:gd name="connsiteX23" fmla="*/ 1707744 w 1715695"/>
                  <a:gd name="connsiteY23" fmla="*/ 1023353 h 1843914"/>
                  <a:gd name="connsiteX24" fmla="*/ 1715695 w 1715695"/>
                  <a:gd name="connsiteY24" fmla="*/ 983596 h 1843914"/>
                  <a:gd name="connsiteX25" fmla="*/ 1699793 w 1715695"/>
                  <a:gd name="connsiteY25" fmla="*/ 768911 h 1843914"/>
                  <a:gd name="connsiteX26" fmla="*/ 1660036 w 1715695"/>
                  <a:gd name="connsiteY26" fmla="*/ 729154 h 1843914"/>
                  <a:gd name="connsiteX27" fmla="*/ 1636182 w 1715695"/>
                  <a:gd name="connsiteY27" fmla="*/ 697349 h 1843914"/>
                  <a:gd name="connsiteX28" fmla="*/ 1572572 w 1715695"/>
                  <a:gd name="connsiteY28" fmla="*/ 649641 h 1843914"/>
                  <a:gd name="connsiteX29" fmla="*/ 1508962 w 1715695"/>
                  <a:gd name="connsiteY29" fmla="*/ 593982 h 1843914"/>
                  <a:gd name="connsiteX30" fmla="*/ 1477156 w 1715695"/>
                  <a:gd name="connsiteY30" fmla="*/ 578080 h 1843914"/>
                  <a:gd name="connsiteX31" fmla="*/ 1421497 w 1715695"/>
                  <a:gd name="connsiteY31" fmla="*/ 538323 h 1843914"/>
                  <a:gd name="connsiteX32" fmla="*/ 1397643 w 1715695"/>
                  <a:gd name="connsiteY32" fmla="*/ 514469 h 1843914"/>
                  <a:gd name="connsiteX33" fmla="*/ 1349935 w 1715695"/>
                  <a:gd name="connsiteY33" fmla="*/ 498567 h 1843914"/>
                  <a:gd name="connsiteX34" fmla="*/ 1310179 w 1715695"/>
                  <a:gd name="connsiteY34" fmla="*/ 482664 h 1843914"/>
                  <a:gd name="connsiteX35" fmla="*/ 1113015 w 1715695"/>
                  <a:gd name="connsiteY35" fmla="*/ 314711 h 1843914"/>
                  <a:gd name="connsiteX36" fmla="*/ 1115077 w 1715695"/>
                  <a:gd name="connsiteY36" fmla="*/ 126725 h 1843914"/>
                  <a:gd name="connsiteX37" fmla="*/ 1026000 w 1715695"/>
                  <a:gd name="connsiteY37" fmla="*/ 40232 h 1843914"/>
                  <a:gd name="connsiteX38" fmla="*/ 784527 w 1715695"/>
                  <a:gd name="connsiteY38" fmla="*/ 10962 h 1843914"/>
                  <a:gd name="connsiteX39" fmla="*/ 620648 w 1715695"/>
                  <a:gd name="connsiteY39" fmla="*/ 106007 h 1843914"/>
                  <a:gd name="connsiteX40" fmla="*/ 646000 w 1715695"/>
                  <a:gd name="connsiteY40" fmla="*/ 341541 h 1843914"/>
                  <a:gd name="connsiteX41" fmla="*/ 427584 w 1715695"/>
                  <a:gd name="connsiteY41" fmla="*/ 498567 h 1843914"/>
                  <a:gd name="connsiteX42" fmla="*/ 212407 w 1715695"/>
                  <a:gd name="connsiteY42" fmla="*/ 325638 h 1843914"/>
                  <a:gd name="connsiteX43" fmla="*/ 27830 w 1715695"/>
                  <a:gd name="connsiteY43" fmla="*/ 334900 h 1843914"/>
                  <a:gd name="connsiteX44" fmla="*/ 45428 w 1715695"/>
                  <a:gd name="connsiteY44" fmla="*/ 703300 h 1843914"/>
                  <a:gd name="connsiteX45" fmla="*/ 21575 w 1715695"/>
                  <a:gd name="connsiteY45" fmla="*/ 982572 h 1843914"/>
                  <a:gd name="connsiteX0" fmla="*/ 21575 w 1715695"/>
                  <a:gd name="connsiteY0" fmla="*/ 982572 h 1843914"/>
                  <a:gd name="connsiteX1" fmla="*/ 149288 w 1715695"/>
                  <a:gd name="connsiteY1" fmla="*/ 1301648 h 1843914"/>
                  <a:gd name="connsiteX2" fmla="*/ 174311 w 1715695"/>
                  <a:gd name="connsiteY2" fmla="*/ 1524470 h 1843914"/>
                  <a:gd name="connsiteX3" fmla="*/ 344342 w 1715695"/>
                  <a:gd name="connsiteY3" fmla="*/ 1563067 h 1843914"/>
                  <a:gd name="connsiteX4" fmla="*/ 453549 w 1715695"/>
                  <a:gd name="connsiteY4" fmla="*/ 1720092 h 1843914"/>
                  <a:gd name="connsiteX5" fmla="*/ 586610 w 1715695"/>
                  <a:gd name="connsiteY5" fmla="*/ 1794629 h 1843914"/>
                  <a:gd name="connsiteX6" fmla="*/ 785393 w 1715695"/>
                  <a:gd name="connsiteY6" fmla="*/ 1802580 h 1843914"/>
                  <a:gd name="connsiteX7" fmla="*/ 1015981 w 1715695"/>
                  <a:gd name="connsiteY7" fmla="*/ 1810532 h 1843914"/>
                  <a:gd name="connsiteX8" fmla="*/ 1055737 w 1715695"/>
                  <a:gd name="connsiteY8" fmla="*/ 1818483 h 1843914"/>
                  <a:gd name="connsiteX9" fmla="*/ 1167055 w 1715695"/>
                  <a:gd name="connsiteY9" fmla="*/ 1834386 h 1843914"/>
                  <a:gd name="connsiteX10" fmla="*/ 1421497 w 1715695"/>
                  <a:gd name="connsiteY10" fmla="*/ 1818483 h 1843914"/>
                  <a:gd name="connsiteX11" fmla="*/ 1445351 w 1715695"/>
                  <a:gd name="connsiteY11" fmla="*/ 1810532 h 1843914"/>
                  <a:gd name="connsiteX12" fmla="*/ 1469205 w 1715695"/>
                  <a:gd name="connsiteY12" fmla="*/ 1778727 h 1843914"/>
                  <a:gd name="connsiteX13" fmla="*/ 1493059 w 1715695"/>
                  <a:gd name="connsiteY13" fmla="*/ 1754873 h 1843914"/>
                  <a:gd name="connsiteX14" fmla="*/ 1501010 w 1715695"/>
                  <a:gd name="connsiteY14" fmla="*/ 1715116 h 1843914"/>
                  <a:gd name="connsiteX15" fmla="*/ 1524864 w 1715695"/>
                  <a:gd name="connsiteY15" fmla="*/ 1524285 h 1843914"/>
                  <a:gd name="connsiteX16" fmla="*/ 1556669 w 1715695"/>
                  <a:gd name="connsiteY16" fmla="*/ 1476577 h 1843914"/>
                  <a:gd name="connsiteX17" fmla="*/ 1580523 w 1715695"/>
                  <a:gd name="connsiteY17" fmla="*/ 1468626 h 1843914"/>
                  <a:gd name="connsiteX18" fmla="*/ 1596426 w 1715695"/>
                  <a:gd name="connsiteY18" fmla="*/ 1436820 h 1843914"/>
                  <a:gd name="connsiteX19" fmla="*/ 1620280 w 1715695"/>
                  <a:gd name="connsiteY19" fmla="*/ 1222135 h 1843914"/>
                  <a:gd name="connsiteX20" fmla="*/ 1628231 w 1715695"/>
                  <a:gd name="connsiteY20" fmla="*/ 1198281 h 1843914"/>
                  <a:gd name="connsiteX21" fmla="*/ 1660036 w 1715695"/>
                  <a:gd name="connsiteY21" fmla="*/ 1158525 h 1843914"/>
                  <a:gd name="connsiteX22" fmla="*/ 1683890 w 1715695"/>
                  <a:gd name="connsiteY22" fmla="*/ 1086963 h 1843914"/>
                  <a:gd name="connsiteX23" fmla="*/ 1707744 w 1715695"/>
                  <a:gd name="connsiteY23" fmla="*/ 1023353 h 1843914"/>
                  <a:gd name="connsiteX24" fmla="*/ 1715695 w 1715695"/>
                  <a:gd name="connsiteY24" fmla="*/ 983596 h 1843914"/>
                  <a:gd name="connsiteX25" fmla="*/ 1699793 w 1715695"/>
                  <a:gd name="connsiteY25" fmla="*/ 768911 h 1843914"/>
                  <a:gd name="connsiteX26" fmla="*/ 1660036 w 1715695"/>
                  <a:gd name="connsiteY26" fmla="*/ 729154 h 1843914"/>
                  <a:gd name="connsiteX27" fmla="*/ 1636182 w 1715695"/>
                  <a:gd name="connsiteY27" fmla="*/ 697349 h 1843914"/>
                  <a:gd name="connsiteX28" fmla="*/ 1572572 w 1715695"/>
                  <a:gd name="connsiteY28" fmla="*/ 649641 h 1843914"/>
                  <a:gd name="connsiteX29" fmla="*/ 1508962 w 1715695"/>
                  <a:gd name="connsiteY29" fmla="*/ 593982 h 1843914"/>
                  <a:gd name="connsiteX30" fmla="*/ 1477156 w 1715695"/>
                  <a:gd name="connsiteY30" fmla="*/ 578080 h 1843914"/>
                  <a:gd name="connsiteX31" fmla="*/ 1421497 w 1715695"/>
                  <a:gd name="connsiteY31" fmla="*/ 538323 h 1843914"/>
                  <a:gd name="connsiteX32" fmla="*/ 1397643 w 1715695"/>
                  <a:gd name="connsiteY32" fmla="*/ 514469 h 1843914"/>
                  <a:gd name="connsiteX33" fmla="*/ 1349935 w 1715695"/>
                  <a:gd name="connsiteY33" fmla="*/ 498567 h 1843914"/>
                  <a:gd name="connsiteX34" fmla="*/ 1310179 w 1715695"/>
                  <a:gd name="connsiteY34" fmla="*/ 482664 h 1843914"/>
                  <a:gd name="connsiteX35" fmla="*/ 1113015 w 1715695"/>
                  <a:gd name="connsiteY35" fmla="*/ 314711 h 1843914"/>
                  <a:gd name="connsiteX36" fmla="*/ 1115077 w 1715695"/>
                  <a:gd name="connsiteY36" fmla="*/ 126725 h 1843914"/>
                  <a:gd name="connsiteX37" fmla="*/ 1026000 w 1715695"/>
                  <a:gd name="connsiteY37" fmla="*/ 40232 h 1843914"/>
                  <a:gd name="connsiteX38" fmla="*/ 784527 w 1715695"/>
                  <a:gd name="connsiteY38" fmla="*/ 10962 h 1843914"/>
                  <a:gd name="connsiteX39" fmla="*/ 620648 w 1715695"/>
                  <a:gd name="connsiteY39" fmla="*/ 106007 h 1843914"/>
                  <a:gd name="connsiteX40" fmla="*/ 646000 w 1715695"/>
                  <a:gd name="connsiteY40" fmla="*/ 341541 h 1843914"/>
                  <a:gd name="connsiteX41" fmla="*/ 427584 w 1715695"/>
                  <a:gd name="connsiteY41" fmla="*/ 498567 h 1843914"/>
                  <a:gd name="connsiteX42" fmla="*/ 212407 w 1715695"/>
                  <a:gd name="connsiteY42" fmla="*/ 325638 h 1843914"/>
                  <a:gd name="connsiteX43" fmla="*/ 27830 w 1715695"/>
                  <a:gd name="connsiteY43" fmla="*/ 334900 h 1843914"/>
                  <a:gd name="connsiteX44" fmla="*/ 45428 w 1715695"/>
                  <a:gd name="connsiteY44" fmla="*/ 703300 h 1843914"/>
                  <a:gd name="connsiteX45" fmla="*/ 21575 w 1715695"/>
                  <a:gd name="connsiteY45" fmla="*/ 982572 h 1843914"/>
                  <a:gd name="connsiteX0" fmla="*/ 21575 w 1715695"/>
                  <a:gd name="connsiteY0" fmla="*/ 982572 h 1843914"/>
                  <a:gd name="connsiteX1" fmla="*/ 149288 w 1715695"/>
                  <a:gd name="connsiteY1" fmla="*/ 1301648 h 1843914"/>
                  <a:gd name="connsiteX2" fmla="*/ 174311 w 1715695"/>
                  <a:gd name="connsiteY2" fmla="*/ 1524470 h 1843914"/>
                  <a:gd name="connsiteX3" fmla="*/ 344342 w 1715695"/>
                  <a:gd name="connsiteY3" fmla="*/ 1563067 h 1843914"/>
                  <a:gd name="connsiteX4" fmla="*/ 453549 w 1715695"/>
                  <a:gd name="connsiteY4" fmla="*/ 1720092 h 1843914"/>
                  <a:gd name="connsiteX5" fmla="*/ 586610 w 1715695"/>
                  <a:gd name="connsiteY5" fmla="*/ 1794629 h 1843914"/>
                  <a:gd name="connsiteX6" fmla="*/ 785393 w 1715695"/>
                  <a:gd name="connsiteY6" fmla="*/ 1802580 h 1843914"/>
                  <a:gd name="connsiteX7" fmla="*/ 1015981 w 1715695"/>
                  <a:gd name="connsiteY7" fmla="*/ 1810532 h 1843914"/>
                  <a:gd name="connsiteX8" fmla="*/ 1055737 w 1715695"/>
                  <a:gd name="connsiteY8" fmla="*/ 1818483 h 1843914"/>
                  <a:gd name="connsiteX9" fmla="*/ 1167055 w 1715695"/>
                  <a:gd name="connsiteY9" fmla="*/ 1834386 h 1843914"/>
                  <a:gd name="connsiteX10" fmla="*/ 1421497 w 1715695"/>
                  <a:gd name="connsiteY10" fmla="*/ 1818483 h 1843914"/>
                  <a:gd name="connsiteX11" fmla="*/ 1445351 w 1715695"/>
                  <a:gd name="connsiteY11" fmla="*/ 1810532 h 1843914"/>
                  <a:gd name="connsiteX12" fmla="*/ 1469205 w 1715695"/>
                  <a:gd name="connsiteY12" fmla="*/ 1778727 h 1843914"/>
                  <a:gd name="connsiteX13" fmla="*/ 1493059 w 1715695"/>
                  <a:gd name="connsiteY13" fmla="*/ 1754873 h 1843914"/>
                  <a:gd name="connsiteX14" fmla="*/ 1501010 w 1715695"/>
                  <a:gd name="connsiteY14" fmla="*/ 1715116 h 1843914"/>
                  <a:gd name="connsiteX15" fmla="*/ 1524864 w 1715695"/>
                  <a:gd name="connsiteY15" fmla="*/ 1524285 h 1843914"/>
                  <a:gd name="connsiteX16" fmla="*/ 1556669 w 1715695"/>
                  <a:gd name="connsiteY16" fmla="*/ 1476577 h 1843914"/>
                  <a:gd name="connsiteX17" fmla="*/ 1580523 w 1715695"/>
                  <a:gd name="connsiteY17" fmla="*/ 1468626 h 1843914"/>
                  <a:gd name="connsiteX18" fmla="*/ 1596426 w 1715695"/>
                  <a:gd name="connsiteY18" fmla="*/ 1436820 h 1843914"/>
                  <a:gd name="connsiteX19" fmla="*/ 1620280 w 1715695"/>
                  <a:gd name="connsiteY19" fmla="*/ 1222135 h 1843914"/>
                  <a:gd name="connsiteX20" fmla="*/ 1628231 w 1715695"/>
                  <a:gd name="connsiteY20" fmla="*/ 1198281 h 1843914"/>
                  <a:gd name="connsiteX21" fmla="*/ 1660036 w 1715695"/>
                  <a:gd name="connsiteY21" fmla="*/ 1158525 h 1843914"/>
                  <a:gd name="connsiteX22" fmla="*/ 1683890 w 1715695"/>
                  <a:gd name="connsiteY22" fmla="*/ 1086963 h 1843914"/>
                  <a:gd name="connsiteX23" fmla="*/ 1707744 w 1715695"/>
                  <a:gd name="connsiteY23" fmla="*/ 1023353 h 1843914"/>
                  <a:gd name="connsiteX24" fmla="*/ 1715695 w 1715695"/>
                  <a:gd name="connsiteY24" fmla="*/ 983596 h 1843914"/>
                  <a:gd name="connsiteX25" fmla="*/ 1699793 w 1715695"/>
                  <a:gd name="connsiteY25" fmla="*/ 768911 h 1843914"/>
                  <a:gd name="connsiteX26" fmla="*/ 1660036 w 1715695"/>
                  <a:gd name="connsiteY26" fmla="*/ 729154 h 1843914"/>
                  <a:gd name="connsiteX27" fmla="*/ 1636182 w 1715695"/>
                  <a:gd name="connsiteY27" fmla="*/ 697349 h 1843914"/>
                  <a:gd name="connsiteX28" fmla="*/ 1572572 w 1715695"/>
                  <a:gd name="connsiteY28" fmla="*/ 649641 h 1843914"/>
                  <a:gd name="connsiteX29" fmla="*/ 1508962 w 1715695"/>
                  <a:gd name="connsiteY29" fmla="*/ 593982 h 1843914"/>
                  <a:gd name="connsiteX30" fmla="*/ 1477156 w 1715695"/>
                  <a:gd name="connsiteY30" fmla="*/ 578080 h 1843914"/>
                  <a:gd name="connsiteX31" fmla="*/ 1421497 w 1715695"/>
                  <a:gd name="connsiteY31" fmla="*/ 538323 h 1843914"/>
                  <a:gd name="connsiteX32" fmla="*/ 1397643 w 1715695"/>
                  <a:gd name="connsiteY32" fmla="*/ 514469 h 1843914"/>
                  <a:gd name="connsiteX33" fmla="*/ 1349935 w 1715695"/>
                  <a:gd name="connsiteY33" fmla="*/ 498567 h 1843914"/>
                  <a:gd name="connsiteX34" fmla="*/ 1310179 w 1715695"/>
                  <a:gd name="connsiteY34" fmla="*/ 482664 h 1843914"/>
                  <a:gd name="connsiteX35" fmla="*/ 1113015 w 1715695"/>
                  <a:gd name="connsiteY35" fmla="*/ 314711 h 1843914"/>
                  <a:gd name="connsiteX36" fmla="*/ 1115077 w 1715695"/>
                  <a:gd name="connsiteY36" fmla="*/ 126725 h 1843914"/>
                  <a:gd name="connsiteX37" fmla="*/ 1026000 w 1715695"/>
                  <a:gd name="connsiteY37" fmla="*/ 40232 h 1843914"/>
                  <a:gd name="connsiteX38" fmla="*/ 784527 w 1715695"/>
                  <a:gd name="connsiteY38" fmla="*/ 10962 h 1843914"/>
                  <a:gd name="connsiteX39" fmla="*/ 620648 w 1715695"/>
                  <a:gd name="connsiteY39" fmla="*/ 106007 h 1843914"/>
                  <a:gd name="connsiteX40" fmla="*/ 646000 w 1715695"/>
                  <a:gd name="connsiteY40" fmla="*/ 341541 h 1843914"/>
                  <a:gd name="connsiteX41" fmla="*/ 427584 w 1715695"/>
                  <a:gd name="connsiteY41" fmla="*/ 498567 h 1843914"/>
                  <a:gd name="connsiteX42" fmla="*/ 212407 w 1715695"/>
                  <a:gd name="connsiteY42" fmla="*/ 325638 h 1843914"/>
                  <a:gd name="connsiteX43" fmla="*/ 27830 w 1715695"/>
                  <a:gd name="connsiteY43" fmla="*/ 334900 h 1843914"/>
                  <a:gd name="connsiteX44" fmla="*/ 45429 w 1715695"/>
                  <a:gd name="connsiteY44" fmla="*/ 703300 h 1843914"/>
                  <a:gd name="connsiteX45" fmla="*/ 21575 w 1715695"/>
                  <a:gd name="connsiteY45" fmla="*/ 982572 h 1843914"/>
                  <a:gd name="connsiteX0" fmla="*/ 21575 w 1715695"/>
                  <a:gd name="connsiteY0" fmla="*/ 982572 h 1843914"/>
                  <a:gd name="connsiteX1" fmla="*/ 149288 w 1715695"/>
                  <a:gd name="connsiteY1" fmla="*/ 1301648 h 1843914"/>
                  <a:gd name="connsiteX2" fmla="*/ 174311 w 1715695"/>
                  <a:gd name="connsiteY2" fmla="*/ 1524470 h 1843914"/>
                  <a:gd name="connsiteX3" fmla="*/ 344342 w 1715695"/>
                  <a:gd name="connsiteY3" fmla="*/ 1563067 h 1843914"/>
                  <a:gd name="connsiteX4" fmla="*/ 453549 w 1715695"/>
                  <a:gd name="connsiteY4" fmla="*/ 1720092 h 1843914"/>
                  <a:gd name="connsiteX5" fmla="*/ 586610 w 1715695"/>
                  <a:gd name="connsiteY5" fmla="*/ 1794629 h 1843914"/>
                  <a:gd name="connsiteX6" fmla="*/ 785393 w 1715695"/>
                  <a:gd name="connsiteY6" fmla="*/ 1802580 h 1843914"/>
                  <a:gd name="connsiteX7" fmla="*/ 1015981 w 1715695"/>
                  <a:gd name="connsiteY7" fmla="*/ 1810532 h 1843914"/>
                  <a:gd name="connsiteX8" fmla="*/ 1055737 w 1715695"/>
                  <a:gd name="connsiteY8" fmla="*/ 1818483 h 1843914"/>
                  <a:gd name="connsiteX9" fmla="*/ 1167055 w 1715695"/>
                  <a:gd name="connsiteY9" fmla="*/ 1834386 h 1843914"/>
                  <a:gd name="connsiteX10" fmla="*/ 1421497 w 1715695"/>
                  <a:gd name="connsiteY10" fmla="*/ 1818483 h 1843914"/>
                  <a:gd name="connsiteX11" fmla="*/ 1445351 w 1715695"/>
                  <a:gd name="connsiteY11" fmla="*/ 1810532 h 1843914"/>
                  <a:gd name="connsiteX12" fmla="*/ 1469205 w 1715695"/>
                  <a:gd name="connsiteY12" fmla="*/ 1778727 h 1843914"/>
                  <a:gd name="connsiteX13" fmla="*/ 1493059 w 1715695"/>
                  <a:gd name="connsiteY13" fmla="*/ 1754873 h 1843914"/>
                  <a:gd name="connsiteX14" fmla="*/ 1501010 w 1715695"/>
                  <a:gd name="connsiteY14" fmla="*/ 1715116 h 1843914"/>
                  <a:gd name="connsiteX15" fmla="*/ 1524864 w 1715695"/>
                  <a:gd name="connsiteY15" fmla="*/ 1524285 h 1843914"/>
                  <a:gd name="connsiteX16" fmla="*/ 1556669 w 1715695"/>
                  <a:gd name="connsiteY16" fmla="*/ 1476577 h 1843914"/>
                  <a:gd name="connsiteX17" fmla="*/ 1580523 w 1715695"/>
                  <a:gd name="connsiteY17" fmla="*/ 1468626 h 1843914"/>
                  <a:gd name="connsiteX18" fmla="*/ 1596426 w 1715695"/>
                  <a:gd name="connsiteY18" fmla="*/ 1436820 h 1843914"/>
                  <a:gd name="connsiteX19" fmla="*/ 1620280 w 1715695"/>
                  <a:gd name="connsiteY19" fmla="*/ 1222135 h 1843914"/>
                  <a:gd name="connsiteX20" fmla="*/ 1628231 w 1715695"/>
                  <a:gd name="connsiteY20" fmla="*/ 1198281 h 1843914"/>
                  <a:gd name="connsiteX21" fmla="*/ 1660036 w 1715695"/>
                  <a:gd name="connsiteY21" fmla="*/ 1158525 h 1843914"/>
                  <a:gd name="connsiteX22" fmla="*/ 1683890 w 1715695"/>
                  <a:gd name="connsiteY22" fmla="*/ 1086963 h 1843914"/>
                  <a:gd name="connsiteX23" fmla="*/ 1707744 w 1715695"/>
                  <a:gd name="connsiteY23" fmla="*/ 1023353 h 1843914"/>
                  <a:gd name="connsiteX24" fmla="*/ 1715695 w 1715695"/>
                  <a:gd name="connsiteY24" fmla="*/ 983596 h 1843914"/>
                  <a:gd name="connsiteX25" fmla="*/ 1699793 w 1715695"/>
                  <a:gd name="connsiteY25" fmla="*/ 768911 h 1843914"/>
                  <a:gd name="connsiteX26" fmla="*/ 1660036 w 1715695"/>
                  <a:gd name="connsiteY26" fmla="*/ 729154 h 1843914"/>
                  <a:gd name="connsiteX27" fmla="*/ 1636182 w 1715695"/>
                  <a:gd name="connsiteY27" fmla="*/ 697349 h 1843914"/>
                  <a:gd name="connsiteX28" fmla="*/ 1572572 w 1715695"/>
                  <a:gd name="connsiteY28" fmla="*/ 649641 h 1843914"/>
                  <a:gd name="connsiteX29" fmla="*/ 1508962 w 1715695"/>
                  <a:gd name="connsiteY29" fmla="*/ 593982 h 1843914"/>
                  <a:gd name="connsiteX30" fmla="*/ 1477156 w 1715695"/>
                  <a:gd name="connsiteY30" fmla="*/ 578080 h 1843914"/>
                  <a:gd name="connsiteX31" fmla="*/ 1421497 w 1715695"/>
                  <a:gd name="connsiteY31" fmla="*/ 538323 h 1843914"/>
                  <a:gd name="connsiteX32" fmla="*/ 1397643 w 1715695"/>
                  <a:gd name="connsiteY32" fmla="*/ 514469 h 1843914"/>
                  <a:gd name="connsiteX33" fmla="*/ 1349935 w 1715695"/>
                  <a:gd name="connsiteY33" fmla="*/ 498567 h 1843914"/>
                  <a:gd name="connsiteX34" fmla="*/ 1310179 w 1715695"/>
                  <a:gd name="connsiteY34" fmla="*/ 482664 h 1843914"/>
                  <a:gd name="connsiteX35" fmla="*/ 1113015 w 1715695"/>
                  <a:gd name="connsiteY35" fmla="*/ 314711 h 1843914"/>
                  <a:gd name="connsiteX36" fmla="*/ 1115077 w 1715695"/>
                  <a:gd name="connsiteY36" fmla="*/ 126725 h 1843914"/>
                  <a:gd name="connsiteX37" fmla="*/ 1026000 w 1715695"/>
                  <a:gd name="connsiteY37" fmla="*/ 40232 h 1843914"/>
                  <a:gd name="connsiteX38" fmla="*/ 784527 w 1715695"/>
                  <a:gd name="connsiteY38" fmla="*/ 10962 h 1843914"/>
                  <a:gd name="connsiteX39" fmla="*/ 620648 w 1715695"/>
                  <a:gd name="connsiteY39" fmla="*/ 106007 h 1843914"/>
                  <a:gd name="connsiteX40" fmla="*/ 646000 w 1715695"/>
                  <a:gd name="connsiteY40" fmla="*/ 341541 h 1843914"/>
                  <a:gd name="connsiteX41" fmla="*/ 427584 w 1715695"/>
                  <a:gd name="connsiteY41" fmla="*/ 498567 h 1843914"/>
                  <a:gd name="connsiteX42" fmla="*/ 212407 w 1715695"/>
                  <a:gd name="connsiteY42" fmla="*/ 325638 h 1843914"/>
                  <a:gd name="connsiteX43" fmla="*/ 27830 w 1715695"/>
                  <a:gd name="connsiteY43" fmla="*/ 334900 h 1843914"/>
                  <a:gd name="connsiteX44" fmla="*/ 45429 w 1715695"/>
                  <a:gd name="connsiteY44" fmla="*/ 703300 h 1843914"/>
                  <a:gd name="connsiteX45" fmla="*/ 21575 w 1715695"/>
                  <a:gd name="connsiteY45" fmla="*/ 982572 h 1843914"/>
                  <a:gd name="connsiteX0" fmla="*/ 21575 w 1715695"/>
                  <a:gd name="connsiteY0" fmla="*/ 982572 h 1843914"/>
                  <a:gd name="connsiteX1" fmla="*/ 149288 w 1715695"/>
                  <a:gd name="connsiteY1" fmla="*/ 1301648 h 1843914"/>
                  <a:gd name="connsiteX2" fmla="*/ 174311 w 1715695"/>
                  <a:gd name="connsiteY2" fmla="*/ 1524470 h 1843914"/>
                  <a:gd name="connsiteX3" fmla="*/ 344342 w 1715695"/>
                  <a:gd name="connsiteY3" fmla="*/ 1563067 h 1843914"/>
                  <a:gd name="connsiteX4" fmla="*/ 453549 w 1715695"/>
                  <a:gd name="connsiteY4" fmla="*/ 1720092 h 1843914"/>
                  <a:gd name="connsiteX5" fmla="*/ 586610 w 1715695"/>
                  <a:gd name="connsiteY5" fmla="*/ 1794629 h 1843914"/>
                  <a:gd name="connsiteX6" fmla="*/ 785393 w 1715695"/>
                  <a:gd name="connsiteY6" fmla="*/ 1802580 h 1843914"/>
                  <a:gd name="connsiteX7" fmla="*/ 1015981 w 1715695"/>
                  <a:gd name="connsiteY7" fmla="*/ 1810532 h 1843914"/>
                  <a:gd name="connsiteX8" fmla="*/ 1055737 w 1715695"/>
                  <a:gd name="connsiteY8" fmla="*/ 1818483 h 1843914"/>
                  <a:gd name="connsiteX9" fmla="*/ 1167055 w 1715695"/>
                  <a:gd name="connsiteY9" fmla="*/ 1834386 h 1843914"/>
                  <a:gd name="connsiteX10" fmla="*/ 1421497 w 1715695"/>
                  <a:gd name="connsiteY10" fmla="*/ 1818483 h 1843914"/>
                  <a:gd name="connsiteX11" fmla="*/ 1445351 w 1715695"/>
                  <a:gd name="connsiteY11" fmla="*/ 1810532 h 1843914"/>
                  <a:gd name="connsiteX12" fmla="*/ 1469205 w 1715695"/>
                  <a:gd name="connsiteY12" fmla="*/ 1778727 h 1843914"/>
                  <a:gd name="connsiteX13" fmla="*/ 1493059 w 1715695"/>
                  <a:gd name="connsiteY13" fmla="*/ 1754873 h 1843914"/>
                  <a:gd name="connsiteX14" fmla="*/ 1501010 w 1715695"/>
                  <a:gd name="connsiteY14" fmla="*/ 1715116 h 1843914"/>
                  <a:gd name="connsiteX15" fmla="*/ 1524864 w 1715695"/>
                  <a:gd name="connsiteY15" fmla="*/ 1524285 h 1843914"/>
                  <a:gd name="connsiteX16" fmla="*/ 1556669 w 1715695"/>
                  <a:gd name="connsiteY16" fmla="*/ 1476577 h 1843914"/>
                  <a:gd name="connsiteX17" fmla="*/ 1580523 w 1715695"/>
                  <a:gd name="connsiteY17" fmla="*/ 1468626 h 1843914"/>
                  <a:gd name="connsiteX18" fmla="*/ 1596426 w 1715695"/>
                  <a:gd name="connsiteY18" fmla="*/ 1436820 h 1843914"/>
                  <a:gd name="connsiteX19" fmla="*/ 1620280 w 1715695"/>
                  <a:gd name="connsiteY19" fmla="*/ 1222135 h 1843914"/>
                  <a:gd name="connsiteX20" fmla="*/ 1628231 w 1715695"/>
                  <a:gd name="connsiteY20" fmla="*/ 1198281 h 1843914"/>
                  <a:gd name="connsiteX21" fmla="*/ 1660036 w 1715695"/>
                  <a:gd name="connsiteY21" fmla="*/ 1158525 h 1843914"/>
                  <a:gd name="connsiteX22" fmla="*/ 1683890 w 1715695"/>
                  <a:gd name="connsiteY22" fmla="*/ 1086963 h 1843914"/>
                  <a:gd name="connsiteX23" fmla="*/ 1707744 w 1715695"/>
                  <a:gd name="connsiteY23" fmla="*/ 1023353 h 1843914"/>
                  <a:gd name="connsiteX24" fmla="*/ 1715695 w 1715695"/>
                  <a:gd name="connsiteY24" fmla="*/ 983596 h 1843914"/>
                  <a:gd name="connsiteX25" fmla="*/ 1699793 w 1715695"/>
                  <a:gd name="connsiteY25" fmla="*/ 768911 h 1843914"/>
                  <a:gd name="connsiteX26" fmla="*/ 1660036 w 1715695"/>
                  <a:gd name="connsiteY26" fmla="*/ 729154 h 1843914"/>
                  <a:gd name="connsiteX27" fmla="*/ 1636182 w 1715695"/>
                  <a:gd name="connsiteY27" fmla="*/ 697349 h 1843914"/>
                  <a:gd name="connsiteX28" fmla="*/ 1572572 w 1715695"/>
                  <a:gd name="connsiteY28" fmla="*/ 649641 h 1843914"/>
                  <a:gd name="connsiteX29" fmla="*/ 1508962 w 1715695"/>
                  <a:gd name="connsiteY29" fmla="*/ 593982 h 1843914"/>
                  <a:gd name="connsiteX30" fmla="*/ 1477156 w 1715695"/>
                  <a:gd name="connsiteY30" fmla="*/ 578080 h 1843914"/>
                  <a:gd name="connsiteX31" fmla="*/ 1421497 w 1715695"/>
                  <a:gd name="connsiteY31" fmla="*/ 538323 h 1843914"/>
                  <a:gd name="connsiteX32" fmla="*/ 1397643 w 1715695"/>
                  <a:gd name="connsiteY32" fmla="*/ 514469 h 1843914"/>
                  <a:gd name="connsiteX33" fmla="*/ 1349935 w 1715695"/>
                  <a:gd name="connsiteY33" fmla="*/ 498567 h 1843914"/>
                  <a:gd name="connsiteX34" fmla="*/ 1310179 w 1715695"/>
                  <a:gd name="connsiteY34" fmla="*/ 482664 h 1843914"/>
                  <a:gd name="connsiteX35" fmla="*/ 1113015 w 1715695"/>
                  <a:gd name="connsiteY35" fmla="*/ 314711 h 1843914"/>
                  <a:gd name="connsiteX36" fmla="*/ 1115077 w 1715695"/>
                  <a:gd name="connsiteY36" fmla="*/ 126725 h 1843914"/>
                  <a:gd name="connsiteX37" fmla="*/ 1026000 w 1715695"/>
                  <a:gd name="connsiteY37" fmla="*/ 40232 h 1843914"/>
                  <a:gd name="connsiteX38" fmla="*/ 784527 w 1715695"/>
                  <a:gd name="connsiteY38" fmla="*/ 10962 h 1843914"/>
                  <a:gd name="connsiteX39" fmla="*/ 620648 w 1715695"/>
                  <a:gd name="connsiteY39" fmla="*/ 106007 h 1843914"/>
                  <a:gd name="connsiteX40" fmla="*/ 646000 w 1715695"/>
                  <a:gd name="connsiteY40" fmla="*/ 341541 h 1843914"/>
                  <a:gd name="connsiteX41" fmla="*/ 427584 w 1715695"/>
                  <a:gd name="connsiteY41" fmla="*/ 498567 h 1843914"/>
                  <a:gd name="connsiteX42" fmla="*/ 212407 w 1715695"/>
                  <a:gd name="connsiteY42" fmla="*/ 325638 h 1843914"/>
                  <a:gd name="connsiteX43" fmla="*/ 27830 w 1715695"/>
                  <a:gd name="connsiteY43" fmla="*/ 334900 h 1843914"/>
                  <a:gd name="connsiteX44" fmla="*/ 45429 w 1715695"/>
                  <a:gd name="connsiteY44" fmla="*/ 703300 h 1843914"/>
                  <a:gd name="connsiteX45" fmla="*/ 21575 w 1715695"/>
                  <a:gd name="connsiteY45" fmla="*/ 982572 h 1843914"/>
                  <a:gd name="connsiteX0" fmla="*/ 7349 w 1701469"/>
                  <a:gd name="connsiteY0" fmla="*/ 982572 h 1843914"/>
                  <a:gd name="connsiteX1" fmla="*/ 135062 w 1701469"/>
                  <a:gd name="connsiteY1" fmla="*/ 1301648 h 1843914"/>
                  <a:gd name="connsiteX2" fmla="*/ 160085 w 1701469"/>
                  <a:gd name="connsiteY2" fmla="*/ 1524470 h 1843914"/>
                  <a:gd name="connsiteX3" fmla="*/ 330116 w 1701469"/>
                  <a:gd name="connsiteY3" fmla="*/ 1563067 h 1843914"/>
                  <a:gd name="connsiteX4" fmla="*/ 439323 w 1701469"/>
                  <a:gd name="connsiteY4" fmla="*/ 1720092 h 1843914"/>
                  <a:gd name="connsiteX5" fmla="*/ 572384 w 1701469"/>
                  <a:gd name="connsiteY5" fmla="*/ 1794629 h 1843914"/>
                  <a:gd name="connsiteX6" fmla="*/ 771167 w 1701469"/>
                  <a:gd name="connsiteY6" fmla="*/ 1802580 h 1843914"/>
                  <a:gd name="connsiteX7" fmla="*/ 1001755 w 1701469"/>
                  <a:gd name="connsiteY7" fmla="*/ 1810532 h 1843914"/>
                  <a:gd name="connsiteX8" fmla="*/ 1041511 w 1701469"/>
                  <a:gd name="connsiteY8" fmla="*/ 1818483 h 1843914"/>
                  <a:gd name="connsiteX9" fmla="*/ 1152829 w 1701469"/>
                  <a:gd name="connsiteY9" fmla="*/ 1834386 h 1843914"/>
                  <a:gd name="connsiteX10" fmla="*/ 1407271 w 1701469"/>
                  <a:gd name="connsiteY10" fmla="*/ 1818483 h 1843914"/>
                  <a:gd name="connsiteX11" fmla="*/ 1431125 w 1701469"/>
                  <a:gd name="connsiteY11" fmla="*/ 1810532 h 1843914"/>
                  <a:gd name="connsiteX12" fmla="*/ 1454979 w 1701469"/>
                  <a:gd name="connsiteY12" fmla="*/ 1778727 h 1843914"/>
                  <a:gd name="connsiteX13" fmla="*/ 1478833 w 1701469"/>
                  <a:gd name="connsiteY13" fmla="*/ 1754873 h 1843914"/>
                  <a:gd name="connsiteX14" fmla="*/ 1486784 w 1701469"/>
                  <a:gd name="connsiteY14" fmla="*/ 1715116 h 1843914"/>
                  <a:gd name="connsiteX15" fmla="*/ 1510638 w 1701469"/>
                  <a:gd name="connsiteY15" fmla="*/ 1524285 h 1843914"/>
                  <a:gd name="connsiteX16" fmla="*/ 1542443 w 1701469"/>
                  <a:gd name="connsiteY16" fmla="*/ 1476577 h 1843914"/>
                  <a:gd name="connsiteX17" fmla="*/ 1566297 w 1701469"/>
                  <a:gd name="connsiteY17" fmla="*/ 1468626 h 1843914"/>
                  <a:gd name="connsiteX18" fmla="*/ 1582200 w 1701469"/>
                  <a:gd name="connsiteY18" fmla="*/ 1436820 h 1843914"/>
                  <a:gd name="connsiteX19" fmla="*/ 1606054 w 1701469"/>
                  <a:gd name="connsiteY19" fmla="*/ 1222135 h 1843914"/>
                  <a:gd name="connsiteX20" fmla="*/ 1614005 w 1701469"/>
                  <a:gd name="connsiteY20" fmla="*/ 1198281 h 1843914"/>
                  <a:gd name="connsiteX21" fmla="*/ 1645810 w 1701469"/>
                  <a:gd name="connsiteY21" fmla="*/ 1158525 h 1843914"/>
                  <a:gd name="connsiteX22" fmla="*/ 1669664 w 1701469"/>
                  <a:gd name="connsiteY22" fmla="*/ 1086963 h 1843914"/>
                  <a:gd name="connsiteX23" fmla="*/ 1693518 w 1701469"/>
                  <a:gd name="connsiteY23" fmla="*/ 1023353 h 1843914"/>
                  <a:gd name="connsiteX24" fmla="*/ 1701469 w 1701469"/>
                  <a:gd name="connsiteY24" fmla="*/ 983596 h 1843914"/>
                  <a:gd name="connsiteX25" fmla="*/ 1685567 w 1701469"/>
                  <a:gd name="connsiteY25" fmla="*/ 768911 h 1843914"/>
                  <a:gd name="connsiteX26" fmla="*/ 1645810 w 1701469"/>
                  <a:gd name="connsiteY26" fmla="*/ 729154 h 1843914"/>
                  <a:gd name="connsiteX27" fmla="*/ 1621956 w 1701469"/>
                  <a:gd name="connsiteY27" fmla="*/ 697349 h 1843914"/>
                  <a:gd name="connsiteX28" fmla="*/ 1558346 w 1701469"/>
                  <a:gd name="connsiteY28" fmla="*/ 649641 h 1843914"/>
                  <a:gd name="connsiteX29" fmla="*/ 1494736 w 1701469"/>
                  <a:gd name="connsiteY29" fmla="*/ 593982 h 1843914"/>
                  <a:gd name="connsiteX30" fmla="*/ 1462930 w 1701469"/>
                  <a:gd name="connsiteY30" fmla="*/ 578080 h 1843914"/>
                  <a:gd name="connsiteX31" fmla="*/ 1407271 w 1701469"/>
                  <a:gd name="connsiteY31" fmla="*/ 538323 h 1843914"/>
                  <a:gd name="connsiteX32" fmla="*/ 1383417 w 1701469"/>
                  <a:gd name="connsiteY32" fmla="*/ 514469 h 1843914"/>
                  <a:gd name="connsiteX33" fmla="*/ 1335709 w 1701469"/>
                  <a:gd name="connsiteY33" fmla="*/ 498567 h 1843914"/>
                  <a:gd name="connsiteX34" fmla="*/ 1295953 w 1701469"/>
                  <a:gd name="connsiteY34" fmla="*/ 482664 h 1843914"/>
                  <a:gd name="connsiteX35" fmla="*/ 1098789 w 1701469"/>
                  <a:gd name="connsiteY35" fmla="*/ 314711 h 1843914"/>
                  <a:gd name="connsiteX36" fmla="*/ 1100851 w 1701469"/>
                  <a:gd name="connsiteY36" fmla="*/ 126725 h 1843914"/>
                  <a:gd name="connsiteX37" fmla="*/ 1011774 w 1701469"/>
                  <a:gd name="connsiteY37" fmla="*/ 40232 h 1843914"/>
                  <a:gd name="connsiteX38" fmla="*/ 770301 w 1701469"/>
                  <a:gd name="connsiteY38" fmla="*/ 10962 h 1843914"/>
                  <a:gd name="connsiteX39" fmla="*/ 606422 w 1701469"/>
                  <a:gd name="connsiteY39" fmla="*/ 106007 h 1843914"/>
                  <a:gd name="connsiteX40" fmla="*/ 631774 w 1701469"/>
                  <a:gd name="connsiteY40" fmla="*/ 341541 h 1843914"/>
                  <a:gd name="connsiteX41" fmla="*/ 413358 w 1701469"/>
                  <a:gd name="connsiteY41" fmla="*/ 498567 h 1843914"/>
                  <a:gd name="connsiteX42" fmla="*/ 198181 w 1701469"/>
                  <a:gd name="connsiteY42" fmla="*/ 325638 h 1843914"/>
                  <a:gd name="connsiteX43" fmla="*/ 13604 w 1701469"/>
                  <a:gd name="connsiteY43" fmla="*/ 334900 h 1843914"/>
                  <a:gd name="connsiteX44" fmla="*/ 116556 w 1701469"/>
                  <a:gd name="connsiteY44" fmla="*/ 703300 h 1843914"/>
                  <a:gd name="connsiteX45" fmla="*/ 7349 w 1701469"/>
                  <a:gd name="connsiteY45" fmla="*/ 982572 h 1843914"/>
                  <a:gd name="connsiteX0" fmla="*/ 46155 w 1740275"/>
                  <a:gd name="connsiteY0" fmla="*/ 982572 h 1843914"/>
                  <a:gd name="connsiteX1" fmla="*/ 173868 w 1740275"/>
                  <a:gd name="connsiteY1" fmla="*/ 1301648 h 1843914"/>
                  <a:gd name="connsiteX2" fmla="*/ 198891 w 1740275"/>
                  <a:gd name="connsiteY2" fmla="*/ 1524470 h 1843914"/>
                  <a:gd name="connsiteX3" fmla="*/ 368922 w 1740275"/>
                  <a:gd name="connsiteY3" fmla="*/ 1563067 h 1843914"/>
                  <a:gd name="connsiteX4" fmla="*/ 478129 w 1740275"/>
                  <a:gd name="connsiteY4" fmla="*/ 1720092 h 1843914"/>
                  <a:gd name="connsiteX5" fmla="*/ 611190 w 1740275"/>
                  <a:gd name="connsiteY5" fmla="*/ 1794629 h 1843914"/>
                  <a:gd name="connsiteX6" fmla="*/ 809973 w 1740275"/>
                  <a:gd name="connsiteY6" fmla="*/ 1802580 h 1843914"/>
                  <a:gd name="connsiteX7" fmla="*/ 1040561 w 1740275"/>
                  <a:gd name="connsiteY7" fmla="*/ 1810532 h 1843914"/>
                  <a:gd name="connsiteX8" fmla="*/ 1080317 w 1740275"/>
                  <a:gd name="connsiteY8" fmla="*/ 1818483 h 1843914"/>
                  <a:gd name="connsiteX9" fmla="*/ 1191635 w 1740275"/>
                  <a:gd name="connsiteY9" fmla="*/ 1834386 h 1843914"/>
                  <a:gd name="connsiteX10" fmla="*/ 1446077 w 1740275"/>
                  <a:gd name="connsiteY10" fmla="*/ 1818483 h 1843914"/>
                  <a:gd name="connsiteX11" fmla="*/ 1469931 w 1740275"/>
                  <a:gd name="connsiteY11" fmla="*/ 1810532 h 1843914"/>
                  <a:gd name="connsiteX12" fmla="*/ 1493785 w 1740275"/>
                  <a:gd name="connsiteY12" fmla="*/ 1778727 h 1843914"/>
                  <a:gd name="connsiteX13" fmla="*/ 1517639 w 1740275"/>
                  <a:gd name="connsiteY13" fmla="*/ 1754873 h 1843914"/>
                  <a:gd name="connsiteX14" fmla="*/ 1525590 w 1740275"/>
                  <a:gd name="connsiteY14" fmla="*/ 1715116 h 1843914"/>
                  <a:gd name="connsiteX15" fmla="*/ 1549444 w 1740275"/>
                  <a:gd name="connsiteY15" fmla="*/ 1524285 h 1843914"/>
                  <a:gd name="connsiteX16" fmla="*/ 1581249 w 1740275"/>
                  <a:gd name="connsiteY16" fmla="*/ 1476577 h 1843914"/>
                  <a:gd name="connsiteX17" fmla="*/ 1605103 w 1740275"/>
                  <a:gd name="connsiteY17" fmla="*/ 1468626 h 1843914"/>
                  <a:gd name="connsiteX18" fmla="*/ 1621006 w 1740275"/>
                  <a:gd name="connsiteY18" fmla="*/ 1436820 h 1843914"/>
                  <a:gd name="connsiteX19" fmla="*/ 1644860 w 1740275"/>
                  <a:gd name="connsiteY19" fmla="*/ 1222135 h 1843914"/>
                  <a:gd name="connsiteX20" fmla="*/ 1652811 w 1740275"/>
                  <a:gd name="connsiteY20" fmla="*/ 1198281 h 1843914"/>
                  <a:gd name="connsiteX21" fmla="*/ 1684616 w 1740275"/>
                  <a:gd name="connsiteY21" fmla="*/ 1158525 h 1843914"/>
                  <a:gd name="connsiteX22" fmla="*/ 1708470 w 1740275"/>
                  <a:gd name="connsiteY22" fmla="*/ 1086963 h 1843914"/>
                  <a:gd name="connsiteX23" fmla="*/ 1732324 w 1740275"/>
                  <a:gd name="connsiteY23" fmla="*/ 1023353 h 1843914"/>
                  <a:gd name="connsiteX24" fmla="*/ 1740275 w 1740275"/>
                  <a:gd name="connsiteY24" fmla="*/ 983596 h 1843914"/>
                  <a:gd name="connsiteX25" fmla="*/ 1724373 w 1740275"/>
                  <a:gd name="connsiteY25" fmla="*/ 768911 h 1843914"/>
                  <a:gd name="connsiteX26" fmla="*/ 1684616 w 1740275"/>
                  <a:gd name="connsiteY26" fmla="*/ 729154 h 1843914"/>
                  <a:gd name="connsiteX27" fmla="*/ 1660762 w 1740275"/>
                  <a:gd name="connsiteY27" fmla="*/ 697349 h 1843914"/>
                  <a:gd name="connsiteX28" fmla="*/ 1597152 w 1740275"/>
                  <a:gd name="connsiteY28" fmla="*/ 649641 h 1843914"/>
                  <a:gd name="connsiteX29" fmla="*/ 1533542 w 1740275"/>
                  <a:gd name="connsiteY29" fmla="*/ 593982 h 1843914"/>
                  <a:gd name="connsiteX30" fmla="*/ 1501736 w 1740275"/>
                  <a:gd name="connsiteY30" fmla="*/ 578080 h 1843914"/>
                  <a:gd name="connsiteX31" fmla="*/ 1446077 w 1740275"/>
                  <a:gd name="connsiteY31" fmla="*/ 538323 h 1843914"/>
                  <a:gd name="connsiteX32" fmla="*/ 1422223 w 1740275"/>
                  <a:gd name="connsiteY32" fmla="*/ 514469 h 1843914"/>
                  <a:gd name="connsiteX33" fmla="*/ 1374515 w 1740275"/>
                  <a:gd name="connsiteY33" fmla="*/ 498567 h 1843914"/>
                  <a:gd name="connsiteX34" fmla="*/ 1334759 w 1740275"/>
                  <a:gd name="connsiteY34" fmla="*/ 482664 h 1843914"/>
                  <a:gd name="connsiteX35" fmla="*/ 1137595 w 1740275"/>
                  <a:gd name="connsiteY35" fmla="*/ 314711 h 1843914"/>
                  <a:gd name="connsiteX36" fmla="*/ 1139657 w 1740275"/>
                  <a:gd name="connsiteY36" fmla="*/ 126725 h 1843914"/>
                  <a:gd name="connsiteX37" fmla="*/ 1050580 w 1740275"/>
                  <a:gd name="connsiteY37" fmla="*/ 40232 h 1843914"/>
                  <a:gd name="connsiteX38" fmla="*/ 809107 w 1740275"/>
                  <a:gd name="connsiteY38" fmla="*/ 10962 h 1843914"/>
                  <a:gd name="connsiteX39" fmla="*/ 645228 w 1740275"/>
                  <a:gd name="connsiteY39" fmla="*/ 106007 h 1843914"/>
                  <a:gd name="connsiteX40" fmla="*/ 670580 w 1740275"/>
                  <a:gd name="connsiteY40" fmla="*/ 341541 h 1843914"/>
                  <a:gd name="connsiteX41" fmla="*/ 452164 w 1740275"/>
                  <a:gd name="connsiteY41" fmla="*/ 498567 h 1843914"/>
                  <a:gd name="connsiteX42" fmla="*/ 236987 w 1740275"/>
                  <a:gd name="connsiteY42" fmla="*/ 325638 h 1843914"/>
                  <a:gd name="connsiteX43" fmla="*/ 52410 w 1740275"/>
                  <a:gd name="connsiteY43" fmla="*/ 334900 h 1843914"/>
                  <a:gd name="connsiteX44" fmla="*/ 155362 w 1740275"/>
                  <a:gd name="connsiteY44" fmla="*/ 703300 h 1843914"/>
                  <a:gd name="connsiteX45" fmla="*/ 46155 w 1740275"/>
                  <a:gd name="connsiteY45" fmla="*/ 982572 h 1843914"/>
                  <a:gd name="connsiteX0" fmla="*/ 46155 w 1740275"/>
                  <a:gd name="connsiteY0" fmla="*/ 982572 h 1843914"/>
                  <a:gd name="connsiteX1" fmla="*/ 173868 w 1740275"/>
                  <a:gd name="connsiteY1" fmla="*/ 1301648 h 1843914"/>
                  <a:gd name="connsiteX2" fmla="*/ 198891 w 1740275"/>
                  <a:gd name="connsiteY2" fmla="*/ 1524470 h 1843914"/>
                  <a:gd name="connsiteX3" fmla="*/ 368922 w 1740275"/>
                  <a:gd name="connsiteY3" fmla="*/ 1563067 h 1843914"/>
                  <a:gd name="connsiteX4" fmla="*/ 478129 w 1740275"/>
                  <a:gd name="connsiteY4" fmla="*/ 1720092 h 1843914"/>
                  <a:gd name="connsiteX5" fmla="*/ 611190 w 1740275"/>
                  <a:gd name="connsiteY5" fmla="*/ 1794629 h 1843914"/>
                  <a:gd name="connsiteX6" fmla="*/ 809973 w 1740275"/>
                  <a:gd name="connsiteY6" fmla="*/ 1802580 h 1843914"/>
                  <a:gd name="connsiteX7" fmla="*/ 1040561 w 1740275"/>
                  <a:gd name="connsiteY7" fmla="*/ 1810532 h 1843914"/>
                  <a:gd name="connsiteX8" fmla="*/ 1080317 w 1740275"/>
                  <a:gd name="connsiteY8" fmla="*/ 1818483 h 1843914"/>
                  <a:gd name="connsiteX9" fmla="*/ 1191635 w 1740275"/>
                  <a:gd name="connsiteY9" fmla="*/ 1834386 h 1843914"/>
                  <a:gd name="connsiteX10" fmla="*/ 1446077 w 1740275"/>
                  <a:gd name="connsiteY10" fmla="*/ 1818483 h 1843914"/>
                  <a:gd name="connsiteX11" fmla="*/ 1469931 w 1740275"/>
                  <a:gd name="connsiteY11" fmla="*/ 1810532 h 1843914"/>
                  <a:gd name="connsiteX12" fmla="*/ 1493785 w 1740275"/>
                  <a:gd name="connsiteY12" fmla="*/ 1778727 h 1843914"/>
                  <a:gd name="connsiteX13" fmla="*/ 1517639 w 1740275"/>
                  <a:gd name="connsiteY13" fmla="*/ 1754873 h 1843914"/>
                  <a:gd name="connsiteX14" fmla="*/ 1525590 w 1740275"/>
                  <a:gd name="connsiteY14" fmla="*/ 1715116 h 1843914"/>
                  <a:gd name="connsiteX15" fmla="*/ 1549444 w 1740275"/>
                  <a:gd name="connsiteY15" fmla="*/ 1524285 h 1843914"/>
                  <a:gd name="connsiteX16" fmla="*/ 1581249 w 1740275"/>
                  <a:gd name="connsiteY16" fmla="*/ 1476577 h 1843914"/>
                  <a:gd name="connsiteX17" fmla="*/ 1605103 w 1740275"/>
                  <a:gd name="connsiteY17" fmla="*/ 1468626 h 1843914"/>
                  <a:gd name="connsiteX18" fmla="*/ 1621006 w 1740275"/>
                  <a:gd name="connsiteY18" fmla="*/ 1436820 h 1843914"/>
                  <a:gd name="connsiteX19" fmla="*/ 1644860 w 1740275"/>
                  <a:gd name="connsiteY19" fmla="*/ 1222135 h 1843914"/>
                  <a:gd name="connsiteX20" fmla="*/ 1652811 w 1740275"/>
                  <a:gd name="connsiteY20" fmla="*/ 1198281 h 1843914"/>
                  <a:gd name="connsiteX21" fmla="*/ 1684616 w 1740275"/>
                  <a:gd name="connsiteY21" fmla="*/ 1158525 h 1843914"/>
                  <a:gd name="connsiteX22" fmla="*/ 1708470 w 1740275"/>
                  <a:gd name="connsiteY22" fmla="*/ 1086963 h 1843914"/>
                  <a:gd name="connsiteX23" fmla="*/ 1732324 w 1740275"/>
                  <a:gd name="connsiteY23" fmla="*/ 1023353 h 1843914"/>
                  <a:gd name="connsiteX24" fmla="*/ 1740275 w 1740275"/>
                  <a:gd name="connsiteY24" fmla="*/ 983596 h 1843914"/>
                  <a:gd name="connsiteX25" fmla="*/ 1724373 w 1740275"/>
                  <a:gd name="connsiteY25" fmla="*/ 768911 h 1843914"/>
                  <a:gd name="connsiteX26" fmla="*/ 1684616 w 1740275"/>
                  <a:gd name="connsiteY26" fmla="*/ 729154 h 1843914"/>
                  <a:gd name="connsiteX27" fmla="*/ 1660762 w 1740275"/>
                  <a:gd name="connsiteY27" fmla="*/ 697349 h 1843914"/>
                  <a:gd name="connsiteX28" fmla="*/ 1597152 w 1740275"/>
                  <a:gd name="connsiteY28" fmla="*/ 649641 h 1843914"/>
                  <a:gd name="connsiteX29" fmla="*/ 1533542 w 1740275"/>
                  <a:gd name="connsiteY29" fmla="*/ 593982 h 1843914"/>
                  <a:gd name="connsiteX30" fmla="*/ 1501736 w 1740275"/>
                  <a:gd name="connsiteY30" fmla="*/ 578080 h 1843914"/>
                  <a:gd name="connsiteX31" fmla="*/ 1446077 w 1740275"/>
                  <a:gd name="connsiteY31" fmla="*/ 538323 h 1843914"/>
                  <a:gd name="connsiteX32" fmla="*/ 1422223 w 1740275"/>
                  <a:gd name="connsiteY32" fmla="*/ 514469 h 1843914"/>
                  <a:gd name="connsiteX33" fmla="*/ 1374515 w 1740275"/>
                  <a:gd name="connsiteY33" fmla="*/ 498567 h 1843914"/>
                  <a:gd name="connsiteX34" fmla="*/ 1334759 w 1740275"/>
                  <a:gd name="connsiteY34" fmla="*/ 482664 h 1843914"/>
                  <a:gd name="connsiteX35" fmla="*/ 1137595 w 1740275"/>
                  <a:gd name="connsiteY35" fmla="*/ 314711 h 1843914"/>
                  <a:gd name="connsiteX36" fmla="*/ 1139657 w 1740275"/>
                  <a:gd name="connsiteY36" fmla="*/ 126725 h 1843914"/>
                  <a:gd name="connsiteX37" fmla="*/ 1050580 w 1740275"/>
                  <a:gd name="connsiteY37" fmla="*/ 40232 h 1843914"/>
                  <a:gd name="connsiteX38" fmla="*/ 809107 w 1740275"/>
                  <a:gd name="connsiteY38" fmla="*/ 10962 h 1843914"/>
                  <a:gd name="connsiteX39" fmla="*/ 645228 w 1740275"/>
                  <a:gd name="connsiteY39" fmla="*/ 106007 h 1843914"/>
                  <a:gd name="connsiteX40" fmla="*/ 670580 w 1740275"/>
                  <a:gd name="connsiteY40" fmla="*/ 341541 h 1843914"/>
                  <a:gd name="connsiteX41" fmla="*/ 452164 w 1740275"/>
                  <a:gd name="connsiteY41" fmla="*/ 498567 h 1843914"/>
                  <a:gd name="connsiteX42" fmla="*/ 236987 w 1740275"/>
                  <a:gd name="connsiteY42" fmla="*/ 325638 h 1843914"/>
                  <a:gd name="connsiteX43" fmla="*/ 52410 w 1740275"/>
                  <a:gd name="connsiteY43" fmla="*/ 334900 h 1843914"/>
                  <a:gd name="connsiteX44" fmla="*/ 155362 w 1740275"/>
                  <a:gd name="connsiteY44" fmla="*/ 703300 h 1843914"/>
                  <a:gd name="connsiteX45" fmla="*/ 46155 w 1740275"/>
                  <a:gd name="connsiteY45" fmla="*/ 982572 h 1843914"/>
                  <a:gd name="connsiteX0" fmla="*/ 46155 w 1740275"/>
                  <a:gd name="connsiteY0" fmla="*/ 982572 h 1843914"/>
                  <a:gd name="connsiteX1" fmla="*/ 173868 w 1740275"/>
                  <a:gd name="connsiteY1" fmla="*/ 1301648 h 1843914"/>
                  <a:gd name="connsiteX2" fmla="*/ 198891 w 1740275"/>
                  <a:gd name="connsiteY2" fmla="*/ 1524470 h 1843914"/>
                  <a:gd name="connsiteX3" fmla="*/ 368922 w 1740275"/>
                  <a:gd name="connsiteY3" fmla="*/ 1563067 h 1843914"/>
                  <a:gd name="connsiteX4" fmla="*/ 478129 w 1740275"/>
                  <a:gd name="connsiteY4" fmla="*/ 1720092 h 1843914"/>
                  <a:gd name="connsiteX5" fmla="*/ 611190 w 1740275"/>
                  <a:gd name="connsiteY5" fmla="*/ 1794629 h 1843914"/>
                  <a:gd name="connsiteX6" fmla="*/ 809973 w 1740275"/>
                  <a:gd name="connsiteY6" fmla="*/ 1802580 h 1843914"/>
                  <a:gd name="connsiteX7" fmla="*/ 1040561 w 1740275"/>
                  <a:gd name="connsiteY7" fmla="*/ 1810532 h 1843914"/>
                  <a:gd name="connsiteX8" fmla="*/ 1080317 w 1740275"/>
                  <a:gd name="connsiteY8" fmla="*/ 1818483 h 1843914"/>
                  <a:gd name="connsiteX9" fmla="*/ 1191635 w 1740275"/>
                  <a:gd name="connsiteY9" fmla="*/ 1834386 h 1843914"/>
                  <a:gd name="connsiteX10" fmla="*/ 1446077 w 1740275"/>
                  <a:gd name="connsiteY10" fmla="*/ 1818483 h 1843914"/>
                  <a:gd name="connsiteX11" fmla="*/ 1469931 w 1740275"/>
                  <a:gd name="connsiteY11" fmla="*/ 1810532 h 1843914"/>
                  <a:gd name="connsiteX12" fmla="*/ 1493785 w 1740275"/>
                  <a:gd name="connsiteY12" fmla="*/ 1778727 h 1843914"/>
                  <a:gd name="connsiteX13" fmla="*/ 1517639 w 1740275"/>
                  <a:gd name="connsiteY13" fmla="*/ 1754873 h 1843914"/>
                  <a:gd name="connsiteX14" fmla="*/ 1525590 w 1740275"/>
                  <a:gd name="connsiteY14" fmla="*/ 1715116 h 1843914"/>
                  <a:gd name="connsiteX15" fmla="*/ 1549444 w 1740275"/>
                  <a:gd name="connsiteY15" fmla="*/ 1524285 h 1843914"/>
                  <a:gd name="connsiteX16" fmla="*/ 1581249 w 1740275"/>
                  <a:gd name="connsiteY16" fmla="*/ 1476577 h 1843914"/>
                  <a:gd name="connsiteX17" fmla="*/ 1605103 w 1740275"/>
                  <a:gd name="connsiteY17" fmla="*/ 1468626 h 1843914"/>
                  <a:gd name="connsiteX18" fmla="*/ 1621006 w 1740275"/>
                  <a:gd name="connsiteY18" fmla="*/ 1436820 h 1843914"/>
                  <a:gd name="connsiteX19" fmla="*/ 1644860 w 1740275"/>
                  <a:gd name="connsiteY19" fmla="*/ 1222135 h 1843914"/>
                  <a:gd name="connsiteX20" fmla="*/ 1652811 w 1740275"/>
                  <a:gd name="connsiteY20" fmla="*/ 1198281 h 1843914"/>
                  <a:gd name="connsiteX21" fmla="*/ 1684616 w 1740275"/>
                  <a:gd name="connsiteY21" fmla="*/ 1158525 h 1843914"/>
                  <a:gd name="connsiteX22" fmla="*/ 1708470 w 1740275"/>
                  <a:gd name="connsiteY22" fmla="*/ 1086963 h 1843914"/>
                  <a:gd name="connsiteX23" fmla="*/ 1732324 w 1740275"/>
                  <a:gd name="connsiteY23" fmla="*/ 1023353 h 1843914"/>
                  <a:gd name="connsiteX24" fmla="*/ 1740275 w 1740275"/>
                  <a:gd name="connsiteY24" fmla="*/ 983596 h 1843914"/>
                  <a:gd name="connsiteX25" fmla="*/ 1724373 w 1740275"/>
                  <a:gd name="connsiteY25" fmla="*/ 768911 h 1843914"/>
                  <a:gd name="connsiteX26" fmla="*/ 1684616 w 1740275"/>
                  <a:gd name="connsiteY26" fmla="*/ 729154 h 1843914"/>
                  <a:gd name="connsiteX27" fmla="*/ 1660762 w 1740275"/>
                  <a:gd name="connsiteY27" fmla="*/ 697349 h 1843914"/>
                  <a:gd name="connsiteX28" fmla="*/ 1597152 w 1740275"/>
                  <a:gd name="connsiteY28" fmla="*/ 649641 h 1843914"/>
                  <a:gd name="connsiteX29" fmla="*/ 1533542 w 1740275"/>
                  <a:gd name="connsiteY29" fmla="*/ 593982 h 1843914"/>
                  <a:gd name="connsiteX30" fmla="*/ 1501736 w 1740275"/>
                  <a:gd name="connsiteY30" fmla="*/ 578080 h 1843914"/>
                  <a:gd name="connsiteX31" fmla="*/ 1446077 w 1740275"/>
                  <a:gd name="connsiteY31" fmla="*/ 538323 h 1843914"/>
                  <a:gd name="connsiteX32" fmla="*/ 1422223 w 1740275"/>
                  <a:gd name="connsiteY32" fmla="*/ 514469 h 1843914"/>
                  <a:gd name="connsiteX33" fmla="*/ 1374515 w 1740275"/>
                  <a:gd name="connsiteY33" fmla="*/ 498567 h 1843914"/>
                  <a:gd name="connsiteX34" fmla="*/ 1334759 w 1740275"/>
                  <a:gd name="connsiteY34" fmla="*/ 482664 h 1843914"/>
                  <a:gd name="connsiteX35" fmla="*/ 1137595 w 1740275"/>
                  <a:gd name="connsiteY35" fmla="*/ 314711 h 1843914"/>
                  <a:gd name="connsiteX36" fmla="*/ 1139657 w 1740275"/>
                  <a:gd name="connsiteY36" fmla="*/ 126725 h 1843914"/>
                  <a:gd name="connsiteX37" fmla="*/ 1050580 w 1740275"/>
                  <a:gd name="connsiteY37" fmla="*/ 40232 h 1843914"/>
                  <a:gd name="connsiteX38" fmla="*/ 809107 w 1740275"/>
                  <a:gd name="connsiteY38" fmla="*/ 10962 h 1843914"/>
                  <a:gd name="connsiteX39" fmla="*/ 645228 w 1740275"/>
                  <a:gd name="connsiteY39" fmla="*/ 106007 h 1843914"/>
                  <a:gd name="connsiteX40" fmla="*/ 670580 w 1740275"/>
                  <a:gd name="connsiteY40" fmla="*/ 341541 h 1843914"/>
                  <a:gd name="connsiteX41" fmla="*/ 452164 w 1740275"/>
                  <a:gd name="connsiteY41" fmla="*/ 498567 h 1843914"/>
                  <a:gd name="connsiteX42" fmla="*/ 236987 w 1740275"/>
                  <a:gd name="connsiteY42" fmla="*/ 325638 h 1843914"/>
                  <a:gd name="connsiteX43" fmla="*/ 52410 w 1740275"/>
                  <a:gd name="connsiteY43" fmla="*/ 334900 h 1843914"/>
                  <a:gd name="connsiteX44" fmla="*/ 155362 w 1740275"/>
                  <a:gd name="connsiteY44" fmla="*/ 703300 h 1843914"/>
                  <a:gd name="connsiteX45" fmla="*/ 46155 w 1740275"/>
                  <a:gd name="connsiteY45" fmla="*/ 982572 h 1843914"/>
                  <a:gd name="connsiteX0" fmla="*/ 46155 w 1740275"/>
                  <a:gd name="connsiteY0" fmla="*/ 982572 h 1843914"/>
                  <a:gd name="connsiteX1" fmla="*/ 173868 w 1740275"/>
                  <a:gd name="connsiteY1" fmla="*/ 1301648 h 1843914"/>
                  <a:gd name="connsiteX2" fmla="*/ 198891 w 1740275"/>
                  <a:gd name="connsiteY2" fmla="*/ 1524470 h 1843914"/>
                  <a:gd name="connsiteX3" fmla="*/ 368922 w 1740275"/>
                  <a:gd name="connsiteY3" fmla="*/ 1563067 h 1843914"/>
                  <a:gd name="connsiteX4" fmla="*/ 478129 w 1740275"/>
                  <a:gd name="connsiteY4" fmla="*/ 1720092 h 1843914"/>
                  <a:gd name="connsiteX5" fmla="*/ 611190 w 1740275"/>
                  <a:gd name="connsiteY5" fmla="*/ 1794629 h 1843914"/>
                  <a:gd name="connsiteX6" fmla="*/ 809973 w 1740275"/>
                  <a:gd name="connsiteY6" fmla="*/ 1802580 h 1843914"/>
                  <a:gd name="connsiteX7" fmla="*/ 1040561 w 1740275"/>
                  <a:gd name="connsiteY7" fmla="*/ 1810532 h 1843914"/>
                  <a:gd name="connsiteX8" fmla="*/ 1080317 w 1740275"/>
                  <a:gd name="connsiteY8" fmla="*/ 1818483 h 1843914"/>
                  <a:gd name="connsiteX9" fmla="*/ 1191635 w 1740275"/>
                  <a:gd name="connsiteY9" fmla="*/ 1834386 h 1843914"/>
                  <a:gd name="connsiteX10" fmla="*/ 1446077 w 1740275"/>
                  <a:gd name="connsiteY10" fmla="*/ 1818483 h 1843914"/>
                  <a:gd name="connsiteX11" fmla="*/ 1469931 w 1740275"/>
                  <a:gd name="connsiteY11" fmla="*/ 1810532 h 1843914"/>
                  <a:gd name="connsiteX12" fmla="*/ 1493785 w 1740275"/>
                  <a:gd name="connsiteY12" fmla="*/ 1778727 h 1843914"/>
                  <a:gd name="connsiteX13" fmla="*/ 1517639 w 1740275"/>
                  <a:gd name="connsiteY13" fmla="*/ 1754873 h 1843914"/>
                  <a:gd name="connsiteX14" fmla="*/ 1525590 w 1740275"/>
                  <a:gd name="connsiteY14" fmla="*/ 1715116 h 1843914"/>
                  <a:gd name="connsiteX15" fmla="*/ 1549444 w 1740275"/>
                  <a:gd name="connsiteY15" fmla="*/ 1524285 h 1843914"/>
                  <a:gd name="connsiteX16" fmla="*/ 1581249 w 1740275"/>
                  <a:gd name="connsiteY16" fmla="*/ 1476577 h 1843914"/>
                  <a:gd name="connsiteX17" fmla="*/ 1605103 w 1740275"/>
                  <a:gd name="connsiteY17" fmla="*/ 1468626 h 1843914"/>
                  <a:gd name="connsiteX18" fmla="*/ 1621006 w 1740275"/>
                  <a:gd name="connsiteY18" fmla="*/ 1436820 h 1843914"/>
                  <a:gd name="connsiteX19" fmla="*/ 1644860 w 1740275"/>
                  <a:gd name="connsiteY19" fmla="*/ 1222135 h 1843914"/>
                  <a:gd name="connsiteX20" fmla="*/ 1652811 w 1740275"/>
                  <a:gd name="connsiteY20" fmla="*/ 1198281 h 1843914"/>
                  <a:gd name="connsiteX21" fmla="*/ 1684616 w 1740275"/>
                  <a:gd name="connsiteY21" fmla="*/ 1158525 h 1843914"/>
                  <a:gd name="connsiteX22" fmla="*/ 1708470 w 1740275"/>
                  <a:gd name="connsiteY22" fmla="*/ 1086963 h 1843914"/>
                  <a:gd name="connsiteX23" fmla="*/ 1732324 w 1740275"/>
                  <a:gd name="connsiteY23" fmla="*/ 1023353 h 1843914"/>
                  <a:gd name="connsiteX24" fmla="*/ 1740275 w 1740275"/>
                  <a:gd name="connsiteY24" fmla="*/ 983596 h 1843914"/>
                  <a:gd name="connsiteX25" fmla="*/ 1724373 w 1740275"/>
                  <a:gd name="connsiteY25" fmla="*/ 768911 h 1843914"/>
                  <a:gd name="connsiteX26" fmla="*/ 1684616 w 1740275"/>
                  <a:gd name="connsiteY26" fmla="*/ 729154 h 1843914"/>
                  <a:gd name="connsiteX27" fmla="*/ 1660762 w 1740275"/>
                  <a:gd name="connsiteY27" fmla="*/ 697349 h 1843914"/>
                  <a:gd name="connsiteX28" fmla="*/ 1597152 w 1740275"/>
                  <a:gd name="connsiteY28" fmla="*/ 649641 h 1843914"/>
                  <a:gd name="connsiteX29" fmla="*/ 1533542 w 1740275"/>
                  <a:gd name="connsiteY29" fmla="*/ 593982 h 1843914"/>
                  <a:gd name="connsiteX30" fmla="*/ 1501736 w 1740275"/>
                  <a:gd name="connsiteY30" fmla="*/ 578080 h 1843914"/>
                  <a:gd name="connsiteX31" fmla="*/ 1446077 w 1740275"/>
                  <a:gd name="connsiteY31" fmla="*/ 538323 h 1843914"/>
                  <a:gd name="connsiteX32" fmla="*/ 1422223 w 1740275"/>
                  <a:gd name="connsiteY32" fmla="*/ 514469 h 1843914"/>
                  <a:gd name="connsiteX33" fmla="*/ 1374515 w 1740275"/>
                  <a:gd name="connsiteY33" fmla="*/ 498567 h 1843914"/>
                  <a:gd name="connsiteX34" fmla="*/ 1334759 w 1740275"/>
                  <a:gd name="connsiteY34" fmla="*/ 482664 h 1843914"/>
                  <a:gd name="connsiteX35" fmla="*/ 1137595 w 1740275"/>
                  <a:gd name="connsiteY35" fmla="*/ 314711 h 1843914"/>
                  <a:gd name="connsiteX36" fmla="*/ 1139657 w 1740275"/>
                  <a:gd name="connsiteY36" fmla="*/ 126725 h 1843914"/>
                  <a:gd name="connsiteX37" fmla="*/ 1050580 w 1740275"/>
                  <a:gd name="connsiteY37" fmla="*/ 40232 h 1843914"/>
                  <a:gd name="connsiteX38" fmla="*/ 809107 w 1740275"/>
                  <a:gd name="connsiteY38" fmla="*/ 10962 h 1843914"/>
                  <a:gd name="connsiteX39" fmla="*/ 645228 w 1740275"/>
                  <a:gd name="connsiteY39" fmla="*/ 106007 h 1843914"/>
                  <a:gd name="connsiteX40" fmla="*/ 670580 w 1740275"/>
                  <a:gd name="connsiteY40" fmla="*/ 341541 h 1843914"/>
                  <a:gd name="connsiteX41" fmla="*/ 452164 w 1740275"/>
                  <a:gd name="connsiteY41" fmla="*/ 498567 h 1843914"/>
                  <a:gd name="connsiteX42" fmla="*/ 236987 w 1740275"/>
                  <a:gd name="connsiteY42" fmla="*/ 325638 h 1843914"/>
                  <a:gd name="connsiteX43" fmla="*/ 52410 w 1740275"/>
                  <a:gd name="connsiteY43" fmla="*/ 334900 h 1843914"/>
                  <a:gd name="connsiteX44" fmla="*/ 155362 w 1740275"/>
                  <a:gd name="connsiteY44" fmla="*/ 703300 h 1843914"/>
                  <a:gd name="connsiteX45" fmla="*/ 46155 w 1740275"/>
                  <a:gd name="connsiteY45" fmla="*/ 982572 h 1843914"/>
                  <a:gd name="connsiteX0" fmla="*/ 46155 w 1740275"/>
                  <a:gd name="connsiteY0" fmla="*/ 982572 h 1843914"/>
                  <a:gd name="connsiteX1" fmla="*/ 88515 w 1740275"/>
                  <a:gd name="connsiteY1" fmla="*/ 1211208 h 1843914"/>
                  <a:gd name="connsiteX2" fmla="*/ 198891 w 1740275"/>
                  <a:gd name="connsiteY2" fmla="*/ 1524470 h 1843914"/>
                  <a:gd name="connsiteX3" fmla="*/ 368922 w 1740275"/>
                  <a:gd name="connsiteY3" fmla="*/ 1563067 h 1843914"/>
                  <a:gd name="connsiteX4" fmla="*/ 478129 w 1740275"/>
                  <a:gd name="connsiteY4" fmla="*/ 1720092 h 1843914"/>
                  <a:gd name="connsiteX5" fmla="*/ 611190 w 1740275"/>
                  <a:gd name="connsiteY5" fmla="*/ 1794629 h 1843914"/>
                  <a:gd name="connsiteX6" fmla="*/ 809973 w 1740275"/>
                  <a:gd name="connsiteY6" fmla="*/ 1802580 h 1843914"/>
                  <a:gd name="connsiteX7" fmla="*/ 1040561 w 1740275"/>
                  <a:gd name="connsiteY7" fmla="*/ 1810532 h 1843914"/>
                  <a:gd name="connsiteX8" fmla="*/ 1080317 w 1740275"/>
                  <a:gd name="connsiteY8" fmla="*/ 1818483 h 1843914"/>
                  <a:gd name="connsiteX9" fmla="*/ 1191635 w 1740275"/>
                  <a:gd name="connsiteY9" fmla="*/ 1834386 h 1843914"/>
                  <a:gd name="connsiteX10" fmla="*/ 1446077 w 1740275"/>
                  <a:gd name="connsiteY10" fmla="*/ 1818483 h 1843914"/>
                  <a:gd name="connsiteX11" fmla="*/ 1469931 w 1740275"/>
                  <a:gd name="connsiteY11" fmla="*/ 1810532 h 1843914"/>
                  <a:gd name="connsiteX12" fmla="*/ 1493785 w 1740275"/>
                  <a:gd name="connsiteY12" fmla="*/ 1778727 h 1843914"/>
                  <a:gd name="connsiteX13" fmla="*/ 1517639 w 1740275"/>
                  <a:gd name="connsiteY13" fmla="*/ 1754873 h 1843914"/>
                  <a:gd name="connsiteX14" fmla="*/ 1525590 w 1740275"/>
                  <a:gd name="connsiteY14" fmla="*/ 1715116 h 1843914"/>
                  <a:gd name="connsiteX15" fmla="*/ 1549444 w 1740275"/>
                  <a:gd name="connsiteY15" fmla="*/ 1524285 h 1843914"/>
                  <a:gd name="connsiteX16" fmla="*/ 1581249 w 1740275"/>
                  <a:gd name="connsiteY16" fmla="*/ 1476577 h 1843914"/>
                  <a:gd name="connsiteX17" fmla="*/ 1605103 w 1740275"/>
                  <a:gd name="connsiteY17" fmla="*/ 1468626 h 1843914"/>
                  <a:gd name="connsiteX18" fmla="*/ 1621006 w 1740275"/>
                  <a:gd name="connsiteY18" fmla="*/ 1436820 h 1843914"/>
                  <a:gd name="connsiteX19" fmla="*/ 1644860 w 1740275"/>
                  <a:gd name="connsiteY19" fmla="*/ 1222135 h 1843914"/>
                  <a:gd name="connsiteX20" fmla="*/ 1652811 w 1740275"/>
                  <a:gd name="connsiteY20" fmla="*/ 1198281 h 1843914"/>
                  <a:gd name="connsiteX21" fmla="*/ 1684616 w 1740275"/>
                  <a:gd name="connsiteY21" fmla="*/ 1158525 h 1843914"/>
                  <a:gd name="connsiteX22" fmla="*/ 1708470 w 1740275"/>
                  <a:gd name="connsiteY22" fmla="*/ 1086963 h 1843914"/>
                  <a:gd name="connsiteX23" fmla="*/ 1732324 w 1740275"/>
                  <a:gd name="connsiteY23" fmla="*/ 1023353 h 1843914"/>
                  <a:gd name="connsiteX24" fmla="*/ 1740275 w 1740275"/>
                  <a:gd name="connsiteY24" fmla="*/ 983596 h 1843914"/>
                  <a:gd name="connsiteX25" fmla="*/ 1724373 w 1740275"/>
                  <a:gd name="connsiteY25" fmla="*/ 768911 h 1843914"/>
                  <a:gd name="connsiteX26" fmla="*/ 1684616 w 1740275"/>
                  <a:gd name="connsiteY26" fmla="*/ 729154 h 1843914"/>
                  <a:gd name="connsiteX27" fmla="*/ 1660762 w 1740275"/>
                  <a:gd name="connsiteY27" fmla="*/ 697349 h 1843914"/>
                  <a:gd name="connsiteX28" fmla="*/ 1597152 w 1740275"/>
                  <a:gd name="connsiteY28" fmla="*/ 649641 h 1843914"/>
                  <a:gd name="connsiteX29" fmla="*/ 1533542 w 1740275"/>
                  <a:gd name="connsiteY29" fmla="*/ 593982 h 1843914"/>
                  <a:gd name="connsiteX30" fmla="*/ 1501736 w 1740275"/>
                  <a:gd name="connsiteY30" fmla="*/ 578080 h 1843914"/>
                  <a:gd name="connsiteX31" fmla="*/ 1446077 w 1740275"/>
                  <a:gd name="connsiteY31" fmla="*/ 538323 h 1843914"/>
                  <a:gd name="connsiteX32" fmla="*/ 1422223 w 1740275"/>
                  <a:gd name="connsiteY32" fmla="*/ 514469 h 1843914"/>
                  <a:gd name="connsiteX33" fmla="*/ 1374515 w 1740275"/>
                  <a:gd name="connsiteY33" fmla="*/ 498567 h 1843914"/>
                  <a:gd name="connsiteX34" fmla="*/ 1334759 w 1740275"/>
                  <a:gd name="connsiteY34" fmla="*/ 482664 h 1843914"/>
                  <a:gd name="connsiteX35" fmla="*/ 1137595 w 1740275"/>
                  <a:gd name="connsiteY35" fmla="*/ 314711 h 1843914"/>
                  <a:gd name="connsiteX36" fmla="*/ 1139657 w 1740275"/>
                  <a:gd name="connsiteY36" fmla="*/ 126725 h 1843914"/>
                  <a:gd name="connsiteX37" fmla="*/ 1050580 w 1740275"/>
                  <a:gd name="connsiteY37" fmla="*/ 40232 h 1843914"/>
                  <a:gd name="connsiteX38" fmla="*/ 809107 w 1740275"/>
                  <a:gd name="connsiteY38" fmla="*/ 10962 h 1843914"/>
                  <a:gd name="connsiteX39" fmla="*/ 645228 w 1740275"/>
                  <a:gd name="connsiteY39" fmla="*/ 106007 h 1843914"/>
                  <a:gd name="connsiteX40" fmla="*/ 670580 w 1740275"/>
                  <a:gd name="connsiteY40" fmla="*/ 341541 h 1843914"/>
                  <a:gd name="connsiteX41" fmla="*/ 452164 w 1740275"/>
                  <a:gd name="connsiteY41" fmla="*/ 498567 h 1843914"/>
                  <a:gd name="connsiteX42" fmla="*/ 236987 w 1740275"/>
                  <a:gd name="connsiteY42" fmla="*/ 325638 h 1843914"/>
                  <a:gd name="connsiteX43" fmla="*/ 52410 w 1740275"/>
                  <a:gd name="connsiteY43" fmla="*/ 334900 h 1843914"/>
                  <a:gd name="connsiteX44" fmla="*/ 155362 w 1740275"/>
                  <a:gd name="connsiteY44" fmla="*/ 703300 h 1843914"/>
                  <a:gd name="connsiteX45" fmla="*/ 46155 w 1740275"/>
                  <a:gd name="connsiteY45" fmla="*/ 982572 h 1843914"/>
                  <a:gd name="connsiteX0" fmla="*/ 46155 w 1740275"/>
                  <a:gd name="connsiteY0" fmla="*/ 982572 h 1843914"/>
                  <a:gd name="connsiteX1" fmla="*/ 173869 w 1740275"/>
                  <a:gd name="connsiteY1" fmla="*/ 1211208 h 1843914"/>
                  <a:gd name="connsiteX2" fmla="*/ 198891 w 1740275"/>
                  <a:gd name="connsiteY2" fmla="*/ 1524470 h 1843914"/>
                  <a:gd name="connsiteX3" fmla="*/ 368922 w 1740275"/>
                  <a:gd name="connsiteY3" fmla="*/ 1563067 h 1843914"/>
                  <a:gd name="connsiteX4" fmla="*/ 478129 w 1740275"/>
                  <a:gd name="connsiteY4" fmla="*/ 1720092 h 1843914"/>
                  <a:gd name="connsiteX5" fmla="*/ 611190 w 1740275"/>
                  <a:gd name="connsiteY5" fmla="*/ 1794629 h 1843914"/>
                  <a:gd name="connsiteX6" fmla="*/ 809973 w 1740275"/>
                  <a:gd name="connsiteY6" fmla="*/ 1802580 h 1843914"/>
                  <a:gd name="connsiteX7" fmla="*/ 1040561 w 1740275"/>
                  <a:gd name="connsiteY7" fmla="*/ 1810532 h 1843914"/>
                  <a:gd name="connsiteX8" fmla="*/ 1080317 w 1740275"/>
                  <a:gd name="connsiteY8" fmla="*/ 1818483 h 1843914"/>
                  <a:gd name="connsiteX9" fmla="*/ 1191635 w 1740275"/>
                  <a:gd name="connsiteY9" fmla="*/ 1834386 h 1843914"/>
                  <a:gd name="connsiteX10" fmla="*/ 1446077 w 1740275"/>
                  <a:gd name="connsiteY10" fmla="*/ 1818483 h 1843914"/>
                  <a:gd name="connsiteX11" fmla="*/ 1469931 w 1740275"/>
                  <a:gd name="connsiteY11" fmla="*/ 1810532 h 1843914"/>
                  <a:gd name="connsiteX12" fmla="*/ 1493785 w 1740275"/>
                  <a:gd name="connsiteY12" fmla="*/ 1778727 h 1843914"/>
                  <a:gd name="connsiteX13" fmla="*/ 1517639 w 1740275"/>
                  <a:gd name="connsiteY13" fmla="*/ 1754873 h 1843914"/>
                  <a:gd name="connsiteX14" fmla="*/ 1525590 w 1740275"/>
                  <a:gd name="connsiteY14" fmla="*/ 1715116 h 1843914"/>
                  <a:gd name="connsiteX15" fmla="*/ 1549444 w 1740275"/>
                  <a:gd name="connsiteY15" fmla="*/ 1524285 h 1843914"/>
                  <a:gd name="connsiteX16" fmla="*/ 1581249 w 1740275"/>
                  <a:gd name="connsiteY16" fmla="*/ 1476577 h 1843914"/>
                  <a:gd name="connsiteX17" fmla="*/ 1605103 w 1740275"/>
                  <a:gd name="connsiteY17" fmla="*/ 1468626 h 1843914"/>
                  <a:gd name="connsiteX18" fmla="*/ 1621006 w 1740275"/>
                  <a:gd name="connsiteY18" fmla="*/ 1436820 h 1843914"/>
                  <a:gd name="connsiteX19" fmla="*/ 1644860 w 1740275"/>
                  <a:gd name="connsiteY19" fmla="*/ 1222135 h 1843914"/>
                  <a:gd name="connsiteX20" fmla="*/ 1652811 w 1740275"/>
                  <a:gd name="connsiteY20" fmla="*/ 1198281 h 1843914"/>
                  <a:gd name="connsiteX21" fmla="*/ 1684616 w 1740275"/>
                  <a:gd name="connsiteY21" fmla="*/ 1158525 h 1843914"/>
                  <a:gd name="connsiteX22" fmla="*/ 1708470 w 1740275"/>
                  <a:gd name="connsiteY22" fmla="*/ 1086963 h 1843914"/>
                  <a:gd name="connsiteX23" fmla="*/ 1732324 w 1740275"/>
                  <a:gd name="connsiteY23" fmla="*/ 1023353 h 1843914"/>
                  <a:gd name="connsiteX24" fmla="*/ 1740275 w 1740275"/>
                  <a:gd name="connsiteY24" fmla="*/ 983596 h 1843914"/>
                  <a:gd name="connsiteX25" fmla="*/ 1724373 w 1740275"/>
                  <a:gd name="connsiteY25" fmla="*/ 768911 h 1843914"/>
                  <a:gd name="connsiteX26" fmla="*/ 1684616 w 1740275"/>
                  <a:gd name="connsiteY26" fmla="*/ 729154 h 1843914"/>
                  <a:gd name="connsiteX27" fmla="*/ 1660762 w 1740275"/>
                  <a:gd name="connsiteY27" fmla="*/ 697349 h 1843914"/>
                  <a:gd name="connsiteX28" fmla="*/ 1597152 w 1740275"/>
                  <a:gd name="connsiteY28" fmla="*/ 649641 h 1843914"/>
                  <a:gd name="connsiteX29" fmla="*/ 1533542 w 1740275"/>
                  <a:gd name="connsiteY29" fmla="*/ 593982 h 1843914"/>
                  <a:gd name="connsiteX30" fmla="*/ 1501736 w 1740275"/>
                  <a:gd name="connsiteY30" fmla="*/ 578080 h 1843914"/>
                  <a:gd name="connsiteX31" fmla="*/ 1446077 w 1740275"/>
                  <a:gd name="connsiteY31" fmla="*/ 538323 h 1843914"/>
                  <a:gd name="connsiteX32" fmla="*/ 1422223 w 1740275"/>
                  <a:gd name="connsiteY32" fmla="*/ 514469 h 1843914"/>
                  <a:gd name="connsiteX33" fmla="*/ 1374515 w 1740275"/>
                  <a:gd name="connsiteY33" fmla="*/ 498567 h 1843914"/>
                  <a:gd name="connsiteX34" fmla="*/ 1334759 w 1740275"/>
                  <a:gd name="connsiteY34" fmla="*/ 482664 h 1843914"/>
                  <a:gd name="connsiteX35" fmla="*/ 1137595 w 1740275"/>
                  <a:gd name="connsiteY35" fmla="*/ 314711 h 1843914"/>
                  <a:gd name="connsiteX36" fmla="*/ 1139657 w 1740275"/>
                  <a:gd name="connsiteY36" fmla="*/ 126725 h 1843914"/>
                  <a:gd name="connsiteX37" fmla="*/ 1050580 w 1740275"/>
                  <a:gd name="connsiteY37" fmla="*/ 40232 h 1843914"/>
                  <a:gd name="connsiteX38" fmla="*/ 809107 w 1740275"/>
                  <a:gd name="connsiteY38" fmla="*/ 10962 h 1843914"/>
                  <a:gd name="connsiteX39" fmla="*/ 645228 w 1740275"/>
                  <a:gd name="connsiteY39" fmla="*/ 106007 h 1843914"/>
                  <a:gd name="connsiteX40" fmla="*/ 670580 w 1740275"/>
                  <a:gd name="connsiteY40" fmla="*/ 341541 h 1843914"/>
                  <a:gd name="connsiteX41" fmla="*/ 452164 w 1740275"/>
                  <a:gd name="connsiteY41" fmla="*/ 498567 h 1843914"/>
                  <a:gd name="connsiteX42" fmla="*/ 236987 w 1740275"/>
                  <a:gd name="connsiteY42" fmla="*/ 325638 h 1843914"/>
                  <a:gd name="connsiteX43" fmla="*/ 52410 w 1740275"/>
                  <a:gd name="connsiteY43" fmla="*/ 334900 h 1843914"/>
                  <a:gd name="connsiteX44" fmla="*/ 155362 w 1740275"/>
                  <a:gd name="connsiteY44" fmla="*/ 703300 h 1843914"/>
                  <a:gd name="connsiteX45" fmla="*/ 46155 w 1740275"/>
                  <a:gd name="connsiteY45" fmla="*/ 982572 h 1843914"/>
                  <a:gd name="connsiteX0" fmla="*/ 73020 w 1767140"/>
                  <a:gd name="connsiteY0" fmla="*/ 982572 h 1843914"/>
                  <a:gd name="connsiteX1" fmla="*/ 200734 w 1767140"/>
                  <a:gd name="connsiteY1" fmla="*/ 1211208 h 1843914"/>
                  <a:gd name="connsiteX2" fmla="*/ 225756 w 1767140"/>
                  <a:gd name="connsiteY2" fmla="*/ 1524470 h 1843914"/>
                  <a:gd name="connsiteX3" fmla="*/ 395787 w 1767140"/>
                  <a:gd name="connsiteY3" fmla="*/ 1563067 h 1843914"/>
                  <a:gd name="connsiteX4" fmla="*/ 504994 w 1767140"/>
                  <a:gd name="connsiteY4" fmla="*/ 1720092 h 1843914"/>
                  <a:gd name="connsiteX5" fmla="*/ 638055 w 1767140"/>
                  <a:gd name="connsiteY5" fmla="*/ 1794629 h 1843914"/>
                  <a:gd name="connsiteX6" fmla="*/ 836838 w 1767140"/>
                  <a:gd name="connsiteY6" fmla="*/ 1802580 h 1843914"/>
                  <a:gd name="connsiteX7" fmla="*/ 1067426 w 1767140"/>
                  <a:gd name="connsiteY7" fmla="*/ 1810532 h 1843914"/>
                  <a:gd name="connsiteX8" fmla="*/ 1107182 w 1767140"/>
                  <a:gd name="connsiteY8" fmla="*/ 1818483 h 1843914"/>
                  <a:gd name="connsiteX9" fmla="*/ 1218500 w 1767140"/>
                  <a:gd name="connsiteY9" fmla="*/ 1834386 h 1843914"/>
                  <a:gd name="connsiteX10" fmla="*/ 1472942 w 1767140"/>
                  <a:gd name="connsiteY10" fmla="*/ 1818483 h 1843914"/>
                  <a:gd name="connsiteX11" fmla="*/ 1496796 w 1767140"/>
                  <a:gd name="connsiteY11" fmla="*/ 1810532 h 1843914"/>
                  <a:gd name="connsiteX12" fmla="*/ 1520650 w 1767140"/>
                  <a:gd name="connsiteY12" fmla="*/ 1778727 h 1843914"/>
                  <a:gd name="connsiteX13" fmla="*/ 1544504 w 1767140"/>
                  <a:gd name="connsiteY13" fmla="*/ 1754873 h 1843914"/>
                  <a:gd name="connsiteX14" fmla="*/ 1552455 w 1767140"/>
                  <a:gd name="connsiteY14" fmla="*/ 1715116 h 1843914"/>
                  <a:gd name="connsiteX15" fmla="*/ 1576309 w 1767140"/>
                  <a:gd name="connsiteY15" fmla="*/ 1524285 h 1843914"/>
                  <a:gd name="connsiteX16" fmla="*/ 1608114 w 1767140"/>
                  <a:gd name="connsiteY16" fmla="*/ 1476577 h 1843914"/>
                  <a:gd name="connsiteX17" fmla="*/ 1631968 w 1767140"/>
                  <a:gd name="connsiteY17" fmla="*/ 1468626 h 1843914"/>
                  <a:gd name="connsiteX18" fmla="*/ 1647871 w 1767140"/>
                  <a:gd name="connsiteY18" fmla="*/ 1436820 h 1843914"/>
                  <a:gd name="connsiteX19" fmla="*/ 1671725 w 1767140"/>
                  <a:gd name="connsiteY19" fmla="*/ 1222135 h 1843914"/>
                  <a:gd name="connsiteX20" fmla="*/ 1679676 w 1767140"/>
                  <a:gd name="connsiteY20" fmla="*/ 1198281 h 1843914"/>
                  <a:gd name="connsiteX21" fmla="*/ 1711481 w 1767140"/>
                  <a:gd name="connsiteY21" fmla="*/ 1158525 h 1843914"/>
                  <a:gd name="connsiteX22" fmla="*/ 1735335 w 1767140"/>
                  <a:gd name="connsiteY22" fmla="*/ 1086963 h 1843914"/>
                  <a:gd name="connsiteX23" fmla="*/ 1759189 w 1767140"/>
                  <a:gd name="connsiteY23" fmla="*/ 1023353 h 1843914"/>
                  <a:gd name="connsiteX24" fmla="*/ 1767140 w 1767140"/>
                  <a:gd name="connsiteY24" fmla="*/ 983596 h 1843914"/>
                  <a:gd name="connsiteX25" fmla="*/ 1751238 w 1767140"/>
                  <a:gd name="connsiteY25" fmla="*/ 768911 h 1843914"/>
                  <a:gd name="connsiteX26" fmla="*/ 1711481 w 1767140"/>
                  <a:gd name="connsiteY26" fmla="*/ 729154 h 1843914"/>
                  <a:gd name="connsiteX27" fmla="*/ 1687627 w 1767140"/>
                  <a:gd name="connsiteY27" fmla="*/ 697349 h 1843914"/>
                  <a:gd name="connsiteX28" fmla="*/ 1624017 w 1767140"/>
                  <a:gd name="connsiteY28" fmla="*/ 649641 h 1843914"/>
                  <a:gd name="connsiteX29" fmla="*/ 1560407 w 1767140"/>
                  <a:gd name="connsiteY29" fmla="*/ 593982 h 1843914"/>
                  <a:gd name="connsiteX30" fmla="*/ 1528601 w 1767140"/>
                  <a:gd name="connsiteY30" fmla="*/ 578080 h 1843914"/>
                  <a:gd name="connsiteX31" fmla="*/ 1472942 w 1767140"/>
                  <a:gd name="connsiteY31" fmla="*/ 538323 h 1843914"/>
                  <a:gd name="connsiteX32" fmla="*/ 1449088 w 1767140"/>
                  <a:gd name="connsiteY32" fmla="*/ 514469 h 1843914"/>
                  <a:gd name="connsiteX33" fmla="*/ 1401380 w 1767140"/>
                  <a:gd name="connsiteY33" fmla="*/ 498567 h 1843914"/>
                  <a:gd name="connsiteX34" fmla="*/ 1361624 w 1767140"/>
                  <a:gd name="connsiteY34" fmla="*/ 482664 h 1843914"/>
                  <a:gd name="connsiteX35" fmla="*/ 1164460 w 1767140"/>
                  <a:gd name="connsiteY35" fmla="*/ 314711 h 1843914"/>
                  <a:gd name="connsiteX36" fmla="*/ 1166522 w 1767140"/>
                  <a:gd name="connsiteY36" fmla="*/ 126725 h 1843914"/>
                  <a:gd name="connsiteX37" fmla="*/ 1077445 w 1767140"/>
                  <a:gd name="connsiteY37" fmla="*/ 40232 h 1843914"/>
                  <a:gd name="connsiteX38" fmla="*/ 835972 w 1767140"/>
                  <a:gd name="connsiteY38" fmla="*/ 10962 h 1843914"/>
                  <a:gd name="connsiteX39" fmla="*/ 672093 w 1767140"/>
                  <a:gd name="connsiteY39" fmla="*/ 106007 h 1843914"/>
                  <a:gd name="connsiteX40" fmla="*/ 697445 w 1767140"/>
                  <a:gd name="connsiteY40" fmla="*/ 341541 h 1843914"/>
                  <a:gd name="connsiteX41" fmla="*/ 479029 w 1767140"/>
                  <a:gd name="connsiteY41" fmla="*/ 498567 h 1843914"/>
                  <a:gd name="connsiteX42" fmla="*/ 263852 w 1767140"/>
                  <a:gd name="connsiteY42" fmla="*/ 325638 h 1843914"/>
                  <a:gd name="connsiteX43" fmla="*/ 79275 w 1767140"/>
                  <a:gd name="connsiteY43" fmla="*/ 334900 h 1843914"/>
                  <a:gd name="connsiteX44" fmla="*/ 182227 w 1767140"/>
                  <a:gd name="connsiteY44" fmla="*/ 703300 h 1843914"/>
                  <a:gd name="connsiteX45" fmla="*/ 73020 w 1767140"/>
                  <a:gd name="connsiteY45" fmla="*/ 982572 h 1843914"/>
                  <a:gd name="connsiteX0" fmla="*/ 73020 w 1767140"/>
                  <a:gd name="connsiteY0" fmla="*/ 982572 h 1843914"/>
                  <a:gd name="connsiteX1" fmla="*/ 200734 w 1767140"/>
                  <a:gd name="connsiteY1" fmla="*/ 1211208 h 1843914"/>
                  <a:gd name="connsiteX2" fmla="*/ 225756 w 1767140"/>
                  <a:gd name="connsiteY2" fmla="*/ 1524470 h 1843914"/>
                  <a:gd name="connsiteX3" fmla="*/ 395787 w 1767140"/>
                  <a:gd name="connsiteY3" fmla="*/ 1563067 h 1843914"/>
                  <a:gd name="connsiteX4" fmla="*/ 504994 w 1767140"/>
                  <a:gd name="connsiteY4" fmla="*/ 1720092 h 1843914"/>
                  <a:gd name="connsiteX5" fmla="*/ 638055 w 1767140"/>
                  <a:gd name="connsiteY5" fmla="*/ 1794629 h 1843914"/>
                  <a:gd name="connsiteX6" fmla="*/ 836838 w 1767140"/>
                  <a:gd name="connsiteY6" fmla="*/ 1802580 h 1843914"/>
                  <a:gd name="connsiteX7" fmla="*/ 1067426 w 1767140"/>
                  <a:gd name="connsiteY7" fmla="*/ 1810532 h 1843914"/>
                  <a:gd name="connsiteX8" fmla="*/ 1107182 w 1767140"/>
                  <a:gd name="connsiteY8" fmla="*/ 1818483 h 1843914"/>
                  <a:gd name="connsiteX9" fmla="*/ 1218500 w 1767140"/>
                  <a:gd name="connsiteY9" fmla="*/ 1834386 h 1843914"/>
                  <a:gd name="connsiteX10" fmla="*/ 1472942 w 1767140"/>
                  <a:gd name="connsiteY10" fmla="*/ 1818483 h 1843914"/>
                  <a:gd name="connsiteX11" fmla="*/ 1496796 w 1767140"/>
                  <a:gd name="connsiteY11" fmla="*/ 1810532 h 1843914"/>
                  <a:gd name="connsiteX12" fmla="*/ 1520650 w 1767140"/>
                  <a:gd name="connsiteY12" fmla="*/ 1778727 h 1843914"/>
                  <a:gd name="connsiteX13" fmla="*/ 1544504 w 1767140"/>
                  <a:gd name="connsiteY13" fmla="*/ 1754873 h 1843914"/>
                  <a:gd name="connsiteX14" fmla="*/ 1552455 w 1767140"/>
                  <a:gd name="connsiteY14" fmla="*/ 1715116 h 1843914"/>
                  <a:gd name="connsiteX15" fmla="*/ 1576309 w 1767140"/>
                  <a:gd name="connsiteY15" fmla="*/ 1524285 h 1843914"/>
                  <a:gd name="connsiteX16" fmla="*/ 1608114 w 1767140"/>
                  <a:gd name="connsiteY16" fmla="*/ 1476577 h 1843914"/>
                  <a:gd name="connsiteX17" fmla="*/ 1631968 w 1767140"/>
                  <a:gd name="connsiteY17" fmla="*/ 1468626 h 1843914"/>
                  <a:gd name="connsiteX18" fmla="*/ 1647871 w 1767140"/>
                  <a:gd name="connsiteY18" fmla="*/ 1436820 h 1843914"/>
                  <a:gd name="connsiteX19" fmla="*/ 1671725 w 1767140"/>
                  <a:gd name="connsiteY19" fmla="*/ 1222135 h 1843914"/>
                  <a:gd name="connsiteX20" fmla="*/ 1679676 w 1767140"/>
                  <a:gd name="connsiteY20" fmla="*/ 1198281 h 1843914"/>
                  <a:gd name="connsiteX21" fmla="*/ 1711481 w 1767140"/>
                  <a:gd name="connsiteY21" fmla="*/ 1158525 h 1843914"/>
                  <a:gd name="connsiteX22" fmla="*/ 1735335 w 1767140"/>
                  <a:gd name="connsiteY22" fmla="*/ 1086963 h 1843914"/>
                  <a:gd name="connsiteX23" fmla="*/ 1759189 w 1767140"/>
                  <a:gd name="connsiteY23" fmla="*/ 1023353 h 1843914"/>
                  <a:gd name="connsiteX24" fmla="*/ 1767140 w 1767140"/>
                  <a:gd name="connsiteY24" fmla="*/ 983596 h 1843914"/>
                  <a:gd name="connsiteX25" fmla="*/ 1751238 w 1767140"/>
                  <a:gd name="connsiteY25" fmla="*/ 768911 h 1843914"/>
                  <a:gd name="connsiteX26" fmla="*/ 1711481 w 1767140"/>
                  <a:gd name="connsiteY26" fmla="*/ 729154 h 1843914"/>
                  <a:gd name="connsiteX27" fmla="*/ 1687627 w 1767140"/>
                  <a:gd name="connsiteY27" fmla="*/ 697349 h 1843914"/>
                  <a:gd name="connsiteX28" fmla="*/ 1624017 w 1767140"/>
                  <a:gd name="connsiteY28" fmla="*/ 649641 h 1843914"/>
                  <a:gd name="connsiteX29" fmla="*/ 1560407 w 1767140"/>
                  <a:gd name="connsiteY29" fmla="*/ 593982 h 1843914"/>
                  <a:gd name="connsiteX30" fmla="*/ 1528601 w 1767140"/>
                  <a:gd name="connsiteY30" fmla="*/ 578080 h 1843914"/>
                  <a:gd name="connsiteX31" fmla="*/ 1472942 w 1767140"/>
                  <a:gd name="connsiteY31" fmla="*/ 538323 h 1843914"/>
                  <a:gd name="connsiteX32" fmla="*/ 1449088 w 1767140"/>
                  <a:gd name="connsiteY32" fmla="*/ 514469 h 1843914"/>
                  <a:gd name="connsiteX33" fmla="*/ 1401380 w 1767140"/>
                  <a:gd name="connsiteY33" fmla="*/ 498567 h 1843914"/>
                  <a:gd name="connsiteX34" fmla="*/ 1361624 w 1767140"/>
                  <a:gd name="connsiteY34" fmla="*/ 482664 h 1843914"/>
                  <a:gd name="connsiteX35" fmla="*/ 1164460 w 1767140"/>
                  <a:gd name="connsiteY35" fmla="*/ 314711 h 1843914"/>
                  <a:gd name="connsiteX36" fmla="*/ 1166522 w 1767140"/>
                  <a:gd name="connsiteY36" fmla="*/ 126725 h 1843914"/>
                  <a:gd name="connsiteX37" fmla="*/ 1077445 w 1767140"/>
                  <a:gd name="connsiteY37" fmla="*/ 40232 h 1843914"/>
                  <a:gd name="connsiteX38" fmla="*/ 835972 w 1767140"/>
                  <a:gd name="connsiteY38" fmla="*/ 10962 h 1843914"/>
                  <a:gd name="connsiteX39" fmla="*/ 672093 w 1767140"/>
                  <a:gd name="connsiteY39" fmla="*/ 106007 h 1843914"/>
                  <a:gd name="connsiteX40" fmla="*/ 697445 w 1767140"/>
                  <a:gd name="connsiteY40" fmla="*/ 341541 h 1843914"/>
                  <a:gd name="connsiteX41" fmla="*/ 479029 w 1767140"/>
                  <a:gd name="connsiteY41" fmla="*/ 498567 h 1843914"/>
                  <a:gd name="connsiteX42" fmla="*/ 263852 w 1767140"/>
                  <a:gd name="connsiteY42" fmla="*/ 325638 h 1843914"/>
                  <a:gd name="connsiteX43" fmla="*/ 79275 w 1767140"/>
                  <a:gd name="connsiteY43" fmla="*/ 334900 h 1843914"/>
                  <a:gd name="connsiteX44" fmla="*/ 182227 w 1767140"/>
                  <a:gd name="connsiteY44" fmla="*/ 703300 h 1843914"/>
                  <a:gd name="connsiteX45" fmla="*/ 73020 w 1767140"/>
                  <a:gd name="connsiteY45" fmla="*/ 982572 h 1843914"/>
                  <a:gd name="connsiteX0" fmla="*/ 73020 w 1767140"/>
                  <a:gd name="connsiteY0" fmla="*/ 982572 h 2970348"/>
                  <a:gd name="connsiteX1" fmla="*/ 200734 w 1767140"/>
                  <a:gd name="connsiteY1" fmla="*/ 1211208 h 2970348"/>
                  <a:gd name="connsiteX2" fmla="*/ 225756 w 1767140"/>
                  <a:gd name="connsiteY2" fmla="*/ 1524470 h 2970348"/>
                  <a:gd name="connsiteX3" fmla="*/ 395787 w 1767140"/>
                  <a:gd name="connsiteY3" fmla="*/ 1563067 h 2970348"/>
                  <a:gd name="connsiteX4" fmla="*/ 504994 w 1767140"/>
                  <a:gd name="connsiteY4" fmla="*/ 1720092 h 2970348"/>
                  <a:gd name="connsiteX5" fmla="*/ 378754 w 1767140"/>
                  <a:gd name="connsiteY5" fmla="*/ 2970348 h 2970348"/>
                  <a:gd name="connsiteX6" fmla="*/ 836838 w 1767140"/>
                  <a:gd name="connsiteY6" fmla="*/ 1802580 h 2970348"/>
                  <a:gd name="connsiteX7" fmla="*/ 1067426 w 1767140"/>
                  <a:gd name="connsiteY7" fmla="*/ 1810532 h 2970348"/>
                  <a:gd name="connsiteX8" fmla="*/ 1107182 w 1767140"/>
                  <a:gd name="connsiteY8" fmla="*/ 1818483 h 2970348"/>
                  <a:gd name="connsiteX9" fmla="*/ 1218500 w 1767140"/>
                  <a:gd name="connsiteY9" fmla="*/ 1834386 h 2970348"/>
                  <a:gd name="connsiteX10" fmla="*/ 1472942 w 1767140"/>
                  <a:gd name="connsiteY10" fmla="*/ 1818483 h 2970348"/>
                  <a:gd name="connsiteX11" fmla="*/ 1496796 w 1767140"/>
                  <a:gd name="connsiteY11" fmla="*/ 1810532 h 2970348"/>
                  <a:gd name="connsiteX12" fmla="*/ 1520650 w 1767140"/>
                  <a:gd name="connsiteY12" fmla="*/ 1778727 h 2970348"/>
                  <a:gd name="connsiteX13" fmla="*/ 1544504 w 1767140"/>
                  <a:gd name="connsiteY13" fmla="*/ 1754873 h 2970348"/>
                  <a:gd name="connsiteX14" fmla="*/ 1552455 w 1767140"/>
                  <a:gd name="connsiteY14" fmla="*/ 1715116 h 2970348"/>
                  <a:gd name="connsiteX15" fmla="*/ 1576309 w 1767140"/>
                  <a:gd name="connsiteY15" fmla="*/ 1524285 h 2970348"/>
                  <a:gd name="connsiteX16" fmla="*/ 1608114 w 1767140"/>
                  <a:gd name="connsiteY16" fmla="*/ 1476577 h 2970348"/>
                  <a:gd name="connsiteX17" fmla="*/ 1631968 w 1767140"/>
                  <a:gd name="connsiteY17" fmla="*/ 1468626 h 2970348"/>
                  <a:gd name="connsiteX18" fmla="*/ 1647871 w 1767140"/>
                  <a:gd name="connsiteY18" fmla="*/ 1436820 h 2970348"/>
                  <a:gd name="connsiteX19" fmla="*/ 1671725 w 1767140"/>
                  <a:gd name="connsiteY19" fmla="*/ 1222135 h 2970348"/>
                  <a:gd name="connsiteX20" fmla="*/ 1679676 w 1767140"/>
                  <a:gd name="connsiteY20" fmla="*/ 1198281 h 2970348"/>
                  <a:gd name="connsiteX21" fmla="*/ 1711481 w 1767140"/>
                  <a:gd name="connsiteY21" fmla="*/ 1158525 h 2970348"/>
                  <a:gd name="connsiteX22" fmla="*/ 1735335 w 1767140"/>
                  <a:gd name="connsiteY22" fmla="*/ 1086963 h 2970348"/>
                  <a:gd name="connsiteX23" fmla="*/ 1759189 w 1767140"/>
                  <a:gd name="connsiteY23" fmla="*/ 1023353 h 2970348"/>
                  <a:gd name="connsiteX24" fmla="*/ 1767140 w 1767140"/>
                  <a:gd name="connsiteY24" fmla="*/ 983596 h 2970348"/>
                  <a:gd name="connsiteX25" fmla="*/ 1751238 w 1767140"/>
                  <a:gd name="connsiteY25" fmla="*/ 768911 h 2970348"/>
                  <a:gd name="connsiteX26" fmla="*/ 1711481 w 1767140"/>
                  <a:gd name="connsiteY26" fmla="*/ 729154 h 2970348"/>
                  <a:gd name="connsiteX27" fmla="*/ 1687627 w 1767140"/>
                  <a:gd name="connsiteY27" fmla="*/ 697349 h 2970348"/>
                  <a:gd name="connsiteX28" fmla="*/ 1624017 w 1767140"/>
                  <a:gd name="connsiteY28" fmla="*/ 649641 h 2970348"/>
                  <a:gd name="connsiteX29" fmla="*/ 1560407 w 1767140"/>
                  <a:gd name="connsiteY29" fmla="*/ 593982 h 2970348"/>
                  <a:gd name="connsiteX30" fmla="*/ 1528601 w 1767140"/>
                  <a:gd name="connsiteY30" fmla="*/ 578080 h 2970348"/>
                  <a:gd name="connsiteX31" fmla="*/ 1472942 w 1767140"/>
                  <a:gd name="connsiteY31" fmla="*/ 538323 h 2970348"/>
                  <a:gd name="connsiteX32" fmla="*/ 1449088 w 1767140"/>
                  <a:gd name="connsiteY32" fmla="*/ 514469 h 2970348"/>
                  <a:gd name="connsiteX33" fmla="*/ 1401380 w 1767140"/>
                  <a:gd name="connsiteY33" fmla="*/ 498567 h 2970348"/>
                  <a:gd name="connsiteX34" fmla="*/ 1361624 w 1767140"/>
                  <a:gd name="connsiteY34" fmla="*/ 482664 h 2970348"/>
                  <a:gd name="connsiteX35" fmla="*/ 1164460 w 1767140"/>
                  <a:gd name="connsiteY35" fmla="*/ 314711 h 2970348"/>
                  <a:gd name="connsiteX36" fmla="*/ 1166522 w 1767140"/>
                  <a:gd name="connsiteY36" fmla="*/ 126725 h 2970348"/>
                  <a:gd name="connsiteX37" fmla="*/ 1077445 w 1767140"/>
                  <a:gd name="connsiteY37" fmla="*/ 40232 h 2970348"/>
                  <a:gd name="connsiteX38" fmla="*/ 835972 w 1767140"/>
                  <a:gd name="connsiteY38" fmla="*/ 10962 h 2970348"/>
                  <a:gd name="connsiteX39" fmla="*/ 672093 w 1767140"/>
                  <a:gd name="connsiteY39" fmla="*/ 106007 h 2970348"/>
                  <a:gd name="connsiteX40" fmla="*/ 697445 w 1767140"/>
                  <a:gd name="connsiteY40" fmla="*/ 341541 h 2970348"/>
                  <a:gd name="connsiteX41" fmla="*/ 479029 w 1767140"/>
                  <a:gd name="connsiteY41" fmla="*/ 498567 h 2970348"/>
                  <a:gd name="connsiteX42" fmla="*/ 263852 w 1767140"/>
                  <a:gd name="connsiteY42" fmla="*/ 325638 h 2970348"/>
                  <a:gd name="connsiteX43" fmla="*/ 79275 w 1767140"/>
                  <a:gd name="connsiteY43" fmla="*/ 334900 h 2970348"/>
                  <a:gd name="connsiteX44" fmla="*/ 182227 w 1767140"/>
                  <a:gd name="connsiteY44" fmla="*/ 703300 h 2970348"/>
                  <a:gd name="connsiteX45" fmla="*/ 73020 w 1767140"/>
                  <a:gd name="connsiteY45" fmla="*/ 982572 h 2970348"/>
                  <a:gd name="connsiteX0" fmla="*/ 73020 w 1767140"/>
                  <a:gd name="connsiteY0" fmla="*/ 982572 h 3252466"/>
                  <a:gd name="connsiteX1" fmla="*/ 200734 w 1767140"/>
                  <a:gd name="connsiteY1" fmla="*/ 1211208 h 3252466"/>
                  <a:gd name="connsiteX2" fmla="*/ 225756 w 1767140"/>
                  <a:gd name="connsiteY2" fmla="*/ 1524470 h 3252466"/>
                  <a:gd name="connsiteX3" fmla="*/ 395787 w 1767140"/>
                  <a:gd name="connsiteY3" fmla="*/ 1563067 h 3252466"/>
                  <a:gd name="connsiteX4" fmla="*/ 504994 w 1767140"/>
                  <a:gd name="connsiteY4" fmla="*/ 1720092 h 3252466"/>
                  <a:gd name="connsiteX5" fmla="*/ 378754 w 1767140"/>
                  <a:gd name="connsiteY5" fmla="*/ 2970348 h 3252466"/>
                  <a:gd name="connsiteX6" fmla="*/ 663971 w 1767140"/>
                  <a:gd name="connsiteY6" fmla="*/ 3249619 h 3252466"/>
                  <a:gd name="connsiteX7" fmla="*/ 1067426 w 1767140"/>
                  <a:gd name="connsiteY7" fmla="*/ 1810532 h 3252466"/>
                  <a:gd name="connsiteX8" fmla="*/ 1107182 w 1767140"/>
                  <a:gd name="connsiteY8" fmla="*/ 1818483 h 3252466"/>
                  <a:gd name="connsiteX9" fmla="*/ 1218500 w 1767140"/>
                  <a:gd name="connsiteY9" fmla="*/ 1834386 h 3252466"/>
                  <a:gd name="connsiteX10" fmla="*/ 1472942 w 1767140"/>
                  <a:gd name="connsiteY10" fmla="*/ 1818483 h 3252466"/>
                  <a:gd name="connsiteX11" fmla="*/ 1496796 w 1767140"/>
                  <a:gd name="connsiteY11" fmla="*/ 1810532 h 3252466"/>
                  <a:gd name="connsiteX12" fmla="*/ 1520650 w 1767140"/>
                  <a:gd name="connsiteY12" fmla="*/ 1778727 h 3252466"/>
                  <a:gd name="connsiteX13" fmla="*/ 1544504 w 1767140"/>
                  <a:gd name="connsiteY13" fmla="*/ 1754873 h 3252466"/>
                  <a:gd name="connsiteX14" fmla="*/ 1552455 w 1767140"/>
                  <a:gd name="connsiteY14" fmla="*/ 1715116 h 3252466"/>
                  <a:gd name="connsiteX15" fmla="*/ 1576309 w 1767140"/>
                  <a:gd name="connsiteY15" fmla="*/ 1524285 h 3252466"/>
                  <a:gd name="connsiteX16" fmla="*/ 1608114 w 1767140"/>
                  <a:gd name="connsiteY16" fmla="*/ 1476577 h 3252466"/>
                  <a:gd name="connsiteX17" fmla="*/ 1631968 w 1767140"/>
                  <a:gd name="connsiteY17" fmla="*/ 1468626 h 3252466"/>
                  <a:gd name="connsiteX18" fmla="*/ 1647871 w 1767140"/>
                  <a:gd name="connsiteY18" fmla="*/ 1436820 h 3252466"/>
                  <a:gd name="connsiteX19" fmla="*/ 1671725 w 1767140"/>
                  <a:gd name="connsiteY19" fmla="*/ 1222135 h 3252466"/>
                  <a:gd name="connsiteX20" fmla="*/ 1679676 w 1767140"/>
                  <a:gd name="connsiteY20" fmla="*/ 1198281 h 3252466"/>
                  <a:gd name="connsiteX21" fmla="*/ 1711481 w 1767140"/>
                  <a:gd name="connsiteY21" fmla="*/ 1158525 h 3252466"/>
                  <a:gd name="connsiteX22" fmla="*/ 1735335 w 1767140"/>
                  <a:gd name="connsiteY22" fmla="*/ 1086963 h 3252466"/>
                  <a:gd name="connsiteX23" fmla="*/ 1759189 w 1767140"/>
                  <a:gd name="connsiteY23" fmla="*/ 1023353 h 3252466"/>
                  <a:gd name="connsiteX24" fmla="*/ 1767140 w 1767140"/>
                  <a:gd name="connsiteY24" fmla="*/ 983596 h 3252466"/>
                  <a:gd name="connsiteX25" fmla="*/ 1751238 w 1767140"/>
                  <a:gd name="connsiteY25" fmla="*/ 768911 h 3252466"/>
                  <a:gd name="connsiteX26" fmla="*/ 1711481 w 1767140"/>
                  <a:gd name="connsiteY26" fmla="*/ 729154 h 3252466"/>
                  <a:gd name="connsiteX27" fmla="*/ 1687627 w 1767140"/>
                  <a:gd name="connsiteY27" fmla="*/ 697349 h 3252466"/>
                  <a:gd name="connsiteX28" fmla="*/ 1624017 w 1767140"/>
                  <a:gd name="connsiteY28" fmla="*/ 649641 h 3252466"/>
                  <a:gd name="connsiteX29" fmla="*/ 1560407 w 1767140"/>
                  <a:gd name="connsiteY29" fmla="*/ 593982 h 3252466"/>
                  <a:gd name="connsiteX30" fmla="*/ 1528601 w 1767140"/>
                  <a:gd name="connsiteY30" fmla="*/ 578080 h 3252466"/>
                  <a:gd name="connsiteX31" fmla="*/ 1472942 w 1767140"/>
                  <a:gd name="connsiteY31" fmla="*/ 538323 h 3252466"/>
                  <a:gd name="connsiteX32" fmla="*/ 1449088 w 1767140"/>
                  <a:gd name="connsiteY32" fmla="*/ 514469 h 3252466"/>
                  <a:gd name="connsiteX33" fmla="*/ 1401380 w 1767140"/>
                  <a:gd name="connsiteY33" fmla="*/ 498567 h 3252466"/>
                  <a:gd name="connsiteX34" fmla="*/ 1361624 w 1767140"/>
                  <a:gd name="connsiteY34" fmla="*/ 482664 h 3252466"/>
                  <a:gd name="connsiteX35" fmla="*/ 1164460 w 1767140"/>
                  <a:gd name="connsiteY35" fmla="*/ 314711 h 3252466"/>
                  <a:gd name="connsiteX36" fmla="*/ 1166522 w 1767140"/>
                  <a:gd name="connsiteY36" fmla="*/ 126725 h 3252466"/>
                  <a:gd name="connsiteX37" fmla="*/ 1077445 w 1767140"/>
                  <a:gd name="connsiteY37" fmla="*/ 40232 h 3252466"/>
                  <a:gd name="connsiteX38" fmla="*/ 835972 w 1767140"/>
                  <a:gd name="connsiteY38" fmla="*/ 10962 h 3252466"/>
                  <a:gd name="connsiteX39" fmla="*/ 672093 w 1767140"/>
                  <a:gd name="connsiteY39" fmla="*/ 106007 h 3252466"/>
                  <a:gd name="connsiteX40" fmla="*/ 697445 w 1767140"/>
                  <a:gd name="connsiteY40" fmla="*/ 341541 h 3252466"/>
                  <a:gd name="connsiteX41" fmla="*/ 479029 w 1767140"/>
                  <a:gd name="connsiteY41" fmla="*/ 498567 h 3252466"/>
                  <a:gd name="connsiteX42" fmla="*/ 263852 w 1767140"/>
                  <a:gd name="connsiteY42" fmla="*/ 325638 h 3252466"/>
                  <a:gd name="connsiteX43" fmla="*/ 79275 w 1767140"/>
                  <a:gd name="connsiteY43" fmla="*/ 334900 h 3252466"/>
                  <a:gd name="connsiteX44" fmla="*/ 182227 w 1767140"/>
                  <a:gd name="connsiteY44" fmla="*/ 703300 h 3252466"/>
                  <a:gd name="connsiteX45" fmla="*/ 73020 w 1767140"/>
                  <a:gd name="connsiteY45" fmla="*/ 982572 h 3252466"/>
                  <a:gd name="connsiteX0" fmla="*/ 73020 w 1767140"/>
                  <a:gd name="connsiteY0" fmla="*/ 982572 h 3258365"/>
                  <a:gd name="connsiteX1" fmla="*/ 200734 w 1767140"/>
                  <a:gd name="connsiteY1" fmla="*/ 1211208 h 3258365"/>
                  <a:gd name="connsiteX2" fmla="*/ 225756 w 1767140"/>
                  <a:gd name="connsiteY2" fmla="*/ 1524470 h 3258365"/>
                  <a:gd name="connsiteX3" fmla="*/ 395787 w 1767140"/>
                  <a:gd name="connsiteY3" fmla="*/ 1563067 h 3258365"/>
                  <a:gd name="connsiteX4" fmla="*/ 504994 w 1767140"/>
                  <a:gd name="connsiteY4" fmla="*/ 1720092 h 3258365"/>
                  <a:gd name="connsiteX5" fmla="*/ 378754 w 1767140"/>
                  <a:gd name="connsiteY5" fmla="*/ 2970348 h 3258365"/>
                  <a:gd name="connsiteX6" fmla="*/ 663971 w 1767140"/>
                  <a:gd name="connsiteY6" fmla="*/ 3249619 h 3258365"/>
                  <a:gd name="connsiteX7" fmla="*/ 894559 w 1767140"/>
                  <a:gd name="connsiteY7" fmla="*/ 3257571 h 3258365"/>
                  <a:gd name="connsiteX8" fmla="*/ 1107182 w 1767140"/>
                  <a:gd name="connsiteY8" fmla="*/ 1818483 h 3258365"/>
                  <a:gd name="connsiteX9" fmla="*/ 1218500 w 1767140"/>
                  <a:gd name="connsiteY9" fmla="*/ 1834386 h 3258365"/>
                  <a:gd name="connsiteX10" fmla="*/ 1472942 w 1767140"/>
                  <a:gd name="connsiteY10" fmla="*/ 1818483 h 3258365"/>
                  <a:gd name="connsiteX11" fmla="*/ 1496796 w 1767140"/>
                  <a:gd name="connsiteY11" fmla="*/ 1810532 h 3258365"/>
                  <a:gd name="connsiteX12" fmla="*/ 1520650 w 1767140"/>
                  <a:gd name="connsiteY12" fmla="*/ 1778727 h 3258365"/>
                  <a:gd name="connsiteX13" fmla="*/ 1544504 w 1767140"/>
                  <a:gd name="connsiteY13" fmla="*/ 1754873 h 3258365"/>
                  <a:gd name="connsiteX14" fmla="*/ 1552455 w 1767140"/>
                  <a:gd name="connsiteY14" fmla="*/ 1715116 h 3258365"/>
                  <a:gd name="connsiteX15" fmla="*/ 1576309 w 1767140"/>
                  <a:gd name="connsiteY15" fmla="*/ 1524285 h 3258365"/>
                  <a:gd name="connsiteX16" fmla="*/ 1608114 w 1767140"/>
                  <a:gd name="connsiteY16" fmla="*/ 1476577 h 3258365"/>
                  <a:gd name="connsiteX17" fmla="*/ 1631968 w 1767140"/>
                  <a:gd name="connsiteY17" fmla="*/ 1468626 h 3258365"/>
                  <a:gd name="connsiteX18" fmla="*/ 1647871 w 1767140"/>
                  <a:gd name="connsiteY18" fmla="*/ 1436820 h 3258365"/>
                  <a:gd name="connsiteX19" fmla="*/ 1671725 w 1767140"/>
                  <a:gd name="connsiteY19" fmla="*/ 1222135 h 3258365"/>
                  <a:gd name="connsiteX20" fmla="*/ 1679676 w 1767140"/>
                  <a:gd name="connsiteY20" fmla="*/ 1198281 h 3258365"/>
                  <a:gd name="connsiteX21" fmla="*/ 1711481 w 1767140"/>
                  <a:gd name="connsiteY21" fmla="*/ 1158525 h 3258365"/>
                  <a:gd name="connsiteX22" fmla="*/ 1735335 w 1767140"/>
                  <a:gd name="connsiteY22" fmla="*/ 1086963 h 3258365"/>
                  <a:gd name="connsiteX23" fmla="*/ 1759189 w 1767140"/>
                  <a:gd name="connsiteY23" fmla="*/ 1023353 h 3258365"/>
                  <a:gd name="connsiteX24" fmla="*/ 1767140 w 1767140"/>
                  <a:gd name="connsiteY24" fmla="*/ 983596 h 3258365"/>
                  <a:gd name="connsiteX25" fmla="*/ 1751238 w 1767140"/>
                  <a:gd name="connsiteY25" fmla="*/ 768911 h 3258365"/>
                  <a:gd name="connsiteX26" fmla="*/ 1711481 w 1767140"/>
                  <a:gd name="connsiteY26" fmla="*/ 729154 h 3258365"/>
                  <a:gd name="connsiteX27" fmla="*/ 1687627 w 1767140"/>
                  <a:gd name="connsiteY27" fmla="*/ 697349 h 3258365"/>
                  <a:gd name="connsiteX28" fmla="*/ 1624017 w 1767140"/>
                  <a:gd name="connsiteY28" fmla="*/ 649641 h 3258365"/>
                  <a:gd name="connsiteX29" fmla="*/ 1560407 w 1767140"/>
                  <a:gd name="connsiteY29" fmla="*/ 593982 h 3258365"/>
                  <a:gd name="connsiteX30" fmla="*/ 1528601 w 1767140"/>
                  <a:gd name="connsiteY30" fmla="*/ 578080 h 3258365"/>
                  <a:gd name="connsiteX31" fmla="*/ 1472942 w 1767140"/>
                  <a:gd name="connsiteY31" fmla="*/ 538323 h 3258365"/>
                  <a:gd name="connsiteX32" fmla="*/ 1449088 w 1767140"/>
                  <a:gd name="connsiteY32" fmla="*/ 514469 h 3258365"/>
                  <a:gd name="connsiteX33" fmla="*/ 1401380 w 1767140"/>
                  <a:gd name="connsiteY33" fmla="*/ 498567 h 3258365"/>
                  <a:gd name="connsiteX34" fmla="*/ 1361624 w 1767140"/>
                  <a:gd name="connsiteY34" fmla="*/ 482664 h 3258365"/>
                  <a:gd name="connsiteX35" fmla="*/ 1164460 w 1767140"/>
                  <a:gd name="connsiteY35" fmla="*/ 314711 h 3258365"/>
                  <a:gd name="connsiteX36" fmla="*/ 1166522 w 1767140"/>
                  <a:gd name="connsiteY36" fmla="*/ 126725 h 3258365"/>
                  <a:gd name="connsiteX37" fmla="*/ 1077445 w 1767140"/>
                  <a:gd name="connsiteY37" fmla="*/ 40232 h 3258365"/>
                  <a:gd name="connsiteX38" fmla="*/ 835972 w 1767140"/>
                  <a:gd name="connsiteY38" fmla="*/ 10962 h 3258365"/>
                  <a:gd name="connsiteX39" fmla="*/ 672093 w 1767140"/>
                  <a:gd name="connsiteY39" fmla="*/ 106007 h 3258365"/>
                  <a:gd name="connsiteX40" fmla="*/ 697445 w 1767140"/>
                  <a:gd name="connsiteY40" fmla="*/ 341541 h 3258365"/>
                  <a:gd name="connsiteX41" fmla="*/ 479029 w 1767140"/>
                  <a:gd name="connsiteY41" fmla="*/ 498567 h 3258365"/>
                  <a:gd name="connsiteX42" fmla="*/ 263852 w 1767140"/>
                  <a:gd name="connsiteY42" fmla="*/ 325638 h 3258365"/>
                  <a:gd name="connsiteX43" fmla="*/ 79275 w 1767140"/>
                  <a:gd name="connsiteY43" fmla="*/ 334900 h 3258365"/>
                  <a:gd name="connsiteX44" fmla="*/ 182227 w 1767140"/>
                  <a:gd name="connsiteY44" fmla="*/ 703300 h 3258365"/>
                  <a:gd name="connsiteX45" fmla="*/ 73020 w 1767140"/>
                  <a:gd name="connsiteY45" fmla="*/ 982572 h 3258365"/>
                  <a:gd name="connsiteX0" fmla="*/ 73020 w 1767140"/>
                  <a:gd name="connsiteY0" fmla="*/ 982572 h 3258365"/>
                  <a:gd name="connsiteX1" fmla="*/ 200734 w 1767140"/>
                  <a:gd name="connsiteY1" fmla="*/ 1211208 h 3258365"/>
                  <a:gd name="connsiteX2" fmla="*/ 225756 w 1767140"/>
                  <a:gd name="connsiteY2" fmla="*/ 1524470 h 3258365"/>
                  <a:gd name="connsiteX3" fmla="*/ 395787 w 1767140"/>
                  <a:gd name="connsiteY3" fmla="*/ 1563067 h 3258365"/>
                  <a:gd name="connsiteX4" fmla="*/ 504994 w 1767140"/>
                  <a:gd name="connsiteY4" fmla="*/ 1720092 h 3258365"/>
                  <a:gd name="connsiteX5" fmla="*/ 378754 w 1767140"/>
                  <a:gd name="connsiteY5" fmla="*/ 2970348 h 3258365"/>
                  <a:gd name="connsiteX6" fmla="*/ 663971 w 1767140"/>
                  <a:gd name="connsiteY6" fmla="*/ 3249619 h 3258365"/>
                  <a:gd name="connsiteX7" fmla="*/ 894559 w 1767140"/>
                  <a:gd name="connsiteY7" fmla="*/ 3257571 h 3258365"/>
                  <a:gd name="connsiteX8" fmla="*/ 1107182 w 1767140"/>
                  <a:gd name="connsiteY8" fmla="*/ 2632442 h 3258365"/>
                  <a:gd name="connsiteX9" fmla="*/ 1218500 w 1767140"/>
                  <a:gd name="connsiteY9" fmla="*/ 1834386 h 3258365"/>
                  <a:gd name="connsiteX10" fmla="*/ 1472942 w 1767140"/>
                  <a:gd name="connsiteY10" fmla="*/ 1818483 h 3258365"/>
                  <a:gd name="connsiteX11" fmla="*/ 1496796 w 1767140"/>
                  <a:gd name="connsiteY11" fmla="*/ 1810532 h 3258365"/>
                  <a:gd name="connsiteX12" fmla="*/ 1520650 w 1767140"/>
                  <a:gd name="connsiteY12" fmla="*/ 1778727 h 3258365"/>
                  <a:gd name="connsiteX13" fmla="*/ 1544504 w 1767140"/>
                  <a:gd name="connsiteY13" fmla="*/ 1754873 h 3258365"/>
                  <a:gd name="connsiteX14" fmla="*/ 1552455 w 1767140"/>
                  <a:gd name="connsiteY14" fmla="*/ 1715116 h 3258365"/>
                  <a:gd name="connsiteX15" fmla="*/ 1576309 w 1767140"/>
                  <a:gd name="connsiteY15" fmla="*/ 1524285 h 3258365"/>
                  <a:gd name="connsiteX16" fmla="*/ 1608114 w 1767140"/>
                  <a:gd name="connsiteY16" fmla="*/ 1476577 h 3258365"/>
                  <a:gd name="connsiteX17" fmla="*/ 1631968 w 1767140"/>
                  <a:gd name="connsiteY17" fmla="*/ 1468626 h 3258365"/>
                  <a:gd name="connsiteX18" fmla="*/ 1647871 w 1767140"/>
                  <a:gd name="connsiteY18" fmla="*/ 1436820 h 3258365"/>
                  <a:gd name="connsiteX19" fmla="*/ 1671725 w 1767140"/>
                  <a:gd name="connsiteY19" fmla="*/ 1222135 h 3258365"/>
                  <a:gd name="connsiteX20" fmla="*/ 1679676 w 1767140"/>
                  <a:gd name="connsiteY20" fmla="*/ 1198281 h 3258365"/>
                  <a:gd name="connsiteX21" fmla="*/ 1711481 w 1767140"/>
                  <a:gd name="connsiteY21" fmla="*/ 1158525 h 3258365"/>
                  <a:gd name="connsiteX22" fmla="*/ 1735335 w 1767140"/>
                  <a:gd name="connsiteY22" fmla="*/ 1086963 h 3258365"/>
                  <a:gd name="connsiteX23" fmla="*/ 1759189 w 1767140"/>
                  <a:gd name="connsiteY23" fmla="*/ 1023353 h 3258365"/>
                  <a:gd name="connsiteX24" fmla="*/ 1767140 w 1767140"/>
                  <a:gd name="connsiteY24" fmla="*/ 983596 h 3258365"/>
                  <a:gd name="connsiteX25" fmla="*/ 1751238 w 1767140"/>
                  <a:gd name="connsiteY25" fmla="*/ 768911 h 3258365"/>
                  <a:gd name="connsiteX26" fmla="*/ 1711481 w 1767140"/>
                  <a:gd name="connsiteY26" fmla="*/ 729154 h 3258365"/>
                  <a:gd name="connsiteX27" fmla="*/ 1687627 w 1767140"/>
                  <a:gd name="connsiteY27" fmla="*/ 697349 h 3258365"/>
                  <a:gd name="connsiteX28" fmla="*/ 1624017 w 1767140"/>
                  <a:gd name="connsiteY28" fmla="*/ 649641 h 3258365"/>
                  <a:gd name="connsiteX29" fmla="*/ 1560407 w 1767140"/>
                  <a:gd name="connsiteY29" fmla="*/ 593982 h 3258365"/>
                  <a:gd name="connsiteX30" fmla="*/ 1528601 w 1767140"/>
                  <a:gd name="connsiteY30" fmla="*/ 578080 h 3258365"/>
                  <a:gd name="connsiteX31" fmla="*/ 1472942 w 1767140"/>
                  <a:gd name="connsiteY31" fmla="*/ 538323 h 3258365"/>
                  <a:gd name="connsiteX32" fmla="*/ 1449088 w 1767140"/>
                  <a:gd name="connsiteY32" fmla="*/ 514469 h 3258365"/>
                  <a:gd name="connsiteX33" fmla="*/ 1401380 w 1767140"/>
                  <a:gd name="connsiteY33" fmla="*/ 498567 h 3258365"/>
                  <a:gd name="connsiteX34" fmla="*/ 1361624 w 1767140"/>
                  <a:gd name="connsiteY34" fmla="*/ 482664 h 3258365"/>
                  <a:gd name="connsiteX35" fmla="*/ 1164460 w 1767140"/>
                  <a:gd name="connsiteY35" fmla="*/ 314711 h 3258365"/>
                  <a:gd name="connsiteX36" fmla="*/ 1166522 w 1767140"/>
                  <a:gd name="connsiteY36" fmla="*/ 126725 h 3258365"/>
                  <a:gd name="connsiteX37" fmla="*/ 1077445 w 1767140"/>
                  <a:gd name="connsiteY37" fmla="*/ 40232 h 3258365"/>
                  <a:gd name="connsiteX38" fmla="*/ 835972 w 1767140"/>
                  <a:gd name="connsiteY38" fmla="*/ 10962 h 3258365"/>
                  <a:gd name="connsiteX39" fmla="*/ 672093 w 1767140"/>
                  <a:gd name="connsiteY39" fmla="*/ 106007 h 3258365"/>
                  <a:gd name="connsiteX40" fmla="*/ 697445 w 1767140"/>
                  <a:gd name="connsiteY40" fmla="*/ 341541 h 3258365"/>
                  <a:gd name="connsiteX41" fmla="*/ 479029 w 1767140"/>
                  <a:gd name="connsiteY41" fmla="*/ 498567 h 3258365"/>
                  <a:gd name="connsiteX42" fmla="*/ 263852 w 1767140"/>
                  <a:gd name="connsiteY42" fmla="*/ 325638 h 3258365"/>
                  <a:gd name="connsiteX43" fmla="*/ 79275 w 1767140"/>
                  <a:gd name="connsiteY43" fmla="*/ 334900 h 3258365"/>
                  <a:gd name="connsiteX44" fmla="*/ 182227 w 1767140"/>
                  <a:gd name="connsiteY44" fmla="*/ 703300 h 3258365"/>
                  <a:gd name="connsiteX45" fmla="*/ 73020 w 1767140"/>
                  <a:gd name="connsiteY45" fmla="*/ 982572 h 3258365"/>
                  <a:gd name="connsiteX0" fmla="*/ 73020 w 1783416"/>
                  <a:gd name="connsiteY0" fmla="*/ 982572 h 3258365"/>
                  <a:gd name="connsiteX1" fmla="*/ 200734 w 1783416"/>
                  <a:gd name="connsiteY1" fmla="*/ 1211208 h 3258365"/>
                  <a:gd name="connsiteX2" fmla="*/ 225756 w 1783416"/>
                  <a:gd name="connsiteY2" fmla="*/ 1524470 h 3258365"/>
                  <a:gd name="connsiteX3" fmla="*/ 395787 w 1783416"/>
                  <a:gd name="connsiteY3" fmla="*/ 1563067 h 3258365"/>
                  <a:gd name="connsiteX4" fmla="*/ 504994 w 1783416"/>
                  <a:gd name="connsiteY4" fmla="*/ 1720092 h 3258365"/>
                  <a:gd name="connsiteX5" fmla="*/ 378754 w 1783416"/>
                  <a:gd name="connsiteY5" fmla="*/ 2970348 h 3258365"/>
                  <a:gd name="connsiteX6" fmla="*/ 663971 w 1783416"/>
                  <a:gd name="connsiteY6" fmla="*/ 3249619 h 3258365"/>
                  <a:gd name="connsiteX7" fmla="*/ 894559 w 1783416"/>
                  <a:gd name="connsiteY7" fmla="*/ 3257571 h 3258365"/>
                  <a:gd name="connsiteX8" fmla="*/ 1107182 w 1783416"/>
                  <a:gd name="connsiteY8" fmla="*/ 2632442 h 3258365"/>
                  <a:gd name="connsiteX9" fmla="*/ 1650669 w 1783416"/>
                  <a:gd name="connsiteY9" fmla="*/ 2557905 h 3258365"/>
                  <a:gd name="connsiteX10" fmla="*/ 1472942 w 1783416"/>
                  <a:gd name="connsiteY10" fmla="*/ 1818483 h 3258365"/>
                  <a:gd name="connsiteX11" fmla="*/ 1496796 w 1783416"/>
                  <a:gd name="connsiteY11" fmla="*/ 1810532 h 3258365"/>
                  <a:gd name="connsiteX12" fmla="*/ 1520650 w 1783416"/>
                  <a:gd name="connsiteY12" fmla="*/ 1778727 h 3258365"/>
                  <a:gd name="connsiteX13" fmla="*/ 1544504 w 1783416"/>
                  <a:gd name="connsiteY13" fmla="*/ 1754873 h 3258365"/>
                  <a:gd name="connsiteX14" fmla="*/ 1552455 w 1783416"/>
                  <a:gd name="connsiteY14" fmla="*/ 1715116 h 3258365"/>
                  <a:gd name="connsiteX15" fmla="*/ 1576309 w 1783416"/>
                  <a:gd name="connsiteY15" fmla="*/ 1524285 h 3258365"/>
                  <a:gd name="connsiteX16" fmla="*/ 1608114 w 1783416"/>
                  <a:gd name="connsiteY16" fmla="*/ 1476577 h 3258365"/>
                  <a:gd name="connsiteX17" fmla="*/ 1631968 w 1783416"/>
                  <a:gd name="connsiteY17" fmla="*/ 1468626 h 3258365"/>
                  <a:gd name="connsiteX18" fmla="*/ 1647871 w 1783416"/>
                  <a:gd name="connsiteY18" fmla="*/ 1436820 h 3258365"/>
                  <a:gd name="connsiteX19" fmla="*/ 1671725 w 1783416"/>
                  <a:gd name="connsiteY19" fmla="*/ 1222135 h 3258365"/>
                  <a:gd name="connsiteX20" fmla="*/ 1679676 w 1783416"/>
                  <a:gd name="connsiteY20" fmla="*/ 1198281 h 3258365"/>
                  <a:gd name="connsiteX21" fmla="*/ 1711481 w 1783416"/>
                  <a:gd name="connsiteY21" fmla="*/ 1158525 h 3258365"/>
                  <a:gd name="connsiteX22" fmla="*/ 1735335 w 1783416"/>
                  <a:gd name="connsiteY22" fmla="*/ 1086963 h 3258365"/>
                  <a:gd name="connsiteX23" fmla="*/ 1759189 w 1783416"/>
                  <a:gd name="connsiteY23" fmla="*/ 1023353 h 3258365"/>
                  <a:gd name="connsiteX24" fmla="*/ 1767140 w 1783416"/>
                  <a:gd name="connsiteY24" fmla="*/ 983596 h 3258365"/>
                  <a:gd name="connsiteX25" fmla="*/ 1751238 w 1783416"/>
                  <a:gd name="connsiteY25" fmla="*/ 768911 h 3258365"/>
                  <a:gd name="connsiteX26" fmla="*/ 1711481 w 1783416"/>
                  <a:gd name="connsiteY26" fmla="*/ 729154 h 3258365"/>
                  <a:gd name="connsiteX27" fmla="*/ 1687627 w 1783416"/>
                  <a:gd name="connsiteY27" fmla="*/ 697349 h 3258365"/>
                  <a:gd name="connsiteX28" fmla="*/ 1624017 w 1783416"/>
                  <a:gd name="connsiteY28" fmla="*/ 649641 h 3258365"/>
                  <a:gd name="connsiteX29" fmla="*/ 1560407 w 1783416"/>
                  <a:gd name="connsiteY29" fmla="*/ 593982 h 3258365"/>
                  <a:gd name="connsiteX30" fmla="*/ 1528601 w 1783416"/>
                  <a:gd name="connsiteY30" fmla="*/ 578080 h 3258365"/>
                  <a:gd name="connsiteX31" fmla="*/ 1472942 w 1783416"/>
                  <a:gd name="connsiteY31" fmla="*/ 538323 h 3258365"/>
                  <a:gd name="connsiteX32" fmla="*/ 1449088 w 1783416"/>
                  <a:gd name="connsiteY32" fmla="*/ 514469 h 3258365"/>
                  <a:gd name="connsiteX33" fmla="*/ 1401380 w 1783416"/>
                  <a:gd name="connsiteY33" fmla="*/ 498567 h 3258365"/>
                  <a:gd name="connsiteX34" fmla="*/ 1361624 w 1783416"/>
                  <a:gd name="connsiteY34" fmla="*/ 482664 h 3258365"/>
                  <a:gd name="connsiteX35" fmla="*/ 1164460 w 1783416"/>
                  <a:gd name="connsiteY35" fmla="*/ 314711 h 3258365"/>
                  <a:gd name="connsiteX36" fmla="*/ 1166522 w 1783416"/>
                  <a:gd name="connsiteY36" fmla="*/ 126725 h 3258365"/>
                  <a:gd name="connsiteX37" fmla="*/ 1077445 w 1783416"/>
                  <a:gd name="connsiteY37" fmla="*/ 40232 h 3258365"/>
                  <a:gd name="connsiteX38" fmla="*/ 835972 w 1783416"/>
                  <a:gd name="connsiteY38" fmla="*/ 10962 h 3258365"/>
                  <a:gd name="connsiteX39" fmla="*/ 672093 w 1783416"/>
                  <a:gd name="connsiteY39" fmla="*/ 106007 h 3258365"/>
                  <a:gd name="connsiteX40" fmla="*/ 697445 w 1783416"/>
                  <a:gd name="connsiteY40" fmla="*/ 341541 h 3258365"/>
                  <a:gd name="connsiteX41" fmla="*/ 479029 w 1783416"/>
                  <a:gd name="connsiteY41" fmla="*/ 498567 h 3258365"/>
                  <a:gd name="connsiteX42" fmla="*/ 263852 w 1783416"/>
                  <a:gd name="connsiteY42" fmla="*/ 325638 h 3258365"/>
                  <a:gd name="connsiteX43" fmla="*/ 79275 w 1783416"/>
                  <a:gd name="connsiteY43" fmla="*/ 334900 h 3258365"/>
                  <a:gd name="connsiteX44" fmla="*/ 182227 w 1783416"/>
                  <a:gd name="connsiteY44" fmla="*/ 703300 h 3258365"/>
                  <a:gd name="connsiteX45" fmla="*/ 73020 w 1783416"/>
                  <a:gd name="connsiteY45" fmla="*/ 982572 h 3258365"/>
                  <a:gd name="connsiteX0" fmla="*/ 73020 w 1881818"/>
                  <a:gd name="connsiteY0" fmla="*/ 982572 h 3258365"/>
                  <a:gd name="connsiteX1" fmla="*/ 200734 w 1881818"/>
                  <a:gd name="connsiteY1" fmla="*/ 1211208 h 3258365"/>
                  <a:gd name="connsiteX2" fmla="*/ 225756 w 1881818"/>
                  <a:gd name="connsiteY2" fmla="*/ 1524470 h 3258365"/>
                  <a:gd name="connsiteX3" fmla="*/ 395787 w 1881818"/>
                  <a:gd name="connsiteY3" fmla="*/ 1563067 h 3258365"/>
                  <a:gd name="connsiteX4" fmla="*/ 504994 w 1881818"/>
                  <a:gd name="connsiteY4" fmla="*/ 1720092 h 3258365"/>
                  <a:gd name="connsiteX5" fmla="*/ 378754 w 1881818"/>
                  <a:gd name="connsiteY5" fmla="*/ 2970348 h 3258365"/>
                  <a:gd name="connsiteX6" fmla="*/ 663971 w 1881818"/>
                  <a:gd name="connsiteY6" fmla="*/ 3249619 h 3258365"/>
                  <a:gd name="connsiteX7" fmla="*/ 894559 w 1881818"/>
                  <a:gd name="connsiteY7" fmla="*/ 3257571 h 3258365"/>
                  <a:gd name="connsiteX8" fmla="*/ 1107182 w 1881818"/>
                  <a:gd name="connsiteY8" fmla="*/ 2632442 h 3258365"/>
                  <a:gd name="connsiteX9" fmla="*/ 1650669 w 1881818"/>
                  <a:gd name="connsiteY9" fmla="*/ 2557905 h 3258365"/>
                  <a:gd name="connsiteX10" fmla="*/ 1472942 w 1881818"/>
                  <a:gd name="connsiteY10" fmla="*/ 1818483 h 3258365"/>
                  <a:gd name="connsiteX11" fmla="*/ 1496796 w 1881818"/>
                  <a:gd name="connsiteY11" fmla="*/ 1810532 h 3258365"/>
                  <a:gd name="connsiteX12" fmla="*/ 1520650 w 1881818"/>
                  <a:gd name="connsiteY12" fmla="*/ 1778727 h 3258365"/>
                  <a:gd name="connsiteX13" fmla="*/ 1544504 w 1881818"/>
                  <a:gd name="connsiteY13" fmla="*/ 1754873 h 3258365"/>
                  <a:gd name="connsiteX14" fmla="*/ 1552455 w 1881818"/>
                  <a:gd name="connsiteY14" fmla="*/ 1715116 h 3258365"/>
                  <a:gd name="connsiteX15" fmla="*/ 1576309 w 1881818"/>
                  <a:gd name="connsiteY15" fmla="*/ 1524285 h 3258365"/>
                  <a:gd name="connsiteX16" fmla="*/ 1608114 w 1881818"/>
                  <a:gd name="connsiteY16" fmla="*/ 1476577 h 3258365"/>
                  <a:gd name="connsiteX17" fmla="*/ 1631968 w 1881818"/>
                  <a:gd name="connsiteY17" fmla="*/ 1468626 h 3258365"/>
                  <a:gd name="connsiteX18" fmla="*/ 1647871 w 1881818"/>
                  <a:gd name="connsiteY18" fmla="*/ 1436820 h 3258365"/>
                  <a:gd name="connsiteX19" fmla="*/ 1671725 w 1881818"/>
                  <a:gd name="connsiteY19" fmla="*/ 1222135 h 3258365"/>
                  <a:gd name="connsiteX20" fmla="*/ 1679676 w 1881818"/>
                  <a:gd name="connsiteY20" fmla="*/ 1198281 h 3258365"/>
                  <a:gd name="connsiteX21" fmla="*/ 1876517 w 1881818"/>
                  <a:gd name="connsiteY21" fmla="*/ 1269748 h 3258365"/>
                  <a:gd name="connsiteX22" fmla="*/ 1711481 w 1881818"/>
                  <a:gd name="connsiteY22" fmla="*/ 1158525 h 3258365"/>
                  <a:gd name="connsiteX23" fmla="*/ 1735335 w 1881818"/>
                  <a:gd name="connsiteY23" fmla="*/ 1086963 h 3258365"/>
                  <a:gd name="connsiteX24" fmla="*/ 1759189 w 1881818"/>
                  <a:gd name="connsiteY24" fmla="*/ 1023353 h 3258365"/>
                  <a:gd name="connsiteX25" fmla="*/ 1767140 w 1881818"/>
                  <a:gd name="connsiteY25" fmla="*/ 983596 h 3258365"/>
                  <a:gd name="connsiteX26" fmla="*/ 1751238 w 1881818"/>
                  <a:gd name="connsiteY26" fmla="*/ 768911 h 3258365"/>
                  <a:gd name="connsiteX27" fmla="*/ 1711481 w 1881818"/>
                  <a:gd name="connsiteY27" fmla="*/ 729154 h 3258365"/>
                  <a:gd name="connsiteX28" fmla="*/ 1687627 w 1881818"/>
                  <a:gd name="connsiteY28" fmla="*/ 697349 h 3258365"/>
                  <a:gd name="connsiteX29" fmla="*/ 1624017 w 1881818"/>
                  <a:gd name="connsiteY29" fmla="*/ 649641 h 3258365"/>
                  <a:gd name="connsiteX30" fmla="*/ 1560407 w 1881818"/>
                  <a:gd name="connsiteY30" fmla="*/ 593982 h 3258365"/>
                  <a:gd name="connsiteX31" fmla="*/ 1528601 w 1881818"/>
                  <a:gd name="connsiteY31" fmla="*/ 578080 h 3258365"/>
                  <a:gd name="connsiteX32" fmla="*/ 1472942 w 1881818"/>
                  <a:gd name="connsiteY32" fmla="*/ 538323 h 3258365"/>
                  <a:gd name="connsiteX33" fmla="*/ 1449088 w 1881818"/>
                  <a:gd name="connsiteY33" fmla="*/ 514469 h 3258365"/>
                  <a:gd name="connsiteX34" fmla="*/ 1401380 w 1881818"/>
                  <a:gd name="connsiteY34" fmla="*/ 498567 h 3258365"/>
                  <a:gd name="connsiteX35" fmla="*/ 1361624 w 1881818"/>
                  <a:gd name="connsiteY35" fmla="*/ 482664 h 3258365"/>
                  <a:gd name="connsiteX36" fmla="*/ 1164460 w 1881818"/>
                  <a:gd name="connsiteY36" fmla="*/ 314711 h 3258365"/>
                  <a:gd name="connsiteX37" fmla="*/ 1166522 w 1881818"/>
                  <a:gd name="connsiteY37" fmla="*/ 126725 h 3258365"/>
                  <a:gd name="connsiteX38" fmla="*/ 1077445 w 1881818"/>
                  <a:gd name="connsiteY38" fmla="*/ 40232 h 3258365"/>
                  <a:gd name="connsiteX39" fmla="*/ 835972 w 1881818"/>
                  <a:gd name="connsiteY39" fmla="*/ 10962 h 3258365"/>
                  <a:gd name="connsiteX40" fmla="*/ 672093 w 1881818"/>
                  <a:gd name="connsiteY40" fmla="*/ 106007 h 3258365"/>
                  <a:gd name="connsiteX41" fmla="*/ 697445 w 1881818"/>
                  <a:gd name="connsiteY41" fmla="*/ 341541 h 3258365"/>
                  <a:gd name="connsiteX42" fmla="*/ 479029 w 1881818"/>
                  <a:gd name="connsiteY42" fmla="*/ 498567 h 3258365"/>
                  <a:gd name="connsiteX43" fmla="*/ 263852 w 1881818"/>
                  <a:gd name="connsiteY43" fmla="*/ 325638 h 3258365"/>
                  <a:gd name="connsiteX44" fmla="*/ 79275 w 1881818"/>
                  <a:gd name="connsiteY44" fmla="*/ 334900 h 3258365"/>
                  <a:gd name="connsiteX45" fmla="*/ 182227 w 1881818"/>
                  <a:gd name="connsiteY45" fmla="*/ 703300 h 3258365"/>
                  <a:gd name="connsiteX46" fmla="*/ 73020 w 1881818"/>
                  <a:gd name="connsiteY46" fmla="*/ 982572 h 3258365"/>
                  <a:gd name="connsiteX0" fmla="*/ 73020 w 2203600"/>
                  <a:gd name="connsiteY0" fmla="*/ 982572 h 3258365"/>
                  <a:gd name="connsiteX1" fmla="*/ 200734 w 2203600"/>
                  <a:gd name="connsiteY1" fmla="*/ 1211208 h 3258365"/>
                  <a:gd name="connsiteX2" fmla="*/ 225756 w 2203600"/>
                  <a:gd name="connsiteY2" fmla="*/ 1524470 h 3258365"/>
                  <a:gd name="connsiteX3" fmla="*/ 395787 w 2203600"/>
                  <a:gd name="connsiteY3" fmla="*/ 1563067 h 3258365"/>
                  <a:gd name="connsiteX4" fmla="*/ 504994 w 2203600"/>
                  <a:gd name="connsiteY4" fmla="*/ 1720092 h 3258365"/>
                  <a:gd name="connsiteX5" fmla="*/ 378754 w 2203600"/>
                  <a:gd name="connsiteY5" fmla="*/ 2970348 h 3258365"/>
                  <a:gd name="connsiteX6" fmla="*/ 663971 w 2203600"/>
                  <a:gd name="connsiteY6" fmla="*/ 3249619 h 3258365"/>
                  <a:gd name="connsiteX7" fmla="*/ 894559 w 2203600"/>
                  <a:gd name="connsiteY7" fmla="*/ 3257571 h 3258365"/>
                  <a:gd name="connsiteX8" fmla="*/ 1107182 w 2203600"/>
                  <a:gd name="connsiteY8" fmla="*/ 2632442 h 3258365"/>
                  <a:gd name="connsiteX9" fmla="*/ 1650669 w 2203600"/>
                  <a:gd name="connsiteY9" fmla="*/ 2557905 h 3258365"/>
                  <a:gd name="connsiteX10" fmla="*/ 1472942 w 2203600"/>
                  <a:gd name="connsiteY10" fmla="*/ 1818483 h 3258365"/>
                  <a:gd name="connsiteX11" fmla="*/ 1496796 w 2203600"/>
                  <a:gd name="connsiteY11" fmla="*/ 1810532 h 3258365"/>
                  <a:gd name="connsiteX12" fmla="*/ 1520650 w 2203600"/>
                  <a:gd name="connsiteY12" fmla="*/ 1778727 h 3258365"/>
                  <a:gd name="connsiteX13" fmla="*/ 1544504 w 2203600"/>
                  <a:gd name="connsiteY13" fmla="*/ 1754873 h 3258365"/>
                  <a:gd name="connsiteX14" fmla="*/ 1552455 w 2203600"/>
                  <a:gd name="connsiteY14" fmla="*/ 1715116 h 3258365"/>
                  <a:gd name="connsiteX15" fmla="*/ 1576309 w 2203600"/>
                  <a:gd name="connsiteY15" fmla="*/ 1524285 h 3258365"/>
                  <a:gd name="connsiteX16" fmla="*/ 1608114 w 2203600"/>
                  <a:gd name="connsiteY16" fmla="*/ 1476577 h 3258365"/>
                  <a:gd name="connsiteX17" fmla="*/ 1631968 w 2203600"/>
                  <a:gd name="connsiteY17" fmla="*/ 1468626 h 3258365"/>
                  <a:gd name="connsiteX18" fmla="*/ 1647871 w 2203600"/>
                  <a:gd name="connsiteY18" fmla="*/ 1436820 h 3258365"/>
                  <a:gd name="connsiteX19" fmla="*/ 1671725 w 2203600"/>
                  <a:gd name="connsiteY19" fmla="*/ 1222135 h 3258365"/>
                  <a:gd name="connsiteX20" fmla="*/ 2198279 w 2203600"/>
                  <a:gd name="connsiteY20" fmla="*/ 1560040 h 3258365"/>
                  <a:gd name="connsiteX21" fmla="*/ 1876517 w 2203600"/>
                  <a:gd name="connsiteY21" fmla="*/ 1269748 h 3258365"/>
                  <a:gd name="connsiteX22" fmla="*/ 1711481 w 2203600"/>
                  <a:gd name="connsiteY22" fmla="*/ 1158525 h 3258365"/>
                  <a:gd name="connsiteX23" fmla="*/ 1735335 w 2203600"/>
                  <a:gd name="connsiteY23" fmla="*/ 1086963 h 3258365"/>
                  <a:gd name="connsiteX24" fmla="*/ 1759189 w 2203600"/>
                  <a:gd name="connsiteY24" fmla="*/ 1023353 h 3258365"/>
                  <a:gd name="connsiteX25" fmla="*/ 1767140 w 2203600"/>
                  <a:gd name="connsiteY25" fmla="*/ 983596 h 3258365"/>
                  <a:gd name="connsiteX26" fmla="*/ 1751238 w 2203600"/>
                  <a:gd name="connsiteY26" fmla="*/ 768911 h 3258365"/>
                  <a:gd name="connsiteX27" fmla="*/ 1711481 w 2203600"/>
                  <a:gd name="connsiteY27" fmla="*/ 729154 h 3258365"/>
                  <a:gd name="connsiteX28" fmla="*/ 1687627 w 2203600"/>
                  <a:gd name="connsiteY28" fmla="*/ 697349 h 3258365"/>
                  <a:gd name="connsiteX29" fmla="*/ 1624017 w 2203600"/>
                  <a:gd name="connsiteY29" fmla="*/ 649641 h 3258365"/>
                  <a:gd name="connsiteX30" fmla="*/ 1560407 w 2203600"/>
                  <a:gd name="connsiteY30" fmla="*/ 593982 h 3258365"/>
                  <a:gd name="connsiteX31" fmla="*/ 1528601 w 2203600"/>
                  <a:gd name="connsiteY31" fmla="*/ 578080 h 3258365"/>
                  <a:gd name="connsiteX32" fmla="*/ 1472942 w 2203600"/>
                  <a:gd name="connsiteY32" fmla="*/ 538323 h 3258365"/>
                  <a:gd name="connsiteX33" fmla="*/ 1449088 w 2203600"/>
                  <a:gd name="connsiteY33" fmla="*/ 514469 h 3258365"/>
                  <a:gd name="connsiteX34" fmla="*/ 1401380 w 2203600"/>
                  <a:gd name="connsiteY34" fmla="*/ 498567 h 3258365"/>
                  <a:gd name="connsiteX35" fmla="*/ 1361624 w 2203600"/>
                  <a:gd name="connsiteY35" fmla="*/ 482664 h 3258365"/>
                  <a:gd name="connsiteX36" fmla="*/ 1164460 w 2203600"/>
                  <a:gd name="connsiteY36" fmla="*/ 314711 h 3258365"/>
                  <a:gd name="connsiteX37" fmla="*/ 1166522 w 2203600"/>
                  <a:gd name="connsiteY37" fmla="*/ 126725 h 3258365"/>
                  <a:gd name="connsiteX38" fmla="*/ 1077445 w 2203600"/>
                  <a:gd name="connsiteY38" fmla="*/ 40232 h 3258365"/>
                  <a:gd name="connsiteX39" fmla="*/ 835972 w 2203600"/>
                  <a:gd name="connsiteY39" fmla="*/ 10962 h 3258365"/>
                  <a:gd name="connsiteX40" fmla="*/ 672093 w 2203600"/>
                  <a:gd name="connsiteY40" fmla="*/ 106007 h 3258365"/>
                  <a:gd name="connsiteX41" fmla="*/ 697445 w 2203600"/>
                  <a:gd name="connsiteY41" fmla="*/ 341541 h 3258365"/>
                  <a:gd name="connsiteX42" fmla="*/ 479029 w 2203600"/>
                  <a:gd name="connsiteY42" fmla="*/ 498567 h 3258365"/>
                  <a:gd name="connsiteX43" fmla="*/ 263852 w 2203600"/>
                  <a:gd name="connsiteY43" fmla="*/ 325638 h 3258365"/>
                  <a:gd name="connsiteX44" fmla="*/ 79275 w 2203600"/>
                  <a:gd name="connsiteY44" fmla="*/ 334900 h 3258365"/>
                  <a:gd name="connsiteX45" fmla="*/ 182227 w 2203600"/>
                  <a:gd name="connsiteY45" fmla="*/ 703300 h 3258365"/>
                  <a:gd name="connsiteX46" fmla="*/ 73020 w 2203600"/>
                  <a:gd name="connsiteY46" fmla="*/ 982572 h 3258365"/>
                  <a:gd name="connsiteX0" fmla="*/ 73020 w 2452279"/>
                  <a:gd name="connsiteY0" fmla="*/ 982572 h 3258365"/>
                  <a:gd name="connsiteX1" fmla="*/ 200734 w 2452279"/>
                  <a:gd name="connsiteY1" fmla="*/ 1211208 h 3258365"/>
                  <a:gd name="connsiteX2" fmla="*/ 225756 w 2452279"/>
                  <a:gd name="connsiteY2" fmla="*/ 1524470 h 3258365"/>
                  <a:gd name="connsiteX3" fmla="*/ 395787 w 2452279"/>
                  <a:gd name="connsiteY3" fmla="*/ 1563067 h 3258365"/>
                  <a:gd name="connsiteX4" fmla="*/ 504994 w 2452279"/>
                  <a:gd name="connsiteY4" fmla="*/ 1720092 h 3258365"/>
                  <a:gd name="connsiteX5" fmla="*/ 378754 w 2452279"/>
                  <a:gd name="connsiteY5" fmla="*/ 2970348 h 3258365"/>
                  <a:gd name="connsiteX6" fmla="*/ 663971 w 2452279"/>
                  <a:gd name="connsiteY6" fmla="*/ 3249619 h 3258365"/>
                  <a:gd name="connsiteX7" fmla="*/ 894559 w 2452279"/>
                  <a:gd name="connsiteY7" fmla="*/ 3257571 h 3258365"/>
                  <a:gd name="connsiteX8" fmla="*/ 1107182 w 2452279"/>
                  <a:gd name="connsiteY8" fmla="*/ 2632442 h 3258365"/>
                  <a:gd name="connsiteX9" fmla="*/ 1650669 w 2452279"/>
                  <a:gd name="connsiteY9" fmla="*/ 2557905 h 3258365"/>
                  <a:gd name="connsiteX10" fmla="*/ 1472942 w 2452279"/>
                  <a:gd name="connsiteY10" fmla="*/ 1818483 h 3258365"/>
                  <a:gd name="connsiteX11" fmla="*/ 1496796 w 2452279"/>
                  <a:gd name="connsiteY11" fmla="*/ 1810532 h 3258365"/>
                  <a:gd name="connsiteX12" fmla="*/ 1520650 w 2452279"/>
                  <a:gd name="connsiteY12" fmla="*/ 1778727 h 3258365"/>
                  <a:gd name="connsiteX13" fmla="*/ 1544504 w 2452279"/>
                  <a:gd name="connsiteY13" fmla="*/ 1754873 h 3258365"/>
                  <a:gd name="connsiteX14" fmla="*/ 1552455 w 2452279"/>
                  <a:gd name="connsiteY14" fmla="*/ 1715116 h 3258365"/>
                  <a:gd name="connsiteX15" fmla="*/ 1576309 w 2452279"/>
                  <a:gd name="connsiteY15" fmla="*/ 1524285 h 3258365"/>
                  <a:gd name="connsiteX16" fmla="*/ 1608114 w 2452279"/>
                  <a:gd name="connsiteY16" fmla="*/ 1476577 h 3258365"/>
                  <a:gd name="connsiteX17" fmla="*/ 1631968 w 2452279"/>
                  <a:gd name="connsiteY17" fmla="*/ 1468626 h 3258365"/>
                  <a:gd name="connsiteX18" fmla="*/ 1647871 w 2452279"/>
                  <a:gd name="connsiteY18" fmla="*/ 1436820 h 3258365"/>
                  <a:gd name="connsiteX19" fmla="*/ 2449629 w 2452279"/>
                  <a:gd name="connsiteY19" fmla="*/ 1855215 h 3258365"/>
                  <a:gd name="connsiteX20" fmla="*/ 2198279 w 2452279"/>
                  <a:gd name="connsiteY20" fmla="*/ 1560040 h 3258365"/>
                  <a:gd name="connsiteX21" fmla="*/ 1876517 w 2452279"/>
                  <a:gd name="connsiteY21" fmla="*/ 1269748 h 3258365"/>
                  <a:gd name="connsiteX22" fmla="*/ 1711481 w 2452279"/>
                  <a:gd name="connsiteY22" fmla="*/ 1158525 h 3258365"/>
                  <a:gd name="connsiteX23" fmla="*/ 1735335 w 2452279"/>
                  <a:gd name="connsiteY23" fmla="*/ 1086963 h 3258365"/>
                  <a:gd name="connsiteX24" fmla="*/ 1759189 w 2452279"/>
                  <a:gd name="connsiteY24" fmla="*/ 1023353 h 3258365"/>
                  <a:gd name="connsiteX25" fmla="*/ 1767140 w 2452279"/>
                  <a:gd name="connsiteY25" fmla="*/ 983596 h 3258365"/>
                  <a:gd name="connsiteX26" fmla="*/ 1751238 w 2452279"/>
                  <a:gd name="connsiteY26" fmla="*/ 768911 h 3258365"/>
                  <a:gd name="connsiteX27" fmla="*/ 1711481 w 2452279"/>
                  <a:gd name="connsiteY27" fmla="*/ 729154 h 3258365"/>
                  <a:gd name="connsiteX28" fmla="*/ 1687627 w 2452279"/>
                  <a:gd name="connsiteY28" fmla="*/ 697349 h 3258365"/>
                  <a:gd name="connsiteX29" fmla="*/ 1624017 w 2452279"/>
                  <a:gd name="connsiteY29" fmla="*/ 649641 h 3258365"/>
                  <a:gd name="connsiteX30" fmla="*/ 1560407 w 2452279"/>
                  <a:gd name="connsiteY30" fmla="*/ 593982 h 3258365"/>
                  <a:gd name="connsiteX31" fmla="*/ 1528601 w 2452279"/>
                  <a:gd name="connsiteY31" fmla="*/ 578080 h 3258365"/>
                  <a:gd name="connsiteX32" fmla="*/ 1472942 w 2452279"/>
                  <a:gd name="connsiteY32" fmla="*/ 538323 h 3258365"/>
                  <a:gd name="connsiteX33" fmla="*/ 1449088 w 2452279"/>
                  <a:gd name="connsiteY33" fmla="*/ 514469 h 3258365"/>
                  <a:gd name="connsiteX34" fmla="*/ 1401380 w 2452279"/>
                  <a:gd name="connsiteY34" fmla="*/ 498567 h 3258365"/>
                  <a:gd name="connsiteX35" fmla="*/ 1361624 w 2452279"/>
                  <a:gd name="connsiteY35" fmla="*/ 482664 h 3258365"/>
                  <a:gd name="connsiteX36" fmla="*/ 1164460 w 2452279"/>
                  <a:gd name="connsiteY36" fmla="*/ 314711 h 3258365"/>
                  <a:gd name="connsiteX37" fmla="*/ 1166522 w 2452279"/>
                  <a:gd name="connsiteY37" fmla="*/ 126725 h 3258365"/>
                  <a:gd name="connsiteX38" fmla="*/ 1077445 w 2452279"/>
                  <a:gd name="connsiteY38" fmla="*/ 40232 h 3258365"/>
                  <a:gd name="connsiteX39" fmla="*/ 835972 w 2452279"/>
                  <a:gd name="connsiteY39" fmla="*/ 10962 h 3258365"/>
                  <a:gd name="connsiteX40" fmla="*/ 672093 w 2452279"/>
                  <a:gd name="connsiteY40" fmla="*/ 106007 h 3258365"/>
                  <a:gd name="connsiteX41" fmla="*/ 697445 w 2452279"/>
                  <a:gd name="connsiteY41" fmla="*/ 341541 h 3258365"/>
                  <a:gd name="connsiteX42" fmla="*/ 479029 w 2452279"/>
                  <a:gd name="connsiteY42" fmla="*/ 498567 h 3258365"/>
                  <a:gd name="connsiteX43" fmla="*/ 263852 w 2452279"/>
                  <a:gd name="connsiteY43" fmla="*/ 325638 h 3258365"/>
                  <a:gd name="connsiteX44" fmla="*/ 79275 w 2452279"/>
                  <a:gd name="connsiteY44" fmla="*/ 334900 h 3258365"/>
                  <a:gd name="connsiteX45" fmla="*/ 182227 w 2452279"/>
                  <a:gd name="connsiteY45" fmla="*/ 703300 h 3258365"/>
                  <a:gd name="connsiteX46" fmla="*/ 73020 w 2452279"/>
                  <a:gd name="connsiteY46" fmla="*/ 982572 h 3258365"/>
                  <a:gd name="connsiteX0" fmla="*/ 73020 w 2452279"/>
                  <a:gd name="connsiteY0" fmla="*/ 982572 h 3258365"/>
                  <a:gd name="connsiteX1" fmla="*/ 200734 w 2452279"/>
                  <a:gd name="connsiteY1" fmla="*/ 1211208 h 3258365"/>
                  <a:gd name="connsiteX2" fmla="*/ 225756 w 2452279"/>
                  <a:gd name="connsiteY2" fmla="*/ 1524470 h 3258365"/>
                  <a:gd name="connsiteX3" fmla="*/ 395787 w 2452279"/>
                  <a:gd name="connsiteY3" fmla="*/ 1563067 h 3258365"/>
                  <a:gd name="connsiteX4" fmla="*/ 504994 w 2452279"/>
                  <a:gd name="connsiteY4" fmla="*/ 1720092 h 3258365"/>
                  <a:gd name="connsiteX5" fmla="*/ 378754 w 2452279"/>
                  <a:gd name="connsiteY5" fmla="*/ 2970348 h 3258365"/>
                  <a:gd name="connsiteX6" fmla="*/ 663971 w 2452279"/>
                  <a:gd name="connsiteY6" fmla="*/ 3249619 h 3258365"/>
                  <a:gd name="connsiteX7" fmla="*/ 894559 w 2452279"/>
                  <a:gd name="connsiteY7" fmla="*/ 3257571 h 3258365"/>
                  <a:gd name="connsiteX8" fmla="*/ 1107182 w 2452279"/>
                  <a:gd name="connsiteY8" fmla="*/ 2632442 h 3258365"/>
                  <a:gd name="connsiteX9" fmla="*/ 1650669 w 2452279"/>
                  <a:gd name="connsiteY9" fmla="*/ 2557905 h 3258365"/>
                  <a:gd name="connsiteX10" fmla="*/ 1472942 w 2452279"/>
                  <a:gd name="connsiteY10" fmla="*/ 1818483 h 3258365"/>
                  <a:gd name="connsiteX11" fmla="*/ 1496796 w 2452279"/>
                  <a:gd name="connsiteY11" fmla="*/ 1810532 h 3258365"/>
                  <a:gd name="connsiteX12" fmla="*/ 1520650 w 2452279"/>
                  <a:gd name="connsiteY12" fmla="*/ 1778727 h 3258365"/>
                  <a:gd name="connsiteX13" fmla="*/ 1544504 w 2452279"/>
                  <a:gd name="connsiteY13" fmla="*/ 1754873 h 3258365"/>
                  <a:gd name="connsiteX14" fmla="*/ 1552455 w 2452279"/>
                  <a:gd name="connsiteY14" fmla="*/ 1715116 h 3258365"/>
                  <a:gd name="connsiteX15" fmla="*/ 1576309 w 2452279"/>
                  <a:gd name="connsiteY15" fmla="*/ 1524285 h 3258365"/>
                  <a:gd name="connsiteX16" fmla="*/ 1608114 w 2452279"/>
                  <a:gd name="connsiteY16" fmla="*/ 1476577 h 3258365"/>
                  <a:gd name="connsiteX17" fmla="*/ 1631968 w 2452279"/>
                  <a:gd name="connsiteY17" fmla="*/ 1468626 h 3258365"/>
                  <a:gd name="connsiteX18" fmla="*/ 2252907 w 2452279"/>
                  <a:gd name="connsiteY18" fmla="*/ 2069900 h 3258365"/>
                  <a:gd name="connsiteX19" fmla="*/ 2449629 w 2452279"/>
                  <a:gd name="connsiteY19" fmla="*/ 1855215 h 3258365"/>
                  <a:gd name="connsiteX20" fmla="*/ 2198279 w 2452279"/>
                  <a:gd name="connsiteY20" fmla="*/ 1560040 h 3258365"/>
                  <a:gd name="connsiteX21" fmla="*/ 1876517 w 2452279"/>
                  <a:gd name="connsiteY21" fmla="*/ 1269748 h 3258365"/>
                  <a:gd name="connsiteX22" fmla="*/ 1711481 w 2452279"/>
                  <a:gd name="connsiteY22" fmla="*/ 1158525 h 3258365"/>
                  <a:gd name="connsiteX23" fmla="*/ 1735335 w 2452279"/>
                  <a:gd name="connsiteY23" fmla="*/ 1086963 h 3258365"/>
                  <a:gd name="connsiteX24" fmla="*/ 1759189 w 2452279"/>
                  <a:gd name="connsiteY24" fmla="*/ 1023353 h 3258365"/>
                  <a:gd name="connsiteX25" fmla="*/ 1767140 w 2452279"/>
                  <a:gd name="connsiteY25" fmla="*/ 983596 h 3258365"/>
                  <a:gd name="connsiteX26" fmla="*/ 1751238 w 2452279"/>
                  <a:gd name="connsiteY26" fmla="*/ 768911 h 3258365"/>
                  <a:gd name="connsiteX27" fmla="*/ 1711481 w 2452279"/>
                  <a:gd name="connsiteY27" fmla="*/ 729154 h 3258365"/>
                  <a:gd name="connsiteX28" fmla="*/ 1687627 w 2452279"/>
                  <a:gd name="connsiteY28" fmla="*/ 697349 h 3258365"/>
                  <a:gd name="connsiteX29" fmla="*/ 1624017 w 2452279"/>
                  <a:gd name="connsiteY29" fmla="*/ 649641 h 3258365"/>
                  <a:gd name="connsiteX30" fmla="*/ 1560407 w 2452279"/>
                  <a:gd name="connsiteY30" fmla="*/ 593982 h 3258365"/>
                  <a:gd name="connsiteX31" fmla="*/ 1528601 w 2452279"/>
                  <a:gd name="connsiteY31" fmla="*/ 578080 h 3258365"/>
                  <a:gd name="connsiteX32" fmla="*/ 1472942 w 2452279"/>
                  <a:gd name="connsiteY32" fmla="*/ 538323 h 3258365"/>
                  <a:gd name="connsiteX33" fmla="*/ 1449088 w 2452279"/>
                  <a:gd name="connsiteY33" fmla="*/ 514469 h 3258365"/>
                  <a:gd name="connsiteX34" fmla="*/ 1401380 w 2452279"/>
                  <a:gd name="connsiteY34" fmla="*/ 498567 h 3258365"/>
                  <a:gd name="connsiteX35" fmla="*/ 1361624 w 2452279"/>
                  <a:gd name="connsiteY35" fmla="*/ 482664 h 3258365"/>
                  <a:gd name="connsiteX36" fmla="*/ 1164460 w 2452279"/>
                  <a:gd name="connsiteY36" fmla="*/ 314711 h 3258365"/>
                  <a:gd name="connsiteX37" fmla="*/ 1166522 w 2452279"/>
                  <a:gd name="connsiteY37" fmla="*/ 126725 h 3258365"/>
                  <a:gd name="connsiteX38" fmla="*/ 1077445 w 2452279"/>
                  <a:gd name="connsiteY38" fmla="*/ 40232 h 3258365"/>
                  <a:gd name="connsiteX39" fmla="*/ 835972 w 2452279"/>
                  <a:gd name="connsiteY39" fmla="*/ 10962 h 3258365"/>
                  <a:gd name="connsiteX40" fmla="*/ 672093 w 2452279"/>
                  <a:gd name="connsiteY40" fmla="*/ 106007 h 3258365"/>
                  <a:gd name="connsiteX41" fmla="*/ 697445 w 2452279"/>
                  <a:gd name="connsiteY41" fmla="*/ 341541 h 3258365"/>
                  <a:gd name="connsiteX42" fmla="*/ 479029 w 2452279"/>
                  <a:gd name="connsiteY42" fmla="*/ 498567 h 3258365"/>
                  <a:gd name="connsiteX43" fmla="*/ 263852 w 2452279"/>
                  <a:gd name="connsiteY43" fmla="*/ 325638 h 3258365"/>
                  <a:gd name="connsiteX44" fmla="*/ 79275 w 2452279"/>
                  <a:gd name="connsiteY44" fmla="*/ 334900 h 3258365"/>
                  <a:gd name="connsiteX45" fmla="*/ 182227 w 2452279"/>
                  <a:gd name="connsiteY45" fmla="*/ 703300 h 3258365"/>
                  <a:gd name="connsiteX46" fmla="*/ 73020 w 2452279"/>
                  <a:gd name="connsiteY46" fmla="*/ 982572 h 3258365"/>
                  <a:gd name="connsiteX0" fmla="*/ 73020 w 2452279"/>
                  <a:gd name="connsiteY0" fmla="*/ 982572 h 3258365"/>
                  <a:gd name="connsiteX1" fmla="*/ 200734 w 2452279"/>
                  <a:gd name="connsiteY1" fmla="*/ 1211208 h 3258365"/>
                  <a:gd name="connsiteX2" fmla="*/ 225756 w 2452279"/>
                  <a:gd name="connsiteY2" fmla="*/ 1524470 h 3258365"/>
                  <a:gd name="connsiteX3" fmla="*/ 395787 w 2452279"/>
                  <a:gd name="connsiteY3" fmla="*/ 1563067 h 3258365"/>
                  <a:gd name="connsiteX4" fmla="*/ 504994 w 2452279"/>
                  <a:gd name="connsiteY4" fmla="*/ 1720092 h 3258365"/>
                  <a:gd name="connsiteX5" fmla="*/ 378754 w 2452279"/>
                  <a:gd name="connsiteY5" fmla="*/ 2970348 h 3258365"/>
                  <a:gd name="connsiteX6" fmla="*/ 663971 w 2452279"/>
                  <a:gd name="connsiteY6" fmla="*/ 3249619 h 3258365"/>
                  <a:gd name="connsiteX7" fmla="*/ 894559 w 2452279"/>
                  <a:gd name="connsiteY7" fmla="*/ 3257571 h 3258365"/>
                  <a:gd name="connsiteX8" fmla="*/ 1107182 w 2452279"/>
                  <a:gd name="connsiteY8" fmla="*/ 2632442 h 3258365"/>
                  <a:gd name="connsiteX9" fmla="*/ 1650669 w 2452279"/>
                  <a:gd name="connsiteY9" fmla="*/ 2557905 h 3258365"/>
                  <a:gd name="connsiteX10" fmla="*/ 1472942 w 2452279"/>
                  <a:gd name="connsiteY10" fmla="*/ 1818483 h 3258365"/>
                  <a:gd name="connsiteX11" fmla="*/ 1496796 w 2452279"/>
                  <a:gd name="connsiteY11" fmla="*/ 1810532 h 3258365"/>
                  <a:gd name="connsiteX12" fmla="*/ 1520650 w 2452279"/>
                  <a:gd name="connsiteY12" fmla="*/ 1778727 h 3258365"/>
                  <a:gd name="connsiteX13" fmla="*/ 1544504 w 2452279"/>
                  <a:gd name="connsiteY13" fmla="*/ 1754873 h 3258365"/>
                  <a:gd name="connsiteX14" fmla="*/ 1552455 w 2452279"/>
                  <a:gd name="connsiteY14" fmla="*/ 1715116 h 3258365"/>
                  <a:gd name="connsiteX15" fmla="*/ 1576309 w 2452279"/>
                  <a:gd name="connsiteY15" fmla="*/ 1524285 h 3258365"/>
                  <a:gd name="connsiteX16" fmla="*/ 1608114 w 2452279"/>
                  <a:gd name="connsiteY16" fmla="*/ 1476577 h 3258365"/>
                  <a:gd name="connsiteX17" fmla="*/ 1631968 w 2452279"/>
                  <a:gd name="connsiteY17" fmla="*/ 1468626 h 3258365"/>
                  <a:gd name="connsiteX18" fmla="*/ 1891623 w 2452279"/>
                  <a:gd name="connsiteY18" fmla="*/ 2104698 h 3258365"/>
                  <a:gd name="connsiteX19" fmla="*/ 2252907 w 2452279"/>
                  <a:gd name="connsiteY19" fmla="*/ 2069900 h 3258365"/>
                  <a:gd name="connsiteX20" fmla="*/ 2449629 w 2452279"/>
                  <a:gd name="connsiteY20" fmla="*/ 1855215 h 3258365"/>
                  <a:gd name="connsiteX21" fmla="*/ 2198279 w 2452279"/>
                  <a:gd name="connsiteY21" fmla="*/ 1560040 h 3258365"/>
                  <a:gd name="connsiteX22" fmla="*/ 1876517 w 2452279"/>
                  <a:gd name="connsiteY22" fmla="*/ 1269748 h 3258365"/>
                  <a:gd name="connsiteX23" fmla="*/ 1711481 w 2452279"/>
                  <a:gd name="connsiteY23" fmla="*/ 1158525 h 3258365"/>
                  <a:gd name="connsiteX24" fmla="*/ 1735335 w 2452279"/>
                  <a:gd name="connsiteY24" fmla="*/ 1086963 h 3258365"/>
                  <a:gd name="connsiteX25" fmla="*/ 1759189 w 2452279"/>
                  <a:gd name="connsiteY25" fmla="*/ 1023353 h 3258365"/>
                  <a:gd name="connsiteX26" fmla="*/ 1767140 w 2452279"/>
                  <a:gd name="connsiteY26" fmla="*/ 983596 h 3258365"/>
                  <a:gd name="connsiteX27" fmla="*/ 1751238 w 2452279"/>
                  <a:gd name="connsiteY27" fmla="*/ 768911 h 3258365"/>
                  <a:gd name="connsiteX28" fmla="*/ 1711481 w 2452279"/>
                  <a:gd name="connsiteY28" fmla="*/ 729154 h 3258365"/>
                  <a:gd name="connsiteX29" fmla="*/ 1687627 w 2452279"/>
                  <a:gd name="connsiteY29" fmla="*/ 697349 h 3258365"/>
                  <a:gd name="connsiteX30" fmla="*/ 1624017 w 2452279"/>
                  <a:gd name="connsiteY30" fmla="*/ 649641 h 3258365"/>
                  <a:gd name="connsiteX31" fmla="*/ 1560407 w 2452279"/>
                  <a:gd name="connsiteY31" fmla="*/ 593982 h 3258365"/>
                  <a:gd name="connsiteX32" fmla="*/ 1528601 w 2452279"/>
                  <a:gd name="connsiteY32" fmla="*/ 578080 h 3258365"/>
                  <a:gd name="connsiteX33" fmla="*/ 1472942 w 2452279"/>
                  <a:gd name="connsiteY33" fmla="*/ 538323 h 3258365"/>
                  <a:gd name="connsiteX34" fmla="*/ 1449088 w 2452279"/>
                  <a:gd name="connsiteY34" fmla="*/ 514469 h 3258365"/>
                  <a:gd name="connsiteX35" fmla="*/ 1401380 w 2452279"/>
                  <a:gd name="connsiteY35" fmla="*/ 498567 h 3258365"/>
                  <a:gd name="connsiteX36" fmla="*/ 1361624 w 2452279"/>
                  <a:gd name="connsiteY36" fmla="*/ 482664 h 3258365"/>
                  <a:gd name="connsiteX37" fmla="*/ 1164460 w 2452279"/>
                  <a:gd name="connsiteY37" fmla="*/ 314711 h 3258365"/>
                  <a:gd name="connsiteX38" fmla="*/ 1166522 w 2452279"/>
                  <a:gd name="connsiteY38" fmla="*/ 126725 h 3258365"/>
                  <a:gd name="connsiteX39" fmla="*/ 1077445 w 2452279"/>
                  <a:gd name="connsiteY39" fmla="*/ 40232 h 3258365"/>
                  <a:gd name="connsiteX40" fmla="*/ 835972 w 2452279"/>
                  <a:gd name="connsiteY40" fmla="*/ 10962 h 3258365"/>
                  <a:gd name="connsiteX41" fmla="*/ 672093 w 2452279"/>
                  <a:gd name="connsiteY41" fmla="*/ 106007 h 3258365"/>
                  <a:gd name="connsiteX42" fmla="*/ 697445 w 2452279"/>
                  <a:gd name="connsiteY42" fmla="*/ 341541 h 3258365"/>
                  <a:gd name="connsiteX43" fmla="*/ 479029 w 2452279"/>
                  <a:gd name="connsiteY43" fmla="*/ 498567 h 3258365"/>
                  <a:gd name="connsiteX44" fmla="*/ 263852 w 2452279"/>
                  <a:gd name="connsiteY44" fmla="*/ 325638 h 3258365"/>
                  <a:gd name="connsiteX45" fmla="*/ 79275 w 2452279"/>
                  <a:gd name="connsiteY45" fmla="*/ 334900 h 3258365"/>
                  <a:gd name="connsiteX46" fmla="*/ 182227 w 2452279"/>
                  <a:gd name="connsiteY46" fmla="*/ 703300 h 3258365"/>
                  <a:gd name="connsiteX47" fmla="*/ 73020 w 2452279"/>
                  <a:gd name="connsiteY47" fmla="*/ 982572 h 3258365"/>
                  <a:gd name="connsiteX0" fmla="*/ 73020 w 2452279"/>
                  <a:gd name="connsiteY0" fmla="*/ 982572 h 3258365"/>
                  <a:gd name="connsiteX1" fmla="*/ 200734 w 2452279"/>
                  <a:gd name="connsiteY1" fmla="*/ 1211208 h 3258365"/>
                  <a:gd name="connsiteX2" fmla="*/ 225756 w 2452279"/>
                  <a:gd name="connsiteY2" fmla="*/ 1524470 h 3258365"/>
                  <a:gd name="connsiteX3" fmla="*/ 395787 w 2452279"/>
                  <a:gd name="connsiteY3" fmla="*/ 1563067 h 3258365"/>
                  <a:gd name="connsiteX4" fmla="*/ 504994 w 2452279"/>
                  <a:gd name="connsiteY4" fmla="*/ 1720092 h 3258365"/>
                  <a:gd name="connsiteX5" fmla="*/ 378754 w 2452279"/>
                  <a:gd name="connsiteY5" fmla="*/ 2970348 h 3258365"/>
                  <a:gd name="connsiteX6" fmla="*/ 663971 w 2452279"/>
                  <a:gd name="connsiteY6" fmla="*/ 3249619 h 3258365"/>
                  <a:gd name="connsiteX7" fmla="*/ 894559 w 2452279"/>
                  <a:gd name="connsiteY7" fmla="*/ 3257571 h 3258365"/>
                  <a:gd name="connsiteX8" fmla="*/ 1107182 w 2452279"/>
                  <a:gd name="connsiteY8" fmla="*/ 2632442 h 3258365"/>
                  <a:gd name="connsiteX9" fmla="*/ 1650669 w 2452279"/>
                  <a:gd name="connsiteY9" fmla="*/ 2557905 h 3258365"/>
                  <a:gd name="connsiteX10" fmla="*/ 1472942 w 2452279"/>
                  <a:gd name="connsiteY10" fmla="*/ 1818483 h 3258365"/>
                  <a:gd name="connsiteX11" fmla="*/ 1496796 w 2452279"/>
                  <a:gd name="connsiteY11" fmla="*/ 1810532 h 3258365"/>
                  <a:gd name="connsiteX12" fmla="*/ 1520650 w 2452279"/>
                  <a:gd name="connsiteY12" fmla="*/ 1778727 h 3258365"/>
                  <a:gd name="connsiteX13" fmla="*/ 1544504 w 2452279"/>
                  <a:gd name="connsiteY13" fmla="*/ 1754873 h 3258365"/>
                  <a:gd name="connsiteX14" fmla="*/ 1552455 w 2452279"/>
                  <a:gd name="connsiteY14" fmla="*/ 1715116 h 3258365"/>
                  <a:gd name="connsiteX15" fmla="*/ 1576309 w 2452279"/>
                  <a:gd name="connsiteY15" fmla="*/ 1524285 h 3258365"/>
                  <a:gd name="connsiteX16" fmla="*/ 1608114 w 2452279"/>
                  <a:gd name="connsiteY16" fmla="*/ 1476577 h 3258365"/>
                  <a:gd name="connsiteX17" fmla="*/ 1718402 w 2452279"/>
                  <a:gd name="connsiteY17" fmla="*/ 2101706 h 3258365"/>
                  <a:gd name="connsiteX18" fmla="*/ 1891623 w 2452279"/>
                  <a:gd name="connsiteY18" fmla="*/ 2104698 h 3258365"/>
                  <a:gd name="connsiteX19" fmla="*/ 2252907 w 2452279"/>
                  <a:gd name="connsiteY19" fmla="*/ 2069900 h 3258365"/>
                  <a:gd name="connsiteX20" fmla="*/ 2449629 w 2452279"/>
                  <a:gd name="connsiteY20" fmla="*/ 1855215 h 3258365"/>
                  <a:gd name="connsiteX21" fmla="*/ 2198279 w 2452279"/>
                  <a:gd name="connsiteY21" fmla="*/ 1560040 h 3258365"/>
                  <a:gd name="connsiteX22" fmla="*/ 1876517 w 2452279"/>
                  <a:gd name="connsiteY22" fmla="*/ 1269748 h 3258365"/>
                  <a:gd name="connsiteX23" fmla="*/ 1711481 w 2452279"/>
                  <a:gd name="connsiteY23" fmla="*/ 1158525 h 3258365"/>
                  <a:gd name="connsiteX24" fmla="*/ 1735335 w 2452279"/>
                  <a:gd name="connsiteY24" fmla="*/ 1086963 h 3258365"/>
                  <a:gd name="connsiteX25" fmla="*/ 1759189 w 2452279"/>
                  <a:gd name="connsiteY25" fmla="*/ 1023353 h 3258365"/>
                  <a:gd name="connsiteX26" fmla="*/ 1767140 w 2452279"/>
                  <a:gd name="connsiteY26" fmla="*/ 983596 h 3258365"/>
                  <a:gd name="connsiteX27" fmla="*/ 1751238 w 2452279"/>
                  <a:gd name="connsiteY27" fmla="*/ 768911 h 3258365"/>
                  <a:gd name="connsiteX28" fmla="*/ 1711481 w 2452279"/>
                  <a:gd name="connsiteY28" fmla="*/ 729154 h 3258365"/>
                  <a:gd name="connsiteX29" fmla="*/ 1687627 w 2452279"/>
                  <a:gd name="connsiteY29" fmla="*/ 697349 h 3258365"/>
                  <a:gd name="connsiteX30" fmla="*/ 1624017 w 2452279"/>
                  <a:gd name="connsiteY30" fmla="*/ 649641 h 3258365"/>
                  <a:gd name="connsiteX31" fmla="*/ 1560407 w 2452279"/>
                  <a:gd name="connsiteY31" fmla="*/ 593982 h 3258365"/>
                  <a:gd name="connsiteX32" fmla="*/ 1528601 w 2452279"/>
                  <a:gd name="connsiteY32" fmla="*/ 578080 h 3258365"/>
                  <a:gd name="connsiteX33" fmla="*/ 1472942 w 2452279"/>
                  <a:gd name="connsiteY33" fmla="*/ 538323 h 3258365"/>
                  <a:gd name="connsiteX34" fmla="*/ 1449088 w 2452279"/>
                  <a:gd name="connsiteY34" fmla="*/ 514469 h 3258365"/>
                  <a:gd name="connsiteX35" fmla="*/ 1401380 w 2452279"/>
                  <a:gd name="connsiteY35" fmla="*/ 498567 h 3258365"/>
                  <a:gd name="connsiteX36" fmla="*/ 1361624 w 2452279"/>
                  <a:gd name="connsiteY36" fmla="*/ 482664 h 3258365"/>
                  <a:gd name="connsiteX37" fmla="*/ 1164460 w 2452279"/>
                  <a:gd name="connsiteY37" fmla="*/ 314711 h 3258365"/>
                  <a:gd name="connsiteX38" fmla="*/ 1166522 w 2452279"/>
                  <a:gd name="connsiteY38" fmla="*/ 126725 h 3258365"/>
                  <a:gd name="connsiteX39" fmla="*/ 1077445 w 2452279"/>
                  <a:gd name="connsiteY39" fmla="*/ 40232 h 3258365"/>
                  <a:gd name="connsiteX40" fmla="*/ 835972 w 2452279"/>
                  <a:gd name="connsiteY40" fmla="*/ 10962 h 3258365"/>
                  <a:gd name="connsiteX41" fmla="*/ 672093 w 2452279"/>
                  <a:gd name="connsiteY41" fmla="*/ 106007 h 3258365"/>
                  <a:gd name="connsiteX42" fmla="*/ 697445 w 2452279"/>
                  <a:gd name="connsiteY42" fmla="*/ 341541 h 3258365"/>
                  <a:gd name="connsiteX43" fmla="*/ 479029 w 2452279"/>
                  <a:gd name="connsiteY43" fmla="*/ 498567 h 3258365"/>
                  <a:gd name="connsiteX44" fmla="*/ 263852 w 2452279"/>
                  <a:gd name="connsiteY44" fmla="*/ 325638 h 3258365"/>
                  <a:gd name="connsiteX45" fmla="*/ 79275 w 2452279"/>
                  <a:gd name="connsiteY45" fmla="*/ 334900 h 3258365"/>
                  <a:gd name="connsiteX46" fmla="*/ 182227 w 2452279"/>
                  <a:gd name="connsiteY46" fmla="*/ 703300 h 3258365"/>
                  <a:gd name="connsiteX47" fmla="*/ 73020 w 2452279"/>
                  <a:gd name="connsiteY47" fmla="*/ 982572 h 3258365"/>
                  <a:gd name="connsiteX0" fmla="*/ 73020 w 2452279"/>
                  <a:gd name="connsiteY0" fmla="*/ 982572 h 3258365"/>
                  <a:gd name="connsiteX1" fmla="*/ 200734 w 2452279"/>
                  <a:gd name="connsiteY1" fmla="*/ 1211208 h 3258365"/>
                  <a:gd name="connsiteX2" fmla="*/ 225756 w 2452279"/>
                  <a:gd name="connsiteY2" fmla="*/ 1524470 h 3258365"/>
                  <a:gd name="connsiteX3" fmla="*/ 395787 w 2452279"/>
                  <a:gd name="connsiteY3" fmla="*/ 1563067 h 3258365"/>
                  <a:gd name="connsiteX4" fmla="*/ 504994 w 2452279"/>
                  <a:gd name="connsiteY4" fmla="*/ 1720092 h 3258365"/>
                  <a:gd name="connsiteX5" fmla="*/ 378754 w 2452279"/>
                  <a:gd name="connsiteY5" fmla="*/ 2970348 h 3258365"/>
                  <a:gd name="connsiteX6" fmla="*/ 663971 w 2452279"/>
                  <a:gd name="connsiteY6" fmla="*/ 3249619 h 3258365"/>
                  <a:gd name="connsiteX7" fmla="*/ 894559 w 2452279"/>
                  <a:gd name="connsiteY7" fmla="*/ 3257571 h 3258365"/>
                  <a:gd name="connsiteX8" fmla="*/ 1107182 w 2452279"/>
                  <a:gd name="connsiteY8" fmla="*/ 2632442 h 3258365"/>
                  <a:gd name="connsiteX9" fmla="*/ 1650669 w 2452279"/>
                  <a:gd name="connsiteY9" fmla="*/ 2557905 h 3258365"/>
                  <a:gd name="connsiteX10" fmla="*/ 1472942 w 2452279"/>
                  <a:gd name="connsiteY10" fmla="*/ 1818483 h 3258365"/>
                  <a:gd name="connsiteX11" fmla="*/ 1496796 w 2452279"/>
                  <a:gd name="connsiteY11" fmla="*/ 1810532 h 3258365"/>
                  <a:gd name="connsiteX12" fmla="*/ 1520650 w 2452279"/>
                  <a:gd name="connsiteY12" fmla="*/ 1778727 h 3258365"/>
                  <a:gd name="connsiteX13" fmla="*/ 1544504 w 2452279"/>
                  <a:gd name="connsiteY13" fmla="*/ 1754873 h 3258365"/>
                  <a:gd name="connsiteX14" fmla="*/ 1552455 w 2452279"/>
                  <a:gd name="connsiteY14" fmla="*/ 1715116 h 3258365"/>
                  <a:gd name="connsiteX15" fmla="*/ 1576309 w 2452279"/>
                  <a:gd name="connsiteY15" fmla="*/ 1524285 h 3258365"/>
                  <a:gd name="connsiteX16" fmla="*/ 1608114 w 2452279"/>
                  <a:gd name="connsiteY16" fmla="*/ 1476577 h 3258365"/>
                  <a:gd name="connsiteX17" fmla="*/ 1611519 w 2452279"/>
                  <a:gd name="connsiteY17" fmla="*/ 2213797 h 3258365"/>
                  <a:gd name="connsiteX18" fmla="*/ 1718402 w 2452279"/>
                  <a:gd name="connsiteY18" fmla="*/ 2101706 h 3258365"/>
                  <a:gd name="connsiteX19" fmla="*/ 1891623 w 2452279"/>
                  <a:gd name="connsiteY19" fmla="*/ 2104698 h 3258365"/>
                  <a:gd name="connsiteX20" fmla="*/ 2252907 w 2452279"/>
                  <a:gd name="connsiteY20" fmla="*/ 2069900 h 3258365"/>
                  <a:gd name="connsiteX21" fmla="*/ 2449629 w 2452279"/>
                  <a:gd name="connsiteY21" fmla="*/ 1855215 h 3258365"/>
                  <a:gd name="connsiteX22" fmla="*/ 2198279 w 2452279"/>
                  <a:gd name="connsiteY22" fmla="*/ 1560040 h 3258365"/>
                  <a:gd name="connsiteX23" fmla="*/ 1876517 w 2452279"/>
                  <a:gd name="connsiteY23" fmla="*/ 1269748 h 3258365"/>
                  <a:gd name="connsiteX24" fmla="*/ 1711481 w 2452279"/>
                  <a:gd name="connsiteY24" fmla="*/ 1158525 h 3258365"/>
                  <a:gd name="connsiteX25" fmla="*/ 1735335 w 2452279"/>
                  <a:gd name="connsiteY25" fmla="*/ 1086963 h 3258365"/>
                  <a:gd name="connsiteX26" fmla="*/ 1759189 w 2452279"/>
                  <a:gd name="connsiteY26" fmla="*/ 1023353 h 3258365"/>
                  <a:gd name="connsiteX27" fmla="*/ 1767140 w 2452279"/>
                  <a:gd name="connsiteY27" fmla="*/ 983596 h 3258365"/>
                  <a:gd name="connsiteX28" fmla="*/ 1751238 w 2452279"/>
                  <a:gd name="connsiteY28" fmla="*/ 768911 h 3258365"/>
                  <a:gd name="connsiteX29" fmla="*/ 1711481 w 2452279"/>
                  <a:gd name="connsiteY29" fmla="*/ 729154 h 3258365"/>
                  <a:gd name="connsiteX30" fmla="*/ 1687627 w 2452279"/>
                  <a:gd name="connsiteY30" fmla="*/ 697349 h 3258365"/>
                  <a:gd name="connsiteX31" fmla="*/ 1624017 w 2452279"/>
                  <a:gd name="connsiteY31" fmla="*/ 649641 h 3258365"/>
                  <a:gd name="connsiteX32" fmla="*/ 1560407 w 2452279"/>
                  <a:gd name="connsiteY32" fmla="*/ 593982 h 3258365"/>
                  <a:gd name="connsiteX33" fmla="*/ 1528601 w 2452279"/>
                  <a:gd name="connsiteY33" fmla="*/ 578080 h 3258365"/>
                  <a:gd name="connsiteX34" fmla="*/ 1472942 w 2452279"/>
                  <a:gd name="connsiteY34" fmla="*/ 538323 h 3258365"/>
                  <a:gd name="connsiteX35" fmla="*/ 1449088 w 2452279"/>
                  <a:gd name="connsiteY35" fmla="*/ 514469 h 3258365"/>
                  <a:gd name="connsiteX36" fmla="*/ 1401380 w 2452279"/>
                  <a:gd name="connsiteY36" fmla="*/ 498567 h 3258365"/>
                  <a:gd name="connsiteX37" fmla="*/ 1361624 w 2452279"/>
                  <a:gd name="connsiteY37" fmla="*/ 482664 h 3258365"/>
                  <a:gd name="connsiteX38" fmla="*/ 1164460 w 2452279"/>
                  <a:gd name="connsiteY38" fmla="*/ 314711 h 3258365"/>
                  <a:gd name="connsiteX39" fmla="*/ 1166522 w 2452279"/>
                  <a:gd name="connsiteY39" fmla="*/ 126725 h 3258365"/>
                  <a:gd name="connsiteX40" fmla="*/ 1077445 w 2452279"/>
                  <a:gd name="connsiteY40" fmla="*/ 40232 h 3258365"/>
                  <a:gd name="connsiteX41" fmla="*/ 835972 w 2452279"/>
                  <a:gd name="connsiteY41" fmla="*/ 10962 h 3258365"/>
                  <a:gd name="connsiteX42" fmla="*/ 672093 w 2452279"/>
                  <a:gd name="connsiteY42" fmla="*/ 106007 h 3258365"/>
                  <a:gd name="connsiteX43" fmla="*/ 697445 w 2452279"/>
                  <a:gd name="connsiteY43" fmla="*/ 341541 h 3258365"/>
                  <a:gd name="connsiteX44" fmla="*/ 479029 w 2452279"/>
                  <a:gd name="connsiteY44" fmla="*/ 498567 h 3258365"/>
                  <a:gd name="connsiteX45" fmla="*/ 263852 w 2452279"/>
                  <a:gd name="connsiteY45" fmla="*/ 325638 h 3258365"/>
                  <a:gd name="connsiteX46" fmla="*/ 79275 w 2452279"/>
                  <a:gd name="connsiteY46" fmla="*/ 334900 h 3258365"/>
                  <a:gd name="connsiteX47" fmla="*/ 182227 w 2452279"/>
                  <a:gd name="connsiteY47" fmla="*/ 703300 h 3258365"/>
                  <a:gd name="connsiteX48" fmla="*/ 73020 w 2452279"/>
                  <a:gd name="connsiteY48" fmla="*/ 982572 h 3258365"/>
                  <a:gd name="connsiteX0" fmla="*/ 73020 w 2452279"/>
                  <a:gd name="connsiteY0" fmla="*/ 982572 h 3258365"/>
                  <a:gd name="connsiteX1" fmla="*/ 200734 w 2452279"/>
                  <a:gd name="connsiteY1" fmla="*/ 1211208 h 3258365"/>
                  <a:gd name="connsiteX2" fmla="*/ 225756 w 2452279"/>
                  <a:gd name="connsiteY2" fmla="*/ 1524470 h 3258365"/>
                  <a:gd name="connsiteX3" fmla="*/ 395787 w 2452279"/>
                  <a:gd name="connsiteY3" fmla="*/ 1563067 h 3258365"/>
                  <a:gd name="connsiteX4" fmla="*/ 504994 w 2452279"/>
                  <a:gd name="connsiteY4" fmla="*/ 1720092 h 3258365"/>
                  <a:gd name="connsiteX5" fmla="*/ 378754 w 2452279"/>
                  <a:gd name="connsiteY5" fmla="*/ 2970348 h 3258365"/>
                  <a:gd name="connsiteX6" fmla="*/ 663971 w 2452279"/>
                  <a:gd name="connsiteY6" fmla="*/ 3249619 h 3258365"/>
                  <a:gd name="connsiteX7" fmla="*/ 894559 w 2452279"/>
                  <a:gd name="connsiteY7" fmla="*/ 3257571 h 3258365"/>
                  <a:gd name="connsiteX8" fmla="*/ 1107182 w 2452279"/>
                  <a:gd name="connsiteY8" fmla="*/ 2632442 h 3258365"/>
                  <a:gd name="connsiteX9" fmla="*/ 1650669 w 2452279"/>
                  <a:gd name="connsiteY9" fmla="*/ 2557905 h 3258365"/>
                  <a:gd name="connsiteX10" fmla="*/ 1496796 w 2452279"/>
                  <a:gd name="connsiteY10" fmla="*/ 1810532 h 3258365"/>
                  <a:gd name="connsiteX11" fmla="*/ 1520650 w 2452279"/>
                  <a:gd name="connsiteY11" fmla="*/ 1778727 h 3258365"/>
                  <a:gd name="connsiteX12" fmla="*/ 1544504 w 2452279"/>
                  <a:gd name="connsiteY12" fmla="*/ 1754873 h 3258365"/>
                  <a:gd name="connsiteX13" fmla="*/ 1552455 w 2452279"/>
                  <a:gd name="connsiteY13" fmla="*/ 1715116 h 3258365"/>
                  <a:gd name="connsiteX14" fmla="*/ 1576309 w 2452279"/>
                  <a:gd name="connsiteY14" fmla="*/ 1524285 h 3258365"/>
                  <a:gd name="connsiteX15" fmla="*/ 1608114 w 2452279"/>
                  <a:gd name="connsiteY15" fmla="*/ 1476577 h 3258365"/>
                  <a:gd name="connsiteX16" fmla="*/ 1611519 w 2452279"/>
                  <a:gd name="connsiteY16" fmla="*/ 2213797 h 3258365"/>
                  <a:gd name="connsiteX17" fmla="*/ 1718402 w 2452279"/>
                  <a:gd name="connsiteY17" fmla="*/ 2101706 h 3258365"/>
                  <a:gd name="connsiteX18" fmla="*/ 1891623 w 2452279"/>
                  <a:gd name="connsiteY18" fmla="*/ 2104698 h 3258365"/>
                  <a:gd name="connsiteX19" fmla="*/ 2252907 w 2452279"/>
                  <a:gd name="connsiteY19" fmla="*/ 2069900 h 3258365"/>
                  <a:gd name="connsiteX20" fmla="*/ 2449629 w 2452279"/>
                  <a:gd name="connsiteY20" fmla="*/ 1855215 h 3258365"/>
                  <a:gd name="connsiteX21" fmla="*/ 2198279 w 2452279"/>
                  <a:gd name="connsiteY21" fmla="*/ 1560040 h 3258365"/>
                  <a:gd name="connsiteX22" fmla="*/ 1876517 w 2452279"/>
                  <a:gd name="connsiteY22" fmla="*/ 1269748 h 3258365"/>
                  <a:gd name="connsiteX23" fmla="*/ 1711481 w 2452279"/>
                  <a:gd name="connsiteY23" fmla="*/ 1158525 h 3258365"/>
                  <a:gd name="connsiteX24" fmla="*/ 1735335 w 2452279"/>
                  <a:gd name="connsiteY24" fmla="*/ 1086963 h 3258365"/>
                  <a:gd name="connsiteX25" fmla="*/ 1759189 w 2452279"/>
                  <a:gd name="connsiteY25" fmla="*/ 1023353 h 3258365"/>
                  <a:gd name="connsiteX26" fmla="*/ 1767140 w 2452279"/>
                  <a:gd name="connsiteY26" fmla="*/ 983596 h 3258365"/>
                  <a:gd name="connsiteX27" fmla="*/ 1751238 w 2452279"/>
                  <a:gd name="connsiteY27" fmla="*/ 768911 h 3258365"/>
                  <a:gd name="connsiteX28" fmla="*/ 1711481 w 2452279"/>
                  <a:gd name="connsiteY28" fmla="*/ 729154 h 3258365"/>
                  <a:gd name="connsiteX29" fmla="*/ 1687627 w 2452279"/>
                  <a:gd name="connsiteY29" fmla="*/ 697349 h 3258365"/>
                  <a:gd name="connsiteX30" fmla="*/ 1624017 w 2452279"/>
                  <a:gd name="connsiteY30" fmla="*/ 649641 h 3258365"/>
                  <a:gd name="connsiteX31" fmla="*/ 1560407 w 2452279"/>
                  <a:gd name="connsiteY31" fmla="*/ 593982 h 3258365"/>
                  <a:gd name="connsiteX32" fmla="*/ 1528601 w 2452279"/>
                  <a:gd name="connsiteY32" fmla="*/ 578080 h 3258365"/>
                  <a:gd name="connsiteX33" fmla="*/ 1472942 w 2452279"/>
                  <a:gd name="connsiteY33" fmla="*/ 538323 h 3258365"/>
                  <a:gd name="connsiteX34" fmla="*/ 1449088 w 2452279"/>
                  <a:gd name="connsiteY34" fmla="*/ 514469 h 3258365"/>
                  <a:gd name="connsiteX35" fmla="*/ 1401380 w 2452279"/>
                  <a:gd name="connsiteY35" fmla="*/ 498567 h 3258365"/>
                  <a:gd name="connsiteX36" fmla="*/ 1361624 w 2452279"/>
                  <a:gd name="connsiteY36" fmla="*/ 482664 h 3258365"/>
                  <a:gd name="connsiteX37" fmla="*/ 1164460 w 2452279"/>
                  <a:gd name="connsiteY37" fmla="*/ 314711 h 3258365"/>
                  <a:gd name="connsiteX38" fmla="*/ 1166522 w 2452279"/>
                  <a:gd name="connsiteY38" fmla="*/ 126725 h 3258365"/>
                  <a:gd name="connsiteX39" fmla="*/ 1077445 w 2452279"/>
                  <a:gd name="connsiteY39" fmla="*/ 40232 h 3258365"/>
                  <a:gd name="connsiteX40" fmla="*/ 835972 w 2452279"/>
                  <a:gd name="connsiteY40" fmla="*/ 10962 h 3258365"/>
                  <a:gd name="connsiteX41" fmla="*/ 672093 w 2452279"/>
                  <a:gd name="connsiteY41" fmla="*/ 106007 h 3258365"/>
                  <a:gd name="connsiteX42" fmla="*/ 697445 w 2452279"/>
                  <a:gd name="connsiteY42" fmla="*/ 341541 h 3258365"/>
                  <a:gd name="connsiteX43" fmla="*/ 479029 w 2452279"/>
                  <a:gd name="connsiteY43" fmla="*/ 498567 h 3258365"/>
                  <a:gd name="connsiteX44" fmla="*/ 263852 w 2452279"/>
                  <a:gd name="connsiteY44" fmla="*/ 325638 h 3258365"/>
                  <a:gd name="connsiteX45" fmla="*/ 79275 w 2452279"/>
                  <a:gd name="connsiteY45" fmla="*/ 334900 h 3258365"/>
                  <a:gd name="connsiteX46" fmla="*/ 182227 w 2452279"/>
                  <a:gd name="connsiteY46" fmla="*/ 703300 h 3258365"/>
                  <a:gd name="connsiteX47" fmla="*/ 73020 w 2452279"/>
                  <a:gd name="connsiteY47" fmla="*/ 982572 h 3258365"/>
                  <a:gd name="connsiteX0" fmla="*/ 73020 w 2452279"/>
                  <a:gd name="connsiteY0" fmla="*/ 982572 h 3258365"/>
                  <a:gd name="connsiteX1" fmla="*/ 200734 w 2452279"/>
                  <a:gd name="connsiteY1" fmla="*/ 1211208 h 3258365"/>
                  <a:gd name="connsiteX2" fmla="*/ 225756 w 2452279"/>
                  <a:gd name="connsiteY2" fmla="*/ 1524470 h 3258365"/>
                  <a:gd name="connsiteX3" fmla="*/ 395787 w 2452279"/>
                  <a:gd name="connsiteY3" fmla="*/ 1563067 h 3258365"/>
                  <a:gd name="connsiteX4" fmla="*/ 504994 w 2452279"/>
                  <a:gd name="connsiteY4" fmla="*/ 1720092 h 3258365"/>
                  <a:gd name="connsiteX5" fmla="*/ 378754 w 2452279"/>
                  <a:gd name="connsiteY5" fmla="*/ 2970348 h 3258365"/>
                  <a:gd name="connsiteX6" fmla="*/ 663971 w 2452279"/>
                  <a:gd name="connsiteY6" fmla="*/ 3249619 h 3258365"/>
                  <a:gd name="connsiteX7" fmla="*/ 894559 w 2452279"/>
                  <a:gd name="connsiteY7" fmla="*/ 3257571 h 3258365"/>
                  <a:gd name="connsiteX8" fmla="*/ 1107182 w 2452279"/>
                  <a:gd name="connsiteY8" fmla="*/ 2632442 h 3258365"/>
                  <a:gd name="connsiteX9" fmla="*/ 1650669 w 2452279"/>
                  <a:gd name="connsiteY9" fmla="*/ 2557905 h 3258365"/>
                  <a:gd name="connsiteX10" fmla="*/ 1496796 w 2452279"/>
                  <a:gd name="connsiteY10" fmla="*/ 1810532 h 3258365"/>
                  <a:gd name="connsiteX11" fmla="*/ 1544504 w 2452279"/>
                  <a:gd name="connsiteY11" fmla="*/ 1754873 h 3258365"/>
                  <a:gd name="connsiteX12" fmla="*/ 1552455 w 2452279"/>
                  <a:gd name="connsiteY12" fmla="*/ 1715116 h 3258365"/>
                  <a:gd name="connsiteX13" fmla="*/ 1576309 w 2452279"/>
                  <a:gd name="connsiteY13" fmla="*/ 1524285 h 3258365"/>
                  <a:gd name="connsiteX14" fmla="*/ 1608114 w 2452279"/>
                  <a:gd name="connsiteY14" fmla="*/ 1476577 h 3258365"/>
                  <a:gd name="connsiteX15" fmla="*/ 1611519 w 2452279"/>
                  <a:gd name="connsiteY15" fmla="*/ 2213797 h 3258365"/>
                  <a:gd name="connsiteX16" fmla="*/ 1718402 w 2452279"/>
                  <a:gd name="connsiteY16" fmla="*/ 2101706 h 3258365"/>
                  <a:gd name="connsiteX17" fmla="*/ 1891623 w 2452279"/>
                  <a:gd name="connsiteY17" fmla="*/ 2104698 h 3258365"/>
                  <a:gd name="connsiteX18" fmla="*/ 2252907 w 2452279"/>
                  <a:gd name="connsiteY18" fmla="*/ 2069900 h 3258365"/>
                  <a:gd name="connsiteX19" fmla="*/ 2449629 w 2452279"/>
                  <a:gd name="connsiteY19" fmla="*/ 1855215 h 3258365"/>
                  <a:gd name="connsiteX20" fmla="*/ 2198279 w 2452279"/>
                  <a:gd name="connsiteY20" fmla="*/ 1560040 h 3258365"/>
                  <a:gd name="connsiteX21" fmla="*/ 1876517 w 2452279"/>
                  <a:gd name="connsiteY21" fmla="*/ 1269748 h 3258365"/>
                  <a:gd name="connsiteX22" fmla="*/ 1711481 w 2452279"/>
                  <a:gd name="connsiteY22" fmla="*/ 1158525 h 3258365"/>
                  <a:gd name="connsiteX23" fmla="*/ 1735335 w 2452279"/>
                  <a:gd name="connsiteY23" fmla="*/ 1086963 h 3258365"/>
                  <a:gd name="connsiteX24" fmla="*/ 1759189 w 2452279"/>
                  <a:gd name="connsiteY24" fmla="*/ 1023353 h 3258365"/>
                  <a:gd name="connsiteX25" fmla="*/ 1767140 w 2452279"/>
                  <a:gd name="connsiteY25" fmla="*/ 983596 h 3258365"/>
                  <a:gd name="connsiteX26" fmla="*/ 1751238 w 2452279"/>
                  <a:gd name="connsiteY26" fmla="*/ 768911 h 3258365"/>
                  <a:gd name="connsiteX27" fmla="*/ 1711481 w 2452279"/>
                  <a:gd name="connsiteY27" fmla="*/ 729154 h 3258365"/>
                  <a:gd name="connsiteX28" fmla="*/ 1687627 w 2452279"/>
                  <a:gd name="connsiteY28" fmla="*/ 697349 h 3258365"/>
                  <a:gd name="connsiteX29" fmla="*/ 1624017 w 2452279"/>
                  <a:gd name="connsiteY29" fmla="*/ 649641 h 3258365"/>
                  <a:gd name="connsiteX30" fmla="*/ 1560407 w 2452279"/>
                  <a:gd name="connsiteY30" fmla="*/ 593982 h 3258365"/>
                  <a:gd name="connsiteX31" fmla="*/ 1528601 w 2452279"/>
                  <a:gd name="connsiteY31" fmla="*/ 578080 h 3258365"/>
                  <a:gd name="connsiteX32" fmla="*/ 1472942 w 2452279"/>
                  <a:gd name="connsiteY32" fmla="*/ 538323 h 3258365"/>
                  <a:gd name="connsiteX33" fmla="*/ 1449088 w 2452279"/>
                  <a:gd name="connsiteY33" fmla="*/ 514469 h 3258365"/>
                  <a:gd name="connsiteX34" fmla="*/ 1401380 w 2452279"/>
                  <a:gd name="connsiteY34" fmla="*/ 498567 h 3258365"/>
                  <a:gd name="connsiteX35" fmla="*/ 1361624 w 2452279"/>
                  <a:gd name="connsiteY35" fmla="*/ 482664 h 3258365"/>
                  <a:gd name="connsiteX36" fmla="*/ 1164460 w 2452279"/>
                  <a:gd name="connsiteY36" fmla="*/ 314711 h 3258365"/>
                  <a:gd name="connsiteX37" fmla="*/ 1166522 w 2452279"/>
                  <a:gd name="connsiteY37" fmla="*/ 126725 h 3258365"/>
                  <a:gd name="connsiteX38" fmla="*/ 1077445 w 2452279"/>
                  <a:gd name="connsiteY38" fmla="*/ 40232 h 3258365"/>
                  <a:gd name="connsiteX39" fmla="*/ 835972 w 2452279"/>
                  <a:gd name="connsiteY39" fmla="*/ 10962 h 3258365"/>
                  <a:gd name="connsiteX40" fmla="*/ 672093 w 2452279"/>
                  <a:gd name="connsiteY40" fmla="*/ 106007 h 3258365"/>
                  <a:gd name="connsiteX41" fmla="*/ 697445 w 2452279"/>
                  <a:gd name="connsiteY41" fmla="*/ 341541 h 3258365"/>
                  <a:gd name="connsiteX42" fmla="*/ 479029 w 2452279"/>
                  <a:gd name="connsiteY42" fmla="*/ 498567 h 3258365"/>
                  <a:gd name="connsiteX43" fmla="*/ 263852 w 2452279"/>
                  <a:gd name="connsiteY43" fmla="*/ 325638 h 3258365"/>
                  <a:gd name="connsiteX44" fmla="*/ 79275 w 2452279"/>
                  <a:gd name="connsiteY44" fmla="*/ 334900 h 3258365"/>
                  <a:gd name="connsiteX45" fmla="*/ 182227 w 2452279"/>
                  <a:gd name="connsiteY45" fmla="*/ 703300 h 3258365"/>
                  <a:gd name="connsiteX46" fmla="*/ 73020 w 2452279"/>
                  <a:gd name="connsiteY46" fmla="*/ 982572 h 3258365"/>
                  <a:gd name="connsiteX0" fmla="*/ 73020 w 2452279"/>
                  <a:gd name="connsiteY0" fmla="*/ 982572 h 3258365"/>
                  <a:gd name="connsiteX1" fmla="*/ 200734 w 2452279"/>
                  <a:gd name="connsiteY1" fmla="*/ 1211208 h 3258365"/>
                  <a:gd name="connsiteX2" fmla="*/ 225756 w 2452279"/>
                  <a:gd name="connsiteY2" fmla="*/ 1524470 h 3258365"/>
                  <a:gd name="connsiteX3" fmla="*/ 395787 w 2452279"/>
                  <a:gd name="connsiteY3" fmla="*/ 1563067 h 3258365"/>
                  <a:gd name="connsiteX4" fmla="*/ 504994 w 2452279"/>
                  <a:gd name="connsiteY4" fmla="*/ 1720092 h 3258365"/>
                  <a:gd name="connsiteX5" fmla="*/ 378754 w 2452279"/>
                  <a:gd name="connsiteY5" fmla="*/ 2970348 h 3258365"/>
                  <a:gd name="connsiteX6" fmla="*/ 663971 w 2452279"/>
                  <a:gd name="connsiteY6" fmla="*/ 3249619 h 3258365"/>
                  <a:gd name="connsiteX7" fmla="*/ 894559 w 2452279"/>
                  <a:gd name="connsiteY7" fmla="*/ 3257571 h 3258365"/>
                  <a:gd name="connsiteX8" fmla="*/ 1107182 w 2452279"/>
                  <a:gd name="connsiteY8" fmla="*/ 2632442 h 3258365"/>
                  <a:gd name="connsiteX9" fmla="*/ 1650669 w 2452279"/>
                  <a:gd name="connsiteY9" fmla="*/ 2557905 h 3258365"/>
                  <a:gd name="connsiteX10" fmla="*/ 1496796 w 2452279"/>
                  <a:gd name="connsiteY10" fmla="*/ 1810532 h 3258365"/>
                  <a:gd name="connsiteX11" fmla="*/ 1552455 w 2452279"/>
                  <a:gd name="connsiteY11" fmla="*/ 1715116 h 3258365"/>
                  <a:gd name="connsiteX12" fmla="*/ 1576309 w 2452279"/>
                  <a:gd name="connsiteY12" fmla="*/ 1524285 h 3258365"/>
                  <a:gd name="connsiteX13" fmla="*/ 1608114 w 2452279"/>
                  <a:gd name="connsiteY13" fmla="*/ 1476577 h 3258365"/>
                  <a:gd name="connsiteX14" fmla="*/ 1611519 w 2452279"/>
                  <a:gd name="connsiteY14" fmla="*/ 2213797 h 3258365"/>
                  <a:gd name="connsiteX15" fmla="*/ 1718402 w 2452279"/>
                  <a:gd name="connsiteY15" fmla="*/ 2101706 h 3258365"/>
                  <a:gd name="connsiteX16" fmla="*/ 1891623 w 2452279"/>
                  <a:gd name="connsiteY16" fmla="*/ 2104698 h 3258365"/>
                  <a:gd name="connsiteX17" fmla="*/ 2252907 w 2452279"/>
                  <a:gd name="connsiteY17" fmla="*/ 2069900 h 3258365"/>
                  <a:gd name="connsiteX18" fmla="*/ 2449629 w 2452279"/>
                  <a:gd name="connsiteY18" fmla="*/ 1855215 h 3258365"/>
                  <a:gd name="connsiteX19" fmla="*/ 2198279 w 2452279"/>
                  <a:gd name="connsiteY19" fmla="*/ 1560040 h 3258365"/>
                  <a:gd name="connsiteX20" fmla="*/ 1876517 w 2452279"/>
                  <a:gd name="connsiteY20" fmla="*/ 1269748 h 3258365"/>
                  <a:gd name="connsiteX21" fmla="*/ 1711481 w 2452279"/>
                  <a:gd name="connsiteY21" fmla="*/ 1158525 h 3258365"/>
                  <a:gd name="connsiteX22" fmla="*/ 1735335 w 2452279"/>
                  <a:gd name="connsiteY22" fmla="*/ 1086963 h 3258365"/>
                  <a:gd name="connsiteX23" fmla="*/ 1759189 w 2452279"/>
                  <a:gd name="connsiteY23" fmla="*/ 1023353 h 3258365"/>
                  <a:gd name="connsiteX24" fmla="*/ 1767140 w 2452279"/>
                  <a:gd name="connsiteY24" fmla="*/ 983596 h 3258365"/>
                  <a:gd name="connsiteX25" fmla="*/ 1751238 w 2452279"/>
                  <a:gd name="connsiteY25" fmla="*/ 768911 h 3258365"/>
                  <a:gd name="connsiteX26" fmla="*/ 1711481 w 2452279"/>
                  <a:gd name="connsiteY26" fmla="*/ 729154 h 3258365"/>
                  <a:gd name="connsiteX27" fmla="*/ 1687627 w 2452279"/>
                  <a:gd name="connsiteY27" fmla="*/ 697349 h 3258365"/>
                  <a:gd name="connsiteX28" fmla="*/ 1624017 w 2452279"/>
                  <a:gd name="connsiteY28" fmla="*/ 649641 h 3258365"/>
                  <a:gd name="connsiteX29" fmla="*/ 1560407 w 2452279"/>
                  <a:gd name="connsiteY29" fmla="*/ 593982 h 3258365"/>
                  <a:gd name="connsiteX30" fmla="*/ 1528601 w 2452279"/>
                  <a:gd name="connsiteY30" fmla="*/ 578080 h 3258365"/>
                  <a:gd name="connsiteX31" fmla="*/ 1472942 w 2452279"/>
                  <a:gd name="connsiteY31" fmla="*/ 538323 h 3258365"/>
                  <a:gd name="connsiteX32" fmla="*/ 1449088 w 2452279"/>
                  <a:gd name="connsiteY32" fmla="*/ 514469 h 3258365"/>
                  <a:gd name="connsiteX33" fmla="*/ 1401380 w 2452279"/>
                  <a:gd name="connsiteY33" fmla="*/ 498567 h 3258365"/>
                  <a:gd name="connsiteX34" fmla="*/ 1361624 w 2452279"/>
                  <a:gd name="connsiteY34" fmla="*/ 482664 h 3258365"/>
                  <a:gd name="connsiteX35" fmla="*/ 1164460 w 2452279"/>
                  <a:gd name="connsiteY35" fmla="*/ 314711 h 3258365"/>
                  <a:gd name="connsiteX36" fmla="*/ 1166522 w 2452279"/>
                  <a:gd name="connsiteY36" fmla="*/ 126725 h 3258365"/>
                  <a:gd name="connsiteX37" fmla="*/ 1077445 w 2452279"/>
                  <a:gd name="connsiteY37" fmla="*/ 40232 h 3258365"/>
                  <a:gd name="connsiteX38" fmla="*/ 835972 w 2452279"/>
                  <a:gd name="connsiteY38" fmla="*/ 10962 h 3258365"/>
                  <a:gd name="connsiteX39" fmla="*/ 672093 w 2452279"/>
                  <a:gd name="connsiteY39" fmla="*/ 106007 h 3258365"/>
                  <a:gd name="connsiteX40" fmla="*/ 697445 w 2452279"/>
                  <a:gd name="connsiteY40" fmla="*/ 341541 h 3258365"/>
                  <a:gd name="connsiteX41" fmla="*/ 479029 w 2452279"/>
                  <a:gd name="connsiteY41" fmla="*/ 498567 h 3258365"/>
                  <a:gd name="connsiteX42" fmla="*/ 263852 w 2452279"/>
                  <a:gd name="connsiteY42" fmla="*/ 325638 h 3258365"/>
                  <a:gd name="connsiteX43" fmla="*/ 79275 w 2452279"/>
                  <a:gd name="connsiteY43" fmla="*/ 334900 h 3258365"/>
                  <a:gd name="connsiteX44" fmla="*/ 182227 w 2452279"/>
                  <a:gd name="connsiteY44" fmla="*/ 703300 h 3258365"/>
                  <a:gd name="connsiteX45" fmla="*/ 73020 w 2452279"/>
                  <a:gd name="connsiteY45" fmla="*/ 982572 h 3258365"/>
                  <a:gd name="connsiteX0" fmla="*/ 73020 w 2452279"/>
                  <a:gd name="connsiteY0" fmla="*/ 982572 h 3258365"/>
                  <a:gd name="connsiteX1" fmla="*/ 200734 w 2452279"/>
                  <a:gd name="connsiteY1" fmla="*/ 1211208 h 3258365"/>
                  <a:gd name="connsiteX2" fmla="*/ 225756 w 2452279"/>
                  <a:gd name="connsiteY2" fmla="*/ 1524470 h 3258365"/>
                  <a:gd name="connsiteX3" fmla="*/ 395787 w 2452279"/>
                  <a:gd name="connsiteY3" fmla="*/ 1563067 h 3258365"/>
                  <a:gd name="connsiteX4" fmla="*/ 504994 w 2452279"/>
                  <a:gd name="connsiteY4" fmla="*/ 1720092 h 3258365"/>
                  <a:gd name="connsiteX5" fmla="*/ 378754 w 2452279"/>
                  <a:gd name="connsiteY5" fmla="*/ 2970348 h 3258365"/>
                  <a:gd name="connsiteX6" fmla="*/ 663971 w 2452279"/>
                  <a:gd name="connsiteY6" fmla="*/ 3249619 h 3258365"/>
                  <a:gd name="connsiteX7" fmla="*/ 894559 w 2452279"/>
                  <a:gd name="connsiteY7" fmla="*/ 3257571 h 3258365"/>
                  <a:gd name="connsiteX8" fmla="*/ 1107182 w 2452279"/>
                  <a:gd name="connsiteY8" fmla="*/ 2632442 h 3258365"/>
                  <a:gd name="connsiteX9" fmla="*/ 1650669 w 2452279"/>
                  <a:gd name="connsiteY9" fmla="*/ 2557905 h 3258365"/>
                  <a:gd name="connsiteX10" fmla="*/ 1496796 w 2452279"/>
                  <a:gd name="connsiteY10" fmla="*/ 1810532 h 3258365"/>
                  <a:gd name="connsiteX11" fmla="*/ 1576309 w 2452279"/>
                  <a:gd name="connsiteY11" fmla="*/ 1524285 h 3258365"/>
                  <a:gd name="connsiteX12" fmla="*/ 1608114 w 2452279"/>
                  <a:gd name="connsiteY12" fmla="*/ 1476577 h 3258365"/>
                  <a:gd name="connsiteX13" fmla="*/ 1611519 w 2452279"/>
                  <a:gd name="connsiteY13" fmla="*/ 2213797 h 3258365"/>
                  <a:gd name="connsiteX14" fmla="*/ 1718402 w 2452279"/>
                  <a:gd name="connsiteY14" fmla="*/ 2101706 h 3258365"/>
                  <a:gd name="connsiteX15" fmla="*/ 1891623 w 2452279"/>
                  <a:gd name="connsiteY15" fmla="*/ 2104698 h 3258365"/>
                  <a:gd name="connsiteX16" fmla="*/ 2252907 w 2452279"/>
                  <a:gd name="connsiteY16" fmla="*/ 2069900 h 3258365"/>
                  <a:gd name="connsiteX17" fmla="*/ 2449629 w 2452279"/>
                  <a:gd name="connsiteY17" fmla="*/ 1855215 h 3258365"/>
                  <a:gd name="connsiteX18" fmla="*/ 2198279 w 2452279"/>
                  <a:gd name="connsiteY18" fmla="*/ 1560040 h 3258365"/>
                  <a:gd name="connsiteX19" fmla="*/ 1876517 w 2452279"/>
                  <a:gd name="connsiteY19" fmla="*/ 1269748 h 3258365"/>
                  <a:gd name="connsiteX20" fmla="*/ 1711481 w 2452279"/>
                  <a:gd name="connsiteY20" fmla="*/ 1158525 h 3258365"/>
                  <a:gd name="connsiteX21" fmla="*/ 1735335 w 2452279"/>
                  <a:gd name="connsiteY21" fmla="*/ 1086963 h 3258365"/>
                  <a:gd name="connsiteX22" fmla="*/ 1759189 w 2452279"/>
                  <a:gd name="connsiteY22" fmla="*/ 1023353 h 3258365"/>
                  <a:gd name="connsiteX23" fmla="*/ 1767140 w 2452279"/>
                  <a:gd name="connsiteY23" fmla="*/ 983596 h 3258365"/>
                  <a:gd name="connsiteX24" fmla="*/ 1751238 w 2452279"/>
                  <a:gd name="connsiteY24" fmla="*/ 768911 h 3258365"/>
                  <a:gd name="connsiteX25" fmla="*/ 1711481 w 2452279"/>
                  <a:gd name="connsiteY25" fmla="*/ 729154 h 3258365"/>
                  <a:gd name="connsiteX26" fmla="*/ 1687627 w 2452279"/>
                  <a:gd name="connsiteY26" fmla="*/ 697349 h 3258365"/>
                  <a:gd name="connsiteX27" fmla="*/ 1624017 w 2452279"/>
                  <a:gd name="connsiteY27" fmla="*/ 649641 h 3258365"/>
                  <a:gd name="connsiteX28" fmla="*/ 1560407 w 2452279"/>
                  <a:gd name="connsiteY28" fmla="*/ 593982 h 3258365"/>
                  <a:gd name="connsiteX29" fmla="*/ 1528601 w 2452279"/>
                  <a:gd name="connsiteY29" fmla="*/ 578080 h 3258365"/>
                  <a:gd name="connsiteX30" fmla="*/ 1472942 w 2452279"/>
                  <a:gd name="connsiteY30" fmla="*/ 538323 h 3258365"/>
                  <a:gd name="connsiteX31" fmla="*/ 1449088 w 2452279"/>
                  <a:gd name="connsiteY31" fmla="*/ 514469 h 3258365"/>
                  <a:gd name="connsiteX32" fmla="*/ 1401380 w 2452279"/>
                  <a:gd name="connsiteY32" fmla="*/ 498567 h 3258365"/>
                  <a:gd name="connsiteX33" fmla="*/ 1361624 w 2452279"/>
                  <a:gd name="connsiteY33" fmla="*/ 482664 h 3258365"/>
                  <a:gd name="connsiteX34" fmla="*/ 1164460 w 2452279"/>
                  <a:gd name="connsiteY34" fmla="*/ 314711 h 3258365"/>
                  <a:gd name="connsiteX35" fmla="*/ 1166522 w 2452279"/>
                  <a:gd name="connsiteY35" fmla="*/ 126725 h 3258365"/>
                  <a:gd name="connsiteX36" fmla="*/ 1077445 w 2452279"/>
                  <a:gd name="connsiteY36" fmla="*/ 40232 h 3258365"/>
                  <a:gd name="connsiteX37" fmla="*/ 835972 w 2452279"/>
                  <a:gd name="connsiteY37" fmla="*/ 10962 h 3258365"/>
                  <a:gd name="connsiteX38" fmla="*/ 672093 w 2452279"/>
                  <a:gd name="connsiteY38" fmla="*/ 106007 h 3258365"/>
                  <a:gd name="connsiteX39" fmla="*/ 697445 w 2452279"/>
                  <a:gd name="connsiteY39" fmla="*/ 341541 h 3258365"/>
                  <a:gd name="connsiteX40" fmla="*/ 479029 w 2452279"/>
                  <a:gd name="connsiteY40" fmla="*/ 498567 h 3258365"/>
                  <a:gd name="connsiteX41" fmla="*/ 263852 w 2452279"/>
                  <a:gd name="connsiteY41" fmla="*/ 325638 h 3258365"/>
                  <a:gd name="connsiteX42" fmla="*/ 79275 w 2452279"/>
                  <a:gd name="connsiteY42" fmla="*/ 334900 h 3258365"/>
                  <a:gd name="connsiteX43" fmla="*/ 182227 w 2452279"/>
                  <a:gd name="connsiteY43" fmla="*/ 703300 h 3258365"/>
                  <a:gd name="connsiteX44" fmla="*/ 73020 w 2452279"/>
                  <a:gd name="connsiteY44" fmla="*/ 982572 h 3258365"/>
                  <a:gd name="connsiteX0" fmla="*/ 73020 w 2452279"/>
                  <a:gd name="connsiteY0" fmla="*/ 982572 h 3258365"/>
                  <a:gd name="connsiteX1" fmla="*/ 200734 w 2452279"/>
                  <a:gd name="connsiteY1" fmla="*/ 1211208 h 3258365"/>
                  <a:gd name="connsiteX2" fmla="*/ 225756 w 2452279"/>
                  <a:gd name="connsiteY2" fmla="*/ 1524470 h 3258365"/>
                  <a:gd name="connsiteX3" fmla="*/ 395787 w 2452279"/>
                  <a:gd name="connsiteY3" fmla="*/ 1563067 h 3258365"/>
                  <a:gd name="connsiteX4" fmla="*/ 504994 w 2452279"/>
                  <a:gd name="connsiteY4" fmla="*/ 1720092 h 3258365"/>
                  <a:gd name="connsiteX5" fmla="*/ 378754 w 2452279"/>
                  <a:gd name="connsiteY5" fmla="*/ 2970348 h 3258365"/>
                  <a:gd name="connsiteX6" fmla="*/ 663971 w 2452279"/>
                  <a:gd name="connsiteY6" fmla="*/ 3249619 h 3258365"/>
                  <a:gd name="connsiteX7" fmla="*/ 894559 w 2452279"/>
                  <a:gd name="connsiteY7" fmla="*/ 3257571 h 3258365"/>
                  <a:gd name="connsiteX8" fmla="*/ 1107182 w 2452279"/>
                  <a:gd name="connsiteY8" fmla="*/ 2632442 h 3258365"/>
                  <a:gd name="connsiteX9" fmla="*/ 1650669 w 2452279"/>
                  <a:gd name="connsiteY9" fmla="*/ 2557905 h 3258365"/>
                  <a:gd name="connsiteX10" fmla="*/ 1496796 w 2452279"/>
                  <a:gd name="connsiteY10" fmla="*/ 1810532 h 3258365"/>
                  <a:gd name="connsiteX11" fmla="*/ 1608114 w 2452279"/>
                  <a:gd name="connsiteY11" fmla="*/ 1476577 h 3258365"/>
                  <a:gd name="connsiteX12" fmla="*/ 1611519 w 2452279"/>
                  <a:gd name="connsiteY12" fmla="*/ 2213797 h 3258365"/>
                  <a:gd name="connsiteX13" fmla="*/ 1718402 w 2452279"/>
                  <a:gd name="connsiteY13" fmla="*/ 2101706 h 3258365"/>
                  <a:gd name="connsiteX14" fmla="*/ 1891623 w 2452279"/>
                  <a:gd name="connsiteY14" fmla="*/ 2104698 h 3258365"/>
                  <a:gd name="connsiteX15" fmla="*/ 2252907 w 2452279"/>
                  <a:gd name="connsiteY15" fmla="*/ 2069900 h 3258365"/>
                  <a:gd name="connsiteX16" fmla="*/ 2449629 w 2452279"/>
                  <a:gd name="connsiteY16" fmla="*/ 1855215 h 3258365"/>
                  <a:gd name="connsiteX17" fmla="*/ 2198279 w 2452279"/>
                  <a:gd name="connsiteY17" fmla="*/ 1560040 h 3258365"/>
                  <a:gd name="connsiteX18" fmla="*/ 1876517 w 2452279"/>
                  <a:gd name="connsiteY18" fmla="*/ 1269748 h 3258365"/>
                  <a:gd name="connsiteX19" fmla="*/ 1711481 w 2452279"/>
                  <a:gd name="connsiteY19" fmla="*/ 1158525 h 3258365"/>
                  <a:gd name="connsiteX20" fmla="*/ 1735335 w 2452279"/>
                  <a:gd name="connsiteY20" fmla="*/ 1086963 h 3258365"/>
                  <a:gd name="connsiteX21" fmla="*/ 1759189 w 2452279"/>
                  <a:gd name="connsiteY21" fmla="*/ 1023353 h 3258365"/>
                  <a:gd name="connsiteX22" fmla="*/ 1767140 w 2452279"/>
                  <a:gd name="connsiteY22" fmla="*/ 983596 h 3258365"/>
                  <a:gd name="connsiteX23" fmla="*/ 1751238 w 2452279"/>
                  <a:gd name="connsiteY23" fmla="*/ 768911 h 3258365"/>
                  <a:gd name="connsiteX24" fmla="*/ 1711481 w 2452279"/>
                  <a:gd name="connsiteY24" fmla="*/ 729154 h 3258365"/>
                  <a:gd name="connsiteX25" fmla="*/ 1687627 w 2452279"/>
                  <a:gd name="connsiteY25" fmla="*/ 697349 h 3258365"/>
                  <a:gd name="connsiteX26" fmla="*/ 1624017 w 2452279"/>
                  <a:gd name="connsiteY26" fmla="*/ 649641 h 3258365"/>
                  <a:gd name="connsiteX27" fmla="*/ 1560407 w 2452279"/>
                  <a:gd name="connsiteY27" fmla="*/ 593982 h 3258365"/>
                  <a:gd name="connsiteX28" fmla="*/ 1528601 w 2452279"/>
                  <a:gd name="connsiteY28" fmla="*/ 578080 h 3258365"/>
                  <a:gd name="connsiteX29" fmla="*/ 1472942 w 2452279"/>
                  <a:gd name="connsiteY29" fmla="*/ 538323 h 3258365"/>
                  <a:gd name="connsiteX30" fmla="*/ 1449088 w 2452279"/>
                  <a:gd name="connsiteY30" fmla="*/ 514469 h 3258365"/>
                  <a:gd name="connsiteX31" fmla="*/ 1401380 w 2452279"/>
                  <a:gd name="connsiteY31" fmla="*/ 498567 h 3258365"/>
                  <a:gd name="connsiteX32" fmla="*/ 1361624 w 2452279"/>
                  <a:gd name="connsiteY32" fmla="*/ 482664 h 3258365"/>
                  <a:gd name="connsiteX33" fmla="*/ 1164460 w 2452279"/>
                  <a:gd name="connsiteY33" fmla="*/ 314711 h 3258365"/>
                  <a:gd name="connsiteX34" fmla="*/ 1166522 w 2452279"/>
                  <a:gd name="connsiteY34" fmla="*/ 126725 h 3258365"/>
                  <a:gd name="connsiteX35" fmla="*/ 1077445 w 2452279"/>
                  <a:gd name="connsiteY35" fmla="*/ 40232 h 3258365"/>
                  <a:gd name="connsiteX36" fmla="*/ 835972 w 2452279"/>
                  <a:gd name="connsiteY36" fmla="*/ 10962 h 3258365"/>
                  <a:gd name="connsiteX37" fmla="*/ 672093 w 2452279"/>
                  <a:gd name="connsiteY37" fmla="*/ 106007 h 3258365"/>
                  <a:gd name="connsiteX38" fmla="*/ 697445 w 2452279"/>
                  <a:gd name="connsiteY38" fmla="*/ 341541 h 3258365"/>
                  <a:gd name="connsiteX39" fmla="*/ 479029 w 2452279"/>
                  <a:gd name="connsiteY39" fmla="*/ 498567 h 3258365"/>
                  <a:gd name="connsiteX40" fmla="*/ 263852 w 2452279"/>
                  <a:gd name="connsiteY40" fmla="*/ 325638 h 3258365"/>
                  <a:gd name="connsiteX41" fmla="*/ 79275 w 2452279"/>
                  <a:gd name="connsiteY41" fmla="*/ 334900 h 3258365"/>
                  <a:gd name="connsiteX42" fmla="*/ 182227 w 2452279"/>
                  <a:gd name="connsiteY42" fmla="*/ 703300 h 3258365"/>
                  <a:gd name="connsiteX43" fmla="*/ 73020 w 2452279"/>
                  <a:gd name="connsiteY43" fmla="*/ 982572 h 3258365"/>
                  <a:gd name="connsiteX0" fmla="*/ 73020 w 2452279"/>
                  <a:gd name="connsiteY0" fmla="*/ 982572 h 3258365"/>
                  <a:gd name="connsiteX1" fmla="*/ 200734 w 2452279"/>
                  <a:gd name="connsiteY1" fmla="*/ 1211208 h 3258365"/>
                  <a:gd name="connsiteX2" fmla="*/ 225756 w 2452279"/>
                  <a:gd name="connsiteY2" fmla="*/ 1524470 h 3258365"/>
                  <a:gd name="connsiteX3" fmla="*/ 395787 w 2452279"/>
                  <a:gd name="connsiteY3" fmla="*/ 1563067 h 3258365"/>
                  <a:gd name="connsiteX4" fmla="*/ 504994 w 2452279"/>
                  <a:gd name="connsiteY4" fmla="*/ 1720092 h 3258365"/>
                  <a:gd name="connsiteX5" fmla="*/ 378754 w 2452279"/>
                  <a:gd name="connsiteY5" fmla="*/ 2970348 h 3258365"/>
                  <a:gd name="connsiteX6" fmla="*/ 663971 w 2452279"/>
                  <a:gd name="connsiteY6" fmla="*/ 3249619 h 3258365"/>
                  <a:gd name="connsiteX7" fmla="*/ 894559 w 2452279"/>
                  <a:gd name="connsiteY7" fmla="*/ 3257571 h 3258365"/>
                  <a:gd name="connsiteX8" fmla="*/ 1107182 w 2452279"/>
                  <a:gd name="connsiteY8" fmla="*/ 2632442 h 3258365"/>
                  <a:gd name="connsiteX9" fmla="*/ 1650669 w 2452279"/>
                  <a:gd name="connsiteY9" fmla="*/ 2557905 h 3258365"/>
                  <a:gd name="connsiteX10" fmla="*/ 1496796 w 2452279"/>
                  <a:gd name="connsiteY10" fmla="*/ 1810532 h 3258365"/>
                  <a:gd name="connsiteX11" fmla="*/ 1611519 w 2452279"/>
                  <a:gd name="connsiteY11" fmla="*/ 2213797 h 3258365"/>
                  <a:gd name="connsiteX12" fmla="*/ 1718402 w 2452279"/>
                  <a:gd name="connsiteY12" fmla="*/ 2101706 h 3258365"/>
                  <a:gd name="connsiteX13" fmla="*/ 1891623 w 2452279"/>
                  <a:gd name="connsiteY13" fmla="*/ 2104698 h 3258365"/>
                  <a:gd name="connsiteX14" fmla="*/ 2252907 w 2452279"/>
                  <a:gd name="connsiteY14" fmla="*/ 2069900 h 3258365"/>
                  <a:gd name="connsiteX15" fmla="*/ 2449629 w 2452279"/>
                  <a:gd name="connsiteY15" fmla="*/ 1855215 h 3258365"/>
                  <a:gd name="connsiteX16" fmla="*/ 2198279 w 2452279"/>
                  <a:gd name="connsiteY16" fmla="*/ 1560040 h 3258365"/>
                  <a:gd name="connsiteX17" fmla="*/ 1876517 w 2452279"/>
                  <a:gd name="connsiteY17" fmla="*/ 1269748 h 3258365"/>
                  <a:gd name="connsiteX18" fmla="*/ 1711481 w 2452279"/>
                  <a:gd name="connsiteY18" fmla="*/ 1158525 h 3258365"/>
                  <a:gd name="connsiteX19" fmla="*/ 1735335 w 2452279"/>
                  <a:gd name="connsiteY19" fmla="*/ 1086963 h 3258365"/>
                  <a:gd name="connsiteX20" fmla="*/ 1759189 w 2452279"/>
                  <a:gd name="connsiteY20" fmla="*/ 1023353 h 3258365"/>
                  <a:gd name="connsiteX21" fmla="*/ 1767140 w 2452279"/>
                  <a:gd name="connsiteY21" fmla="*/ 983596 h 3258365"/>
                  <a:gd name="connsiteX22" fmla="*/ 1751238 w 2452279"/>
                  <a:gd name="connsiteY22" fmla="*/ 768911 h 3258365"/>
                  <a:gd name="connsiteX23" fmla="*/ 1711481 w 2452279"/>
                  <a:gd name="connsiteY23" fmla="*/ 729154 h 3258365"/>
                  <a:gd name="connsiteX24" fmla="*/ 1687627 w 2452279"/>
                  <a:gd name="connsiteY24" fmla="*/ 697349 h 3258365"/>
                  <a:gd name="connsiteX25" fmla="*/ 1624017 w 2452279"/>
                  <a:gd name="connsiteY25" fmla="*/ 649641 h 3258365"/>
                  <a:gd name="connsiteX26" fmla="*/ 1560407 w 2452279"/>
                  <a:gd name="connsiteY26" fmla="*/ 593982 h 3258365"/>
                  <a:gd name="connsiteX27" fmla="*/ 1528601 w 2452279"/>
                  <a:gd name="connsiteY27" fmla="*/ 578080 h 3258365"/>
                  <a:gd name="connsiteX28" fmla="*/ 1472942 w 2452279"/>
                  <a:gd name="connsiteY28" fmla="*/ 538323 h 3258365"/>
                  <a:gd name="connsiteX29" fmla="*/ 1449088 w 2452279"/>
                  <a:gd name="connsiteY29" fmla="*/ 514469 h 3258365"/>
                  <a:gd name="connsiteX30" fmla="*/ 1401380 w 2452279"/>
                  <a:gd name="connsiteY30" fmla="*/ 498567 h 3258365"/>
                  <a:gd name="connsiteX31" fmla="*/ 1361624 w 2452279"/>
                  <a:gd name="connsiteY31" fmla="*/ 482664 h 3258365"/>
                  <a:gd name="connsiteX32" fmla="*/ 1164460 w 2452279"/>
                  <a:gd name="connsiteY32" fmla="*/ 314711 h 3258365"/>
                  <a:gd name="connsiteX33" fmla="*/ 1166522 w 2452279"/>
                  <a:gd name="connsiteY33" fmla="*/ 126725 h 3258365"/>
                  <a:gd name="connsiteX34" fmla="*/ 1077445 w 2452279"/>
                  <a:gd name="connsiteY34" fmla="*/ 40232 h 3258365"/>
                  <a:gd name="connsiteX35" fmla="*/ 835972 w 2452279"/>
                  <a:gd name="connsiteY35" fmla="*/ 10962 h 3258365"/>
                  <a:gd name="connsiteX36" fmla="*/ 672093 w 2452279"/>
                  <a:gd name="connsiteY36" fmla="*/ 106007 h 3258365"/>
                  <a:gd name="connsiteX37" fmla="*/ 697445 w 2452279"/>
                  <a:gd name="connsiteY37" fmla="*/ 341541 h 3258365"/>
                  <a:gd name="connsiteX38" fmla="*/ 479029 w 2452279"/>
                  <a:gd name="connsiteY38" fmla="*/ 498567 h 3258365"/>
                  <a:gd name="connsiteX39" fmla="*/ 263852 w 2452279"/>
                  <a:gd name="connsiteY39" fmla="*/ 325638 h 3258365"/>
                  <a:gd name="connsiteX40" fmla="*/ 79275 w 2452279"/>
                  <a:gd name="connsiteY40" fmla="*/ 334900 h 3258365"/>
                  <a:gd name="connsiteX41" fmla="*/ 182227 w 2452279"/>
                  <a:gd name="connsiteY41" fmla="*/ 703300 h 3258365"/>
                  <a:gd name="connsiteX42" fmla="*/ 73020 w 2452279"/>
                  <a:gd name="connsiteY42" fmla="*/ 982572 h 3258365"/>
                  <a:gd name="connsiteX0" fmla="*/ 73020 w 2452279"/>
                  <a:gd name="connsiteY0" fmla="*/ 982572 h 3258365"/>
                  <a:gd name="connsiteX1" fmla="*/ 200734 w 2452279"/>
                  <a:gd name="connsiteY1" fmla="*/ 1211208 h 3258365"/>
                  <a:gd name="connsiteX2" fmla="*/ 225756 w 2452279"/>
                  <a:gd name="connsiteY2" fmla="*/ 1524470 h 3258365"/>
                  <a:gd name="connsiteX3" fmla="*/ 395787 w 2452279"/>
                  <a:gd name="connsiteY3" fmla="*/ 1563067 h 3258365"/>
                  <a:gd name="connsiteX4" fmla="*/ 504994 w 2452279"/>
                  <a:gd name="connsiteY4" fmla="*/ 1720092 h 3258365"/>
                  <a:gd name="connsiteX5" fmla="*/ 378754 w 2452279"/>
                  <a:gd name="connsiteY5" fmla="*/ 2970348 h 3258365"/>
                  <a:gd name="connsiteX6" fmla="*/ 663971 w 2452279"/>
                  <a:gd name="connsiteY6" fmla="*/ 3249619 h 3258365"/>
                  <a:gd name="connsiteX7" fmla="*/ 894559 w 2452279"/>
                  <a:gd name="connsiteY7" fmla="*/ 3257571 h 3258365"/>
                  <a:gd name="connsiteX8" fmla="*/ 1107182 w 2452279"/>
                  <a:gd name="connsiteY8" fmla="*/ 2632442 h 3258365"/>
                  <a:gd name="connsiteX9" fmla="*/ 1650669 w 2452279"/>
                  <a:gd name="connsiteY9" fmla="*/ 2557905 h 3258365"/>
                  <a:gd name="connsiteX10" fmla="*/ 1496796 w 2452279"/>
                  <a:gd name="connsiteY10" fmla="*/ 1810532 h 3258365"/>
                  <a:gd name="connsiteX11" fmla="*/ 1718402 w 2452279"/>
                  <a:gd name="connsiteY11" fmla="*/ 2101706 h 3258365"/>
                  <a:gd name="connsiteX12" fmla="*/ 1891623 w 2452279"/>
                  <a:gd name="connsiteY12" fmla="*/ 2104698 h 3258365"/>
                  <a:gd name="connsiteX13" fmla="*/ 2252907 w 2452279"/>
                  <a:gd name="connsiteY13" fmla="*/ 2069900 h 3258365"/>
                  <a:gd name="connsiteX14" fmla="*/ 2449629 w 2452279"/>
                  <a:gd name="connsiteY14" fmla="*/ 1855215 h 3258365"/>
                  <a:gd name="connsiteX15" fmla="*/ 2198279 w 2452279"/>
                  <a:gd name="connsiteY15" fmla="*/ 1560040 h 3258365"/>
                  <a:gd name="connsiteX16" fmla="*/ 1876517 w 2452279"/>
                  <a:gd name="connsiteY16" fmla="*/ 1269748 h 3258365"/>
                  <a:gd name="connsiteX17" fmla="*/ 1711481 w 2452279"/>
                  <a:gd name="connsiteY17" fmla="*/ 1158525 h 3258365"/>
                  <a:gd name="connsiteX18" fmla="*/ 1735335 w 2452279"/>
                  <a:gd name="connsiteY18" fmla="*/ 1086963 h 3258365"/>
                  <a:gd name="connsiteX19" fmla="*/ 1759189 w 2452279"/>
                  <a:gd name="connsiteY19" fmla="*/ 1023353 h 3258365"/>
                  <a:gd name="connsiteX20" fmla="*/ 1767140 w 2452279"/>
                  <a:gd name="connsiteY20" fmla="*/ 983596 h 3258365"/>
                  <a:gd name="connsiteX21" fmla="*/ 1751238 w 2452279"/>
                  <a:gd name="connsiteY21" fmla="*/ 768911 h 3258365"/>
                  <a:gd name="connsiteX22" fmla="*/ 1711481 w 2452279"/>
                  <a:gd name="connsiteY22" fmla="*/ 729154 h 3258365"/>
                  <a:gd name="connsiteX23" fmla="*/ 1687627 w 2452279"/>
                  <a:gd name="connsiteY23" fmla="*/ 697349 h 3258365"/>
                  <a:gd name="connsiteX24" fmla="*/ 1624017 w 2452279"/>
                  <a:gd name="connsiteY24" fmla="*/ 649641 h 3258365"/>
                  <a:gd name="connsiteX25" fmla="*/ 1560407 w 2452279"/>
                  <a:gd name="connsiteY25" fmla="*/ 593982 h 3258365"/>
                  <a:gd name="connsiteX26" fmla="*/ 1528601 w 2452279"/>
                  <a:gd name="connsiteY26" fmla="*/ 578080 h 3258365"/>
                  <a:gd name="connsiteX27" fmla="*/ 1472942 w 2452279"/>
                  <a:gd name="connsiteY27" fmla="*/ 538323 h 3258365"/>
                  <a:gd name="connsiteX28" fmla="*/ 1449088 w 2452279"/>
                  <a:gd name="connsiteY28" fmla="*/ 514469 h 3258365"/>
                  <a:gd name="connsiteX29" fmla="*/ 1401380 w 2452279"/>
                  <a:gd name="connsiteY29" fmla="*/ 498567 h 3258365"/>
                  <a:gd name="connsiteX30" fmla="*/ 1361624 w 2452279"/>
                  <a:gd name="connsiteY30" fmla="*/ 482664 h 3258365"/>
                  <a:gd name="connsiteX31" fmla="*/ 1164460 w 2452279"/>
                  <a:gd name="connsiteY31" fmla="*/ 314711 h 3258365"/>
                  <a:gd name="connsiteX32" fmla="*/ 1166522 w 2452279"/>
                  <a:gd name="connsiteY32" fmla="*/ 126725 h 3258365"/>
                  <a:gd name="connsiteX33" fmla="*/ 1077445 w 2452279"/>
                  <a:gd name="connsiteY33" fmla="*/ 40232 h 3258365"/>
                  <a:gd name="connsiteX34" fmla="*/ 835972 w 2452279"/>
                  <a:gd name="connsiteY34" fmla="*/ 10962 h 3258365"/>
                  <a:gd name="connsiteX35" fmla="*/ 672093 w 2452279"/>
                  <a:gd name="connsiteY35" fmla="*/ 106007 h 3258365"/>
                  <a:gd name="connsiteX36" fmla="*/ 697445 w 2452279"/>
                  <a:gd name="connsiteY36" fmla="*/ 341541 h 3258365"/>
                  <a:gd name="connsiteX37" fmla="*/ 479029 w 2452279"/>
                  <a:gd name="connsiteY37" fmla="*/ 498567 h 3258365"/>
                  <a:gd name="connsiteX38" fmla="*/ 263852 w 2452279"/>
                  <a:gd name="connsiteY38" fmla="*/ 325638 h 3258365"/>
                  <a:gd name="connsiteX39" fmla="*/ 79275 w 2452279"/>
                  <a:gd name="connsiteY39" fmla="*/ 334900 h 3258365"/>
                  <a:gd name="connsiteX40" fmla="*/ 182227 w 2452279"/>
                  <a:gd name="connsiteY40" fmla="*/ 703300 h 3258365"/>
                  <a:gd name="connsiteX41" fmla="*/ 73020 w 2452279"/>
                  <a:gd name="connsiteY41" fmla="*/ 982572 h 3258365"/>
                  <a:gd name="connsiteX0" fmla="*/ 73020 w 2452279"/>
                  <a:gd name="connsiteY0" fmla="*/ 982572 h 3258365"/>
                  <a:gd name="connsiteX1" fmla="*/ 200734 w 2452279"/>
                  <a:gd name="connsiteY1" fmla="*/ 1211208 h 3258365"/>
                  <a:gd name="connsiteX2" fmla="*/ 225756 w 2452279"/>
                  <a:gd name="connsiteY2" fmla="*/ 1524470 h 3258365"/>
                  <a:gd name="connsiteX3" fmla="*/ 395787 w 2452279"/>
                  <a:gd name="connsiteY3" fmla="*/ 1563067 h 3258365"/>
                  <a:gd name="connsiteX4" fmla="*/ 504994 w 2452279"/>
                  <a:gd name="connsiteY4" fmla="*/ 1720092 h 3258365"/>
                  <a:gd name="connsiteX5" fmla="*/ 378754 w 2452279"/>
                  <a:gd name="connsiteY5" fmla="*/ 2970348 h 3258365"/>
                  <a:gd name="connsiteX6" fmla="*/ 663971 w 2452279"/>
                  <a:gd name="connsiteY6" fmla="*/ 3249619 h 3258365"/>
                  <a:gd name="connsiteX7" fmla="*/ 894559 w 2452279"/>
                  <a:gd name="connsiteY7" fmla="*/ 3257571 h 3258365"/>
                  <a:gd name="connsiteX8" fmla="*/ 1107182 w 2452279"/>
                  <a:gd name="connsiteY8" fmla="*/ 2632442 h 3258365"/>
                  <a:gd name="connsiteX9" fmla="*/ 1650669 w 2452279"/>
                  <a:gd name="connsiteY9" fmla="*/ 2557905 h 3258365"/>
                  <a:gd name="connsiteX10" fmla="*/ 1718402 w 2452279"/>
                  <a:gd name="connsiteY10" fmla="*/ 2101706 h 3258365"/>
                  <a:gd name="connsiteX11" fmla="*/ 1891623 w 2452279"/>
                  <a:gd name="connsiteY11" fmla="*/ 2104698 h 3258365"/>
                  <a:gd name="connsiteX12" fmla="*/ 2252907 w 2452279"/>
                  <a:gd name="connsiteY12" fmla="*/ 2069900 h 3258365"/>
                  <a:gd name="connsiteX13" fmla="*/ 2449629 w 2452279"/>
                  <a:gd name="connsiteY13" fmla="*/ 1855215 h 3258365"/>
                  <a:gd name="connsiteX14" fmla="*/ 2198279 w 2452279"/>
                  <a:gd name="connsiteY14" fmla="*/ 1560040 h 3258365"/>
                  <a:gd name="connsiteX15" fmla="*/ 1876517 w 2452279"/>
                  <a:gd name="connsiteY15" fmla="*/ 1269748 h 3258365"/>
                  <a:gd name="connsiteX16" fmla="*/ 1711481 w 2452279"/>
                  <a:gd name="connsiteY16" fmla="*/ 1158525 h 3258365"/>
                  <a:gd name="connsiteX17" fmla="*/ 1735335 w 2452279"/>
                  <a:gd name="connsiteY17" fmla="*/ 1086963 h 3258365"/>
                  <a:gd name="connsiteX18" fmla="*/ 1759189 w 2452279"/>
                  <a:gd name="connsiteY18" fmla="*/ 1023353 h 3258365"/>
                  <a:gd name="connsiteX19" fmla="*/ 1767140 w 2452279"/>
                  <a:gd name="connsiteY19" fmla="*/ 983596 h 3258365"/>
                  <a:gd name="connsiteX20" fmla="*/ 1751238 w 2452279"/>
                  <a:gd name="connsiteY20" fmla="*/ 768911 h 3258365"/>
                  <a:gd name="connsiteX21" fmla="*/ 1711481 w 2452279"/>
                  <a:gd name="connsiteY21" fmla="*/ 729154 h 3258365"/>
                  <a:gd name="connsiteX22" fmla="*/ 1687627 w 2452279"/>
                  <a:gd name="connsiteY22" fmla="*/ 697349 h 3258365"/>
                  <a:gd name="connsiteX23" fmla="*/ 1624017 w 2452279"/>
                  <a:gd name="connsiteY23" fmla="*/ 649641 h 3258365"/>
                  <a:gd name="connsiteX24" fmla="*/ 1560407 w 2452279"/>
                  <a:gd name="connsiteY24" fmla="*/ 593982 h 3258365"/>
                  <a:gd name="connsiteX25" fmla="*/ 1528601 w 2452279"/>
                  <a:gd name="connsiteY25" fmla="*/ 578080 h 3258365"/>
                  <a:gd name="connsiteX26" fmla="*/ 1472942 w 2452279"/>
                  <a:gd name="connsiteY26" fmla="*/ 538323 h 3258365"/>
                  <a:gd name="connsiteX27" fmla="*/ 1449088 w 2452279"/>
                  <a:gd name="connsiteY27" fmla="*/ 514469 h 3258365"/>
                  <a:gd name="connsiteX28" fmla="*/ 1401380 w 2452279"/>
                  <a:gd name="connsiteY28" fmla="*/ 498567 h 3258365"/>
                  <a:gd name="connsiteX29" fmla="*/ 1361624 w 2452279"/>
                  <a:gd name="connsiteY29" fmla="*/ 482664 h 3258365"/>
                  <a:gd name="connsiteX30" fmla="*/ 1164460 w 2452279"/>
                  <a:gd name="connsiteY30" fmla="*/ 314711 h 3258365"/>
                  <a:gd name="connsiteX31" fmla="*/ 1166522 w 2452279"/>
                  <a:gd name="connsiteY31" fmla="*/ 126725 h 3258365"/>
                  <a:gd name="connsiteX32" fmla="*/ 1077445 w 2452279"/>
                  <a:gd name="connsiteY32" fmla="*/ 40232 h 3258365"/>
                  <a:gd name="connsiteX33" fmla="*/ 835972 w 2452279"/>
                  <a:gd name="connsiteY33" fmla="*/ 10962 h 3258365"/>
                  <a:gd name="connsiteX34" fmla="*/ 672093 w 2452279"/>
                  <a:gd name="connsiteY34" fmla="*/ 106007 h 3258365"/>
                  <a:gd name="connsiteX35" fmla="*/ 697445 w 2452279"/>
                  <a:gd name="connsiteY35" fmla="*/ 341541 h 3258365"/>
                  <a:gd name="connsiteX36" fmla="*/ 479029 w 2452279"/>
                  <a:gd name="connsiteY36" fmla="*/ 498567 h 3258365"/>
                  <a:gd name="connsiteX37" fmla="*/ 263852 w 2452279"/>
                  <a:gd name="connsiteY37" fmla="*/ 325638 h 3258365"/>
                  <a:gd name="connsiteX38" fmla="*/ 79275 w 2452279"/>
                  <a:gd name="connsiteY38" fmla="*/ 334900 h 3258365"/>
                  <a:gd name="connsiteX39" fmla="*/ 182227 w 2452279"/>
                  <a:gd name="connsiteY39" fmla="*/ 703300 h 3258365"/>
                  <a:gd name="connsiteX40" fmla="*/ 73020 w 2452279"/>
                  <a:gd name="connsiteY40" fmla="*/ 982572 h 3258365"/>
                  <a:gd name="connsiteX0" fmla="*/ 73020 w 2452279"/>
                  <a:gd name="connsiteY0" fmla="*/ 982572 h 3258365"/>
                  <a:gd name="connsiteX1" fmla="*/ 200734 w 2452279"/>
                  <a:gd name="connsiteY1" fmla="*/ 1211208 h 3258365"/>
                  <a:gd name="connsiteX2" fmla="*/ 225756 w 2452279"/>
                  <a:gd name="connsiteY2" fmla="*/ 1524470 h 3258365"/>
                  <a:gd name="connsiteX3" fmla="*/ 395787 w 2452279"/>
                  <a:gd name="connsiteY3" fmla="*/ 1563067 h 3258365"/>
                  <a:gd name="connsiteX4" fmla="*/ 504994 w 2452279"/>
                  <a:gd name="connsiteY4" fmla="*/ 1720092 h 3258365"/>
                  <a:gd name="connsiteX5" fmla="*/ 378754 w 2452279"/>
                  <a:gd name="connsiteY5" fmla="*/ 2970348 h 3258365"/>
                  <a:gd name="connsiteX6" fmla="*/ 663971 w 2452279"/>
                  <a:gd name="connsiteY6" fmla="*/ 3249619 h 3258365"/>
                  <a:gd name="connsiteX7" fmla="*/ 894559 w 2452279"/>
                  <a:gd name="connsiteY7" fmla="*/ 3257571 h 3258365"/>
                  <a:gd name="connsiteX8" fmla="*/ 1107182 w 2452279"/>
                  <a:gd name="connsiteY8" fmla="*/ 2632442 h 3258365"/>
                  <a:gd name="connsiteX9" fmla="*/ 1650669 w 2452279"/>
                  <a:gd name="connsiteY9" fmla="*/ 2557905 h 3258365"/>
                  <a:gd name="connsiteX10" fmla="*/ 1483231 w 2452279"/>
                  <a:gd name="connsiteY10" fmla="*/ 2376018 h 3258365"/>
                  <a:gd name="connsiteX11" fmla="*/ 1718402 w 2452279"/>
                  <a:gd name="connsiteY11" fmla="*/ 2101706 h 3258365"/>
                  <a:gd name="connsiteX12" fmla="*/ 1891623 w 2452279"/>
                  <a:gd name="connsiteY12" fmla="*/ 2104698 h 3258365"/>
                  <a:gd name="connsiteX13" fmla="*/ 2252907 w 2452279"/>
                  <a:gd name="connsiteY13" fmla="*/ 2069900 h 3258365"/>
                  <a:gd name="connsiteX14" fmla="*/ 2449629 w 2452279"/>
                  <a:gd name="connsiteY14" fmla="*/ 1855215 h 3258365"/>
                  <a:gd name="connsiteX15" fmla="*/ 2198279 w 2452279"/>
                  <a:gd name="connsiteY15" fmla="*/ 1560040 h 3258365"/>
                  <a:gd name="connsiteX16" fmla="*/ 1876517 w 2452279"/>
                  <a:gd name="connsiteY16" fmla="*/ 1269748 h 3258365"/>
                  <a:gd name="connsiteX17" fmla="*/ 1711481 w 2452279"/>
                  <a:gd name="connsiteY17" fmla="*/ 1158525 h 3258365"/>
                  <a:gd name="connsiteX18" fmla="*/ 1735335 w 2452279"/>
                  <a:gd name="connsiteY18" fmla="*/ 1086963 h 3258365"/>
                  <a:gd name="connsiteX19" fmla="*/ 1759189 w 2452279"/>
                  <a:gd name="connsiteY19" fmla="*/ 1023353 h 3258365"/>
                  <a:gd name="connsiteX20" fmla="*/ 1767140 w 2452279"/>
                  <a:gd name="connsiteY20" fmla="*/ 983596 h 3258365"/>
                  <a:gd name="connsiteX21" fmla="*/ 1751238 w 2452279"/>
                  <a:gd name="connsiteY21" fmla="*/ 768911 h 3258365"/>
                  <a:gd name="connsiteX22" fmla="*/ 1711481 w 2452279"/>
                  <a:gd name="connsiteY22" fmla="*/ 729154 h 3258365"/>
                  <a:gd name="connsiteX23" fmla="*/ 1687627 w 2452279"/>
                  <a:gd name="connsiteY23" fmla="*/ 697349 h 3258365"/>
                  <a:gd name="connsiteX24" fmla="*/ 1624017 w 2452279"/>
                  <a:gd name="connsiteY24" fmla="*/ 649641 h 3258365"/>
                  <a:gd name="connsiteX25" fmla="*/ 1560407 w 2452279"/>
                  <a:gd name="connsiteY25" fmla="*/ 593982 h 3258365"/>
                  <a:gd name="connsiteX26" fmla="*/ 1528601 w 2452279"/>
                  <a:gd name="connsiteY26" fmla="*/ 578080 h 3258365"/>
                  <a:gd name="connsiteX27" fmla="*/ 1472942 w 2452279"/>
                  <a:gd name="connsiteY27" fmla="*/ 538323 h 3258365"/>
                  <a:gd name="connsiteX28" fmla="*/ 1449088 w 2452279"/>
                  <a:gd name="connsiteY28" fmla="*/ 514469 h 3258365"/>
                  <a:gd name="connsiteX29" fmla="*/ 1401380 w 2452279"/>
                  <a:gd name="connsiteY29" fmla="*/ 498567 h 3258365"/>
                  <a:gd name="connsiteX30" fmla="*/ 1361624 w 2452279"/>
                  <a:gd name="connsiteY30" fmla="*/ 482664 h 3258365"/>
                  <a:gd name="connsiteX31" fmla="*/ 1164460 w 2452279"/>
                  <a:gd name="connsiteY31" fmla="*/ 314711 h 3258365"/>
                  <a:gd name="connsiteX32" fmla="*/ 1166522 w 2452279"/>
                  <a:gd name="connsiteY32" fmla="*/ 126725 h 3258365"/>
                  <a:gd name="connsiteX33" fmla="*/ 1077445 w 2452279"/>
                  <a:gd name="connsiteY33" fmla="*/ 40232 h 3258365"/>
                  <a:gd name="connsiteX34" fmla="*/ 835972 w 2452279"/>
                  <a:gd name="connsiteY34" fmla="*/ 10962 h 3258365"/>
                  <a:gd name="connsiteX35" fmla="*/ 672093 w 2452279"/>
                  <a:gd name="connsiteY35" fmla="*/ 106007 h 3258365"/>
                  <a:gd name="connsiteX36" fmla="*/ 697445 w 2452279"/>
                  <a:gd name="connsiteY36" fmla="*/ 341541 h 3258365"/>
                  <a:gd name="connsiteX37" fmla="*/ 479029 w 2452279"/>
                  <a:gd name="connsiteY37" fmla="*/ 498567 h 3258365"/>
                  <a:gd name="connsiteX38" fmla="*/ 263852 w 2452279"/>
                  <a:gd name="connsiteY38" fmla="*/ 325638 h 3258365"/>
                  <a:gd name="connsiteX39" fmla="*/ 79275 w 2452279"/>
                  <a:gd name="connsiteY39" fmla="*/ 334900 h 3258365"/>
                  <a:gd name="connsiteX40" fmla="*/ 182227 w 2452279"/>
                  <a:gd name="connsiteY40" fmla="*/ 703300 h 3258365"/>
                  <a:gd name="connsiteX41" fmla="*/ 73020 w 2452279"/>
                  <a:gd name="connsiteY41" fmla="*/ 982572 h 3258365"/>
                  <a:gd name="connsiteX0" fmla="*/ 73020 w 2452279"/>
                  <a:gd name="connsiteY0" fmla="*/ 982572 h 3258365"/>
                  <a:gd name="connsiteX1" fmla="*/ 200734 w 2452279"/>
                  <a:gd name="connsiteY1" fmla="*/ 1211208 h 3258365"/>
                  <a:gd name="connsiteX2" fmla="*/ 225756 w 2452279"/>
                  <a:gd name="connsiteY2" fmla="*/ 1524470 h 3258365"/>
                  <a:gd name="connsiteX3" fmla="*/ 395787 w 2452279"/>
                  <a:gd name="connsiteY3" fmla="*/ 1563067 h 3258365"/>
                  <a:gd name="connsiteX4" fmla="*/ 504994 w 2452279"/>
                  <a:gd name="connsiteY4" fmla="*/ 1720092 h 3258365"/>
                  <a:gd name="connsiteX5" fmla="*/ 378754 w 2452279"/>
                  <a:gd name="connsiteY5" fmla="*/ 2970348 h 3258365"/>
                  <a:gd name="connsiteX6" fmla="*/ 663971 w 2452279"/>
                  <a:gd name="connsiteY6" fmla="*/ 3249619 h 3258365"/>
                  <a:gd name="connsiteX7" fmla="*/ 894559 w 2452279"/>
                  <a:gd name="connsiteY7" fmla="*/ 3257571 h 3258365"/>
                  <a:gd name="connsiteX8" fmla="*/ 1107182 w 2452279"/>
                  <a:gd name="connsiteY8" fmla="*/ 2632442 h 3258365"/>
                  <a:gd name="connsiteX9" fmla="*/ 1650669 w 2452279"/>
                  <a:gd name="connsiteY9" fmla="*/ 2557905 h 3258365"/>
                  <a:gd name="connsiteX10" fmla="*/ 1483231 w 2452279"/>
                  <a:gd name="connsiteY10" fmla="*/ 2376018 h 3258365"/>
                  <a:gd name="connsiteX11" fmla="*/ 1718402 w 2452279"/>
                  <a:gd name="connsiteY11" fmla="*/ 2101706 h 3258365"/>
                  <a:gd name="connsiteX12" fmla="*/ 1891623 w 2452279"/>
                  <a:gd name="connsiteY12" fmla="*/ 2104698 h 3258365"/>
                  <a:gd name="connsiteX13" fmla="*/ 2252907 w 2452279"/>
                  <a:gd name="connsiteY13" fmla="*/ 2069900 h 3258365"/>
                  <a:gd name="connsiteX14" fmla="*/ 2449629 w 2452279"/>
                  <a:gd name="connsiteY14" fmla="*/ 1855215 h 3258365"/>
                  <a:gd name="connsiteX15" fmla="*/ 2198279 w 2452279"/>
                  <a:gd name="connsiteY15" fmla="*/ 1560040 h 3258365"/>
                  <a:gd name="connsiteX16" fmla="*/ 1876517 w 2452279"/>
                  <a:gd name="connsiteY16" fmla="*/ 1269748 h 3258365"/>
                  <a:gd name="connsiteX17" fmla="*/ 1711481 w 2452279"/>
                  <a:gd name="connsiteY17" fmla="*/ 1158525 h 3258365"/>
                  <a:gd name="connsiteX18" fmla="*/ 1735335 w 2452279"/>
                  <a:gd name="connsiteY18" fmla="*/ 1086963 h 3258365"/>
                  <a:gd name="connsiteX19" fmla="*/ 1759189 w 2452279"/>
                  <a:gd name="connsiteY19" fmla="*/ 1023353 h 3258365"/>
                  <a:gd name="connsiteX20" fmla="*/ 1767140 w 2452279"/>
                  <a:gd name="connsiteY20" fmla="*/ 983596 h 3258365"/>
                  <a:gd name="connsiteX21" fmla="*/ 1751238 w 2452279"/>
                  <a:gd name="connsiteY21" fmla="*/ 768911 h 3258365"/>
                  <a:gd name="connsiteX22" fmla="*/ 1711481 w 2452279"/>
                  <a:gd name="connsiteY22" fmla="*/ 729154 h 3258365"/>
                  <a:gd name="connsiteX23" fmla="*/ 1687627 w 2452279"/>
                  <a:gd name="connsiteY23" fmla="*/ 697349 h 3258365"/>
                  <a:gd name="connsiteX24" fmla="*/ 1624017 w 2452279"/>
                  <a:gd name="connsiteY24" fmla="*/ 649641 h 3258365"/>
                  <a:gd name="connsiteX25" fmla="*/ 1560407 w 2452279"/>
                  <a:gd name="connsiteY25" fmla="*/ 593982 h 3258365"/>
                  <a:gd name="connsiteX26" fmla="*/ 1528601 w 2452279"/>
                  <a:gd name="connsiteY26" fmla="*/ 578080 h 3258365"/>
                  <a:gd name="connsiteX27" fmla="*/ 1472942 w 2452279"/>
                  <a:gd name="connsiteY27" fmla="*/ 538323 h 3258365"/>
                  <a:gd name="connsiteX28" fmla="*/ 1449088 w 2452279"/>
                  <a:gd name="connsiteY28" fmla="*/ 514469 h 3258365"/>
                  <a:gd name="connsiteX29" fmla="*/ 1401380 w 2452279"/>
                  <a:gd name="connsiteY29" fmla="*/ 498567 h 3258365"/>
                  <a:gd name="connsiteX30" fmla="*/ 1361624 w 2452279"/>
                  <a:gd name="connsiteY30" fmla="*/ 482664 h 3258365"/>
                  <a:gd name="connsiteX31" fmla="*/ 1164460 w 2452279"/>
                  <a:gd name="connsiteY31" fmla="*/ 314711 h 3258365"/>
                  <a:gd name="connsiteX32" fmla="*/ 1166522 w 2452279"/>
                  <a:gd name="connsiteY32" fmla="*/ 126725 h 3258365"/>
                  <a:gd name="connsiteX33" fmla="*/ 1077445 w 2452279"/>
                  <a:gd name="connsiteY33" fmla="*/ 40232 h 3258365"/>
                  <a:gd name="connsiteX34" fmla="*/ 835972 w 2452279"/>
                  <a:gd name="connsiteY34" fmla="*/ 10962 h 3258365"/>
                  <a:gd name="connsiteX35" fmla="*/ 672093 w 2452279"/>
                  <a:gd name="connsiteY35" fmla="*/ 106007 h 3258365"/>
                  <a:gd name="connsiteX36" fmla="*/ 697445 w 2452279"/>
                  <a:gd name="connsiteY36" fmla="*/ 341541 h 3258365"/>
                  <a:gd name="connsiteX37" fmla="*/ 479029 w 2452279"/>
                  <a:gd name="connsiteY37" fmla="*/ 498567 h 3258365"/>
                  <a:gd name="connsiteX38" fmla="*/ 263852 w 2452279"/>
                  <a:gd name="connsiteY38" fmla="*/ 325638 h 3258365"/>
                  <a:gd name="connsiteX39" fmla="*/ 79275 w 2452279"/>
                  <a:gd name="connsiteY39" fmla="*/ 334900 h 3258365"/>
                  <a:gd name="connsiteX40" fmla="*/ 182227 w 2452279"/>
                  <a:gd name="connsiteY40" fmla="*/ 703300 h 3258365"/>
                  <a:gd name="connsiteX41" fmla="*/ 73020 w 2452279"/>
                  <a:gd name="connsiteY41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504994 w 2488689"/>
                  <a:gd name="connsiteY4" fmla="*/ 1720092 h 3258365"/>
                  <a:gd name="connsiteX5" fmla="*/ 378754 w 2488689"/>
                  <a:gd name="connsiteY5" fmla="*/ 2970348 h 3258365"/>
                  <a:gd name="connsiteX6" fmla="*/ 663971 w 2488689"/>
                  <a:gd name="connsiteY6" fmla="*/ 3249619 h 3258365"/>
                  <a:gd name="connsiteX7" fmla="*/ 894559 w 2488689"/>
                  <a:gd name="connsiteY7" fmla="*/ 3257571 h 3258365"/>
                  <a:gd name="connsiteX8" fmla="*/ 1107182 w 2488689"/>
                  <a:gd name="connsiteY8" fmla="*/ 2632442 h 3258365"/>
                  <a:gd name="connsiteX9" fmla="*/ 1650669 w 2488689"/>
                  <a:gd name="connsiteY9" fmla="*/ 2557905 h 3258365"/>
                  <a:gd name="connsiteX10" fmla="*/ 1483231 w 2488689"/>
                  <a:gd name="connsiteY10" fmla="*/ 2376018 h 3258365"/>
                  <a:gd name="connsiteX11" fmla="*/ 1718402 w 2488689"/>
                  <a:gd name="connsiteY11" fmla="*/ 2101706 h 3258365"/>
                  <a:gd name="connsiteX12" fmla="*/ 1891623 w 2488689"/>
                  <a:gd name="connsiteY12" fmla="*/ 2104698 h 3258365"/>
                  <a:gd name="connsiteX13" fmla="*/ 2252907 w 2488689"/>
                  <a:gd name="connsiteY13" fmla="*/ 2069900 h 3258365"/>
                  <a:gd name="connsiteX14" fmla="*/ 2449629 w 2488689"/>
                  <a:gd name="connsiteY14" fmla="*/ 1855215 h 3258365"/>
                  <a:gd name="connsiteX15" fmla="*/ 2198279 w 2488689"/>
                  <a:gd name="connsiteY15" fmla="*/ 1560040 h 3258365"/>
                  <a:gd name="connsiteX16" fmla="*/ 1876517 w 2488689"/>
                  <a:gd name="connsiteY16" fmla="*/ 1269748 h 3258365"/>
                  <a:gd name="connsiteX17" fmla="*/ 1711481 w 2488689"/>
                  <a:gd name="connsiteY17" fmla="*/ 1158525 h 3258365"/>
                  <a:gd name="connsiteX18" fmla="*/ 1735335 w 2488689"/>
                  <a:gd name="connsiteY18" fmla="*/ 1086963 h 3258365"/>
                  <a:gd name="connsiteX19" fmla="*/ 1759189 w 2488689"/>
                  <a:gd name="connsiteY19" fmla="*/ 1023353 h 3258365"/>
                  <a:gd name="connsiteX20" fmla="*/ 1767140 w 2488689"/>
                  <a:gd name="connsiteY20" fmla="*/ 983596 h 3258365"/>
                  <a:gd name="connsiteX21" fmla="*/ 1751238 w 2488689"/>
                  <a:gd name="connsiteY21" fmla="*/ 768911 h 3258365"/>
                  <a:gd name="connsiteX22" fmla="*/ 1711481 w 2488689"/>
                  <a:gd name="connsiteY22" fmla="*/ 729154 h 3258365"/>
                  <a:gd name="connsiteX23" fmla="*/ 1687627 w 2488689"/>
                  <a:gd name="connsiteY23" fmla="*/ 697349 h 3258365"/>
                  <a:gd name="connsiteX24" fmla="*/ 1624017 w 2488689"/>
                  <a:gd name="connsiteY24" fmla="*/ 649641 h 3258365"/>
                  <a:gd name="connsiteX25" fmla="*/ 1560407 w 2488689"/>
                  <a:gd name="connsiteY25" fmla="*/ 593982 h 3258365"/>
                  <a:gd name="connsiteX26" fmla="*/ 1528601 w 2488689"/>
                  <a:gd name="connsiteY26" fmla="*/ 578080 h 3258365"/>
                  <a:gd name="connsiteX27" fmla="*/ 1472942 w 2488689"/>
                  <a:gd name="connsiteY27" fmla="*/ 538323 h 3258365"/>
                  <a:gd name="connsiteX28" fmla="*/ 1449088 w 2488689"/>
                  <a:gd name="connsiteY28" fmla="*/ 514469 h 3258365"/>
                  <a:gd name="connsiteX29" fmla="*/ 1401380 w 2488689"/>
                  <a:gd name="connsiteY29" fmla="*/ 498567 h 3258365"/>
                  <a:gd name="connsiteX30" fmla="*/ 1361624 w 2488689"/>
                  <a:gd name="connsiteY30" fmla="*/ 482664 h 3258365"/>
                  <a:gd name="connsiteX31" fmla="*/ 1164460 w 2488689"/>
                  <a:gd name="connsiteY31" fmla="*/ 314711 h 3258365"/>
                  <a:gd name="connsiteX32" fmla="*/ 1166522 w 2488689"/>
                  <a:gd name="connsiteY32" fmla="*/ 126725 h 3258365"/>
                  <a:gd name="connsiteX33" fmla="*/ 1077445 w 2488689"/>
                  <a:gd name="connsiteY33" fmla="*/ 40232 h 3258365"/>
                  <a:gd name="connsiteX34" fmla="*/ 835972 w 2488689"/>
                  <a:gd name="connsiteY34" fmla="*/ 10962 h 3258365"/>
                  <a:gd name="connsiteX35" fmla="*/ 672093 w 2488689"/>
                  <a:gd name="connsiteY35" fmla="*/ 106007 h 3258365"/>
                  <a:gd name="connsiteX36" fmla="*/ 697445 w 2488689"/>
                  <a:gd name="connsiteY36" fmla="*/ 341541 h 3258365"/>
                  <a:gd name="connsiteX37" fmla="*/ 479029 w 2488689"/>
                  <a:gd name="connsiteY37" fmla="*/ 498567 h 3258365"/>
                  <a:gd name="connsiteX38" fmla="*/ 263852 w 2488689"/>
                  <a:gd name="connsiteY38" fmla="*/ 325638 h 3258365"/>
                  <a:gd name="connsiteX39" fmla="*/ 79275 w 2488689"/>
                  <a:gd name="connsiteY39" fmla="*/ 334900 h 3258365"/>
                  <a:gd name="connsiteX40" fmla="*/ 182227 w 2488689"/>
                  <a:gd name="connsiteY40" fmla="*/ 703300 h 3258365"/>
                  <a:gd name="connsiteX41" fmla="*/ 73020 w 2488689"/>
                  <a:gd name="connsiteY41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504994 w 2488689"/>
                  <a:gd name="connsiteY4" fmla="*/ 1720092 h 3258365"/>
                  <a:gd name="connsiteX5" fmla="*/ 378754 w 2488689"/>
                  <a:gd name="connsiteY5" fmla="*/ 2970348 h 3258365"/>
                  <a:gd name="connsiteX6" fmla="*/ 663971 w 2488689"/>
                  <a:gd name="connsiteY6" fmla="*/ 3249619 h 3258365"/>
                  <a:gd name="connsiteX7" fmla="*/ 894559 w 2488689"/>
                  <a:gd name="connsiteY7" fmla="*/ 3257571 h 3258365"/>
                  <a:gd name="connsiteX8" fmla="*/ 1107182 w 2488689"/>
                  <a:gd name="connsiteY8" fmla="*/ 2632442 h 3258365"/>
                  <a:gd name="connsiteX9" fmla="*/ 1650669 w 2488689"/>
                  <a:gd name="connsiteY9" fmla="*/ 2557905 h 3258365"/>
                  <a:gd name="connsiteX10" fmla="*/ 1483231 w 2488689"/>
                  <a:gd name="connsiteY10" fmla="*/ 2376018 h 3258365"/>
                  <a:gd name="connsiteX11" fmla="*/ 1718402 w 2488689"/>
                  <a:gd name="connsiteY11" fmla="*/ 2101706 h 3258365"/>
                  <a:gd name="connsiteX12" fmla="*/ 1891623 w 2488689"/>
                  <a:gd name="connsiteY12" fmla="*/ 2104698 h 3258365"/>
                  <a:gd name="connsiteX13" fmla="*/ 2252907 w 2488689"/>
                  <a:gd name="connsiteY13" fmla="*/ 2069900 h 3258365"/>
                  <a:gd name="connsiteX14" fmla="*/ 2449629 w 2488689"/>
                  <a:gd name="connsiteY14" fmla="*/ 1855215 h 3258365"/>
                  <a:gd name="connsiteX15" fmla="*/ 2198279 w 2488689"/>
                  <a:gd name="connsiteY15" fmla="*/ 1560040 h 3258365"/>
                  <a:gd name="connsiteX16" fmla="*/ 1876517 w 2488689"/>
                  <a:gd name="connsiteY16" fmla="*/ 1269748 h 3258365"/>
                  <a:gd name="connsiteX17" fmla="*/ 1711481 w 2488689"/>
                  <a:gd name="connsiteY17" fmla="*/ 1158525 h 3258365"/>
                  <a:gd name="connsiteX18" fmla="*/ 1735335 w 2488689"/>
                  <a:gd name="connsiteY18" fmla="*/ 1086963 h 3258365"/>
                  <a:gd name="connsiteX19" fmla="*/ 1759189 w 2488689"/>
                  <a:gd name="connsiteY19" fmla="*/ 1023353 h 3258365"/>
                  <a:gd name="connsiteX20" fmla="*/ 1767140 w 2488689"/>
                  <a:gd name="connsiteY20" fmla="*/ 983596 h 3258365"/>
                  <a:gd name="connsiteX21" fmla="*/ 1751238 w 2488689"/>
                  <a:gd name="connsiteY21" fmla="*/ 768911 h 3258365"/>
                  <a:gd name="connsiteX22" fmla="*/ 1711481 w 2488689"/>
                  <a:gd name="connsiteY22" fmla="*/ 729154 h 3258365"/>
                  <a:gd name="connsiteX23" fmla="*/ 1687627 w 2488689"/>
                  <a:gd name="connsiteY23" fmla="*/ 697349 h 3258365"/>
                  <a:gd name="connsiteX24" fmla="*/ 1624017 w 2488689"/>
                  <a:gd name="connsiteY24" fmla="*/ 649641 h 3258365"/>
                  <a:gd name="connsiteX25" fmla="*/ 1560407 w 2488689"/>
                  <a:gd name="connsiteY25" fmla="*/ 593982 h 3258365"/>
                  <a:gd name="connsiteX26" fmla="*/ 1528601 w 2488689"/>
                  <a:gd name="connsiteY26" fmla="*/ 578080 h 3258365"/>
                  <a:gd name="connsiteX27" fmla="*/ 1472942 w 2488689"/>
                  <a:gd name="connsiteY27" fmla="*/ 538323 h 3258365"/>
                  <a:gd name="connsiteX28" fmla="*/ 1449088 w 2488689"/>
                  <a:gd name="connsiteY28" fmla="*/ 514469 h 3258365"/>
                  <a:gd name="connsiteX29" fmla="*/ 1401380 w 2488689"/>
                  <a:gd name="connsiteY29" fmla="*/ 498567 h 3258365"/>
                  <a:gd name="connsiteX30" fmla="*/ 1361624 w 2488689"/>
                  <a:gd name="connsiteY30" fmla="*/ 482664 h 3258365"/>
                  <a:gd name="connsiteX31" fmla="*/ 1164460 w 2488689"/>
                  <a:gd name="connsiteY31" fmla="*/ 314711 h 3258365"/>
                  <a:gd name="connsiteX32" fmla="*/ 1166522 w 2488689"/>
                  <a:gd name="connsiteY32" fmla="*/ 126725 h 3258365"/>
                  <a:gd name="connsiteX33" fmla="*/ 1077445 w 2488689"/>
                  <a:gd name="connsiteY33" fmla="*/ 40232 h 3258365"/>
                  <a:gd name="connsiteX34" fmla="*/ 835972 w 2488689"/>
                  <a:gd name="connsiteY34" fmla="*/ 10962 h 3258365"/>
                  <a:gd name="connsiteX35" fmla="*/ 672093 w 2488689"/>
                  <a:gd name="connsiteY35" fmla="*/ 106007 h 3258365"/>
                  <a:gd name="connsiteX36" fmla="*/ 697445 w 2488689"/>
                  <a:gd name="connsiteY36" fmla="*/ 341541 h 3258365"/>
                  <a:gd name="connsiteX37" fmla="*/ 479029 w 2488689"/>
                  <a:gd name="connsiteY37" fmla="*/ 498567 h 3258365"/>
                  <a:gd name="connsiteX38" fmla="*/ 263852 w 2488689"/>
                  <a:gd name="connsiteY38" fmla="*/ 325638 h 3258365"/>
                  <a:gd name="connsiteX39" fmla="*/ 79275 w 2488689"/>
                  <a:gd name="connsiteY39" fmla="*/ 334900 h 3258365"/>
                  <a:gd name="connsiteX40" fmla="*/ 182227 w 2488689"/>
                  <a:gd name="connsiteY40" fmla="*/ 703300 h 3258365"/>
                  <a:gd name="connsiteX41" fmla="*/ 73020 w 2488689"/>
                  <a:gd name="connsiteY41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504994 w 2488689"/>
                  <a:gd name="connsiteY4" fmla="*/ 1720092 h 3258365"/>
                  <a:gd name="connsiteX5" fmla="*/ 378754 w 2488689"/>
                  <a:gd name="connsiteY5" fmla="*/ 2970348 h 3258365"/>
                  <a:gd name="connsiteX6" fmla="*/ 663971 w 2488689"/>
                  <a:gd name="connsiteY6" fmla="*/ 3249619 h 3258365"/>
                  <a:gd name="connsiteX7" fmla="*/ 894559 w 2488689"/>
                  <a:gd name="connsiteY7" fmla="*/ 3257571 h 3258365"/>
                  <a:gd name="connsiteX8" fmla="*/ 1107182 w 2488689"/>
                  <a:gd name="connsiteY8" fmla="*/ 2632442 h 3258365"/>
                  <a:gd name="connsiteX9" fmla="*/ 1650669 w 2488689"/>
                  <a:gd name="connsiteY9" fmla="*/ 2557905 h 3258365"/>
                  <a:gd name="connsiteX10" fmla="*/ 1483231 w 2488689"/>
                  <a:gd name="connsiteY10" fmla="*/ 2376018 h 3258365"/>
                  <a:gd name="connsiteX11" fmla="*/ 1718402 w 2488689"/>
                  <a:gd name="connsiteY11" fmla="*/ 2101706 h 3258365"/>
                  <a:gd name="connsiteX12" fmla="*/ 1891623 w 2488689"/>
                  <a:gd name="connsiteY12" fmla="*/ 2104698 h 3258365"/>
                  <a:gd name="connsiteX13" fmla="*/ 2252907 w 2488689"/>
                  <a:gd name="connsiteY13" fmla="*/ 2069900 h 3258365"/>
                  <a:gd name="connsiteX14" fmla="*/ 2449629 w 2488689"/>
                  <a:gd name="connsiteY14" fmla="*/ 1855215 h 3258365"/>
                  <a:gd name="connsiteX15" fmla="*/ 2198279 w 2488689"/>
                  <a:gd name="connsiteY15" fmla="*/ 1560040 h 3258365"/>
                  <a:gd name="connsiteX16" fmla="*/ 1876517 w 2488689"/>
                  <a:gd name="connsiteY16" fmla="*/ 1269748 h 3258365"/>
                  <a:gd name="connsiteX17" fmla="*/ 1711481 w 2488689"/>
                  <a:gd name="connsiteY17" fmla="*/ 1158525 h 3258365"/>
                  <a:gd name="connsiteX18" fmla="*/ 1735335 w 2488689"/>
                  <a:gd name="connsiteY18" fmla="*/ 1086963 h 3258365"/>
                  <a:gd name="connsiteX19" fmla="*/ 1759189 w 2488689"/>
                  <a:gd name="connsiteY19" fmla="*/ 1023353 h 3258365"/>
                  <a:gd name="connsiteX20" fmla="*/ 1767140 w 2488689"/>
                  <a:gd name="connsiteY20" fmla="*/ 983596 h 3258365"/>
                  <a:gd name="connsiteX21" fmla="*/ 1751238 w 2488689"/>
                  <a:gd name="connsiteY21" fmla="*/ 768911 h 3258365"/>
                  <a:gd name="connsiteX22" fmla="*/ 1711481 w 2488689"/>
                  <a:gd name="connsiteY22" fmla="*/ 729154 h 3258365"/>
                  <a:gd name="connsiteX23" fmla="*/ 1687627 w 2488689"/>
                  <a:gd name="connsiteY23" fmla="*/ 697349 h 3258365"/>
                  <a:gd name="connsiteX24" fmla="*/ 1624017 w 2488689"/>
                  <a:gd name="connsiteY24" fmla="*/ 649641 h 3258365"/>
                  <a:gd name="connsiteX25" fmla="*/ 1560407 w 2488689"/>
                  <a:gd name="connsiteY25" fmla="*/ 593982 h 3258365"/>
                  <a:gd name="connsiteX26" fmla="*/ 1528601 w 2488689"/>
                  <a:gd name="connsiteY26" fmla="*/ 578080 h 3258365"/>
                  <a:gd name="connsiteX27" fmla="*/ 1472942 w 2488689"/>
                  <a:gd name="connsiteY27" fmla="*/ 538323 h 3258365"/>
                  <a:gd name="connsiteX28" fmla="*/ 1449088 w 2488689"/>
                  <a:gd name="connsiteY28" fmla="*/ 514469 h 3258365"/>
                  <a:gd name="connsiteX29" fmla="*/ 1401380 w 2488689"/>
                  <a:gd name="connsiteY29" fmla="*/ 498567 h 3258365"/>
                  <a:gd name="connsiteX30" fmla="*/ 1361624 w 2488689"/>
                  <a:gd name="connsiteY30" fmla="*/ 482664 h 3258365"/>
                  <a:gd name="connsiteX31" fmla="*/ 1164460 w 2488689"/>
                  <a:gd name="connsiteY31" fmla="*/ 314711 h 3258365"/>
                  <a:gd name="connsiteX32" fmla="*/ 1166522 w 2488689"/>
                  <a:gd name="connsiteY32" fmla="*/ 126725 h 3258365"/>
                  <a:gd name="connsiteX33" fmla="*/ 1077445 w 2488689"/>
                  <a:gd name="connsiteY33" fmla="*/ 40232 h 3258365"/>
                  <a:gd name="connsiteX34" fmla="*/ 835972 w 2488689"/>
                  <a:gd name="connsiteY34" fmla="*/ 10962 h 3258365"/>
                  <a:gd name="connsiteX35" fmla="*/ 672093 w 2488689"/>
                  <a:gd name="connsiteY35" fmla="*/ 106007 h 3258365"/>
                  <a:gd name="connsiteX36" fmla="*/ 697445 w 2488689"/>
                  <a:gd name="connsiteY36" fmla="*/ 341541 h 3258365"/>
                  <a:gd name="connsiteX37" fmla="*/ 479029 w 2488689"/>
                  <a:gd name="connsiteY37" fmla="*/ 498567 h 3258365"/>
                  <a:gd name="connsiteX38" fmla="*/ 263852 w 2488689"/>
                  <a:gd name="connsiteY38" fmla="*/ 325638 h 3258365"/>
                  <a:gd name="connsiteX39" fmla="*/ 79275 w 2488689"/>
                  <a:gd name="connsiteY39" fmla="*/ 334900 h 3258365"/>
                  <a:gd name="connsiteX40" fmla="*/ 182227 w 2488689"/>
                  <a:gd name="connsiteY40" fmla="*/ 703300 h 3258365"/>
                  <a:gd name="connsiteX41" fmla="*/ 73020 w 2488689"/>
                  <a:gd name="connsiteY41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504994 w 2488689"/>
                  <a:gd name="connsiteY4" fmla="*/ 1720092 h 3258365"/>
                  <a:gd name="connsiteX5" fmla="*/ 378754 w 2488689"/>
                  <a:gd name="connsiteY5" fmla="*/ 2970348 h 3258365"/>
                  <a:gd name="connsiteX6" fmla="*/ 663971 w 2488689"/>
                  <a:gd name="connsiteY6" fmla="*/ 3249619 h 3258365"/>
                  <a:gd name="connsiteX7" fmla="*/ 894559 w 2488689"/>
                  <a:gd name="connsiteY7" fmla="*/ 3257571 h 3258365"/>
                  <a:gd name="connsiteX8" fmla="*/ 1107182 w 2488689"/>
                  <a:gd name="connsiteY8" fmla="*/ 2632442 h 3258365"/>
                  <a:gd name="connsiteX9" fmla="*/ 1650669 w 2488689"/>
                  <a:gd name="connsiteY9" fmla="*/ 2557905 h 3258365"/>
                  <a:gd name="connsiteX10" fmla="*/ 1483231 w 2488689"/>
                  <a:gd name="connsiteY10" fmla="*/ 2376018 h 3258365"/>
                  <a:gd name="connsiteX11" fmla="*/ 1718402 w 2488689"/>
                  <a:gd name="connsiteY11" fmla="*/ 2101706 h 3258365"/>
                  <a:gd name="connsiteX12" fmla="*/ 1891623 w 2488689"/>
                  <a:gd name="connsiteY12" fmla="*/ 2104698 h 3258365"/>
                  <a:gd name="connsiteX13" fmla="*/ 2252907 w 2488689"/>
                  <a:gd name="connsiteY13" fmla="*/ 2069900 h 3258365"/>
                  <a:gd name="connsiteX14" fmla="*/ 2449629 w 2488689"/>
                  <a:gd name="connsiteY14" fmla="*/ 1855215 h 3258365"/>
                  <a:gd name="connsiteX15" fmla="*/ 2198279 w 2488689"/>
                  <a:gd name="connsiteY15" fmla="*/ 1560040 h 3258365"/>
                  <a:gd name="connsiteX16" fmla="*/ 1876517 w 2488689"/>
                  <a:gd name="connsiteY16" fmla="*/ 1269748 h 3258365"/>
                  <a:gd name="connsiteX17" fmla="*/ 1711481 w 2488689"/>
                  <a:gd name="connsiteY17" fmla="*/ 1158525 h 3258365"/>
                  <a:gd name="connsiteX18" fmla="*/ 1735335 w 2488689"/>
                  <a:gd name="connsiteY18" fmla="*/ 1086963 h 3258365"/>
                  <a:gd name="connsiteX19" fmla="*/ 1759189 w 2488689"/>
                  <a:gd name="connsiteY19" fmla="*/ 1023353 h 3258365"/>
                  <a:gd name="connsiteX20" fmla="*/ 1767140 w 2488689"/>
                  <a:gd name="connsiteY20" fmla="*/ 983596 h 3258365"/>
                  <a:gd name="connsiteX21" fmla="*/ 1751238 w 2488689"/>
                  <a:gd name="connsiteY21" fmla="*/ 768911 h 3258365"/>
                  <a:gd name="connsiteX22" fmla="*/ 1711481 w 2488689"/>
                  <a:gd name="connsiteY22" fmla="*/ 729154 h 3258365"/>
                  <a:gd name="connsiteX23" fmla="*/ 1687627 w 2488689"/>
                  <a:gd name="connsiteY23" fmla="*/ 697349 h 3258365"/>
                  <a:gd name="connsiteX24" fmla="*/ 1624017 w 2488689"/>
                  <a:gd name="connsiteY24" fmla="*/ 649641 h 3258365"/>
                  <a:gd name="connsiteX25" fmla="*/ 1560407 w 2488689"/>
                  <a:gd name="connsiteY25" fmla="*/ 593982 h 3258365"/>
                  <a:gd name="connsiteX26" fmla="*/ 1528601 w 2488689"/>
                  <a:gd name="connsiteY26" fmla="*/ 578080 h 3258365"/>
                  <a:gd name="connsiteX27" fmla="*/ 1472942 w 2488689"/>
                  <a:gd name="connsiteY27" fmla="*/ 538323 h 3258365"/>
                  <a:gd name="connsiteX28" fmla="*/ 1449088 w 2488689"/>
                  <a:gd name="connsiteY28" fmla="*/ 514469 h 3258365"/>
                  <a:gd name="connsiteX29" fmla="*/ 1401380 w 2488689"/>
                  <a:gd name="connsiteY29" fmla="*/ 498567 h 3258365"/>
                  <a:gd name="connsiteX30" fmla="*/ 1361624 w 2488689"/>
                  <a:gd name="connsiteY30" fmla="*/ 482664 h 3258365"/>
                  <a:gd name="connsiteX31" fmla="*/ 1164460 w 2488689"/>
                  <a:gd name="connsiteY31" fmla="*/ 314711 h 3258365"/>
                  <a:gd name="connsiteX32" fmla="*/ 1166522 w 2488689"/>
                  <a:gd name="connsiteY32" fmla="*/ 126725 h 3258365"/>
                  <a:gd name="connsiteX33" fmla="*/ 1077445 w 2488689"/>
                  <a:gd name="connsiteY33" fmla="*/ 40232 h 3258365"/>
                  <a:gd name="connsiteX34" fmla="*/ 835972 w 2488689"/>
                  <a:gd name="connsiteY34" fmla="*/ 10962 h 3258365"/>
                  <a:gd name="connsiteX35" fmla="*/ 672093 w 2488689"/>
                  <a:gd name="connsiteY35" fmla="*/ 106007 h 3258365"/>
                  <a:gd name="connsiteX36" fmla="*/ 697445 w 2488689"/>
                  <a:gd name="connsiteY36" fmla="*/ 341541 h 3258365"/>
                  <a:gd name="connsiteX37" fmla="*/ 479029 w 2488689"/>
                  <a:gd name="connsiteY37" fmla="*/ 498567 h 3258365"/>
                  <a:gd name="connsiteX38" fmla="*/ 263852 w 2488689"/>
                  <a:gd name="connsiteY38" fmla="*/ 325638 h 3258365"/>
                  <a:gd name="connsiteX39" fmla="*/ 79275 w 2488689"/>
                  <a:gd name="connsiteY39" fmla="*/ 334900 h 3258365"/>
                  <a:gd name="connsiteX40" fmla="*/ 182227 w 2488689"/>
                  <a:gd name="connsiteY40" fmla="*/ 703300 h 3258365"/>
                  <a:gd name="connsiteX41" fmla="*/ 73020 w 2488689"/>
                  <a:gd name="connsiteY41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504994 w 2488689"/>
                  <a:gd name="connsiteY4" fmla="*/ 1720092 h 3258365"/>
                  <a:gd name="connsiteX5" fmla="*/ 378754 w 2488689"/>
                  <a:gd name="connsiteY5" fmla="*/ 2970348 h 3258365"/>
                  <a:gd name="connsiteX6" fmla="*/ 663971 w 2488689"/>
                  <a:gd name="connsiteY6" fmla="*/ 3249619 h 3258365"/>
                  <a:gd name="connsiteX7" fmla="*/ 894559 w 2488689"/>
                  <a:gd name="connsiteY7" fmla="*/ 3257571 h 3258365"/>
                  <a:gd name="connsiteX8" fmla="*/ 1107182 w 2488689"/>
                  <a:gd name="connsiteY8" fmla="*/ 2632442 h 3258365"/>
                  <a:gd name="connsiteX9" fmla="*/ 1650669 w 2488689"/>
                  <a:gd name="connsiteY9" fmla="*/ 2557905 h 3258365"/>
                  <a:gd name="connsiteX10" fmla="*/ 1483231 w 2488689"/>
                  <a:gd name="connsiteY10" fmla="*/ 2376018 h 3258365"/>
                  <a:gd name="connsiteX11" fmla="*/ 1718402 w 2488689"/>
                  <a:gd name="connsiteY11" fmla="*/ 2101706 h 3258365"/>
                  <a:gd name="connsiteX12" fmla="*/ 1891623 w 2488689"/>
                  <a:gd name="connsiteY12" fmla="*/ 2104698 h 3258365"/>
                  <a:gd name="connsiteX13" fmla="*/ 2252907 w 2488689"/>
                  <a:gd name="connsiteY13" fmla="*/ 2069900 h 3258365"/>
                  <a:gd name="connsiteX14" fmla="*/ 2449629 w 2488689"/>
                  <a:gd name="connsiteY14" fmla="*/ 1855215 h 3258365"/>
                  <a:gd name="connsiteX15" fmla="*/ 2198279 w 2488689"/>
                  <a:gd name="connsiteY15" fmla="*/ 1560040 h 3258365"/>
                  <a:gd name="connsiteX16" fmla="*/ 1876517 w 2488689"/>
                  <a:gd name="connsiteY16" fmla="*/ 1269748 h 3258365"/>
                  <a:gd name="connsiteX17" fmla="*/ 1711481 w 2488689"/>
                  <a:gd name="connsiteY17" fmla="*/ 1158525 h 3258365"/>
                  <a:gd name="connsiteX18" fmla="*/ 1759189 w 2488689"/>
                  <a:gd name="connsiteY18" fmla="*/ 1023353 h 3258365"/>
                  <a:gd name="connsiteX19" fmla="*/ 1767140 w 2488689"/>
                  <a:gd name="connsiteY19" fmla="*/ 983596 h 3258365"/>
                  <a:gd name="connsiteX20" fmla="*/ 1751238 w 2488689"/>
                  <a:gd name="connsiteY20" fmla="*/ 768911 h 3258365"/>
                  <a:gd name="connsiteX21" fmla="*/ 1711481 w 2488689"/>
                  <a:gd name="connsiteY21" fmla="*/ 729154 h 3258365"/>
                  <a:gd name="connsiteX22" fmla="*/ 1687627 w 2488689"/>
                  <a:gd name="connsiteY22" fmla="*/ 697349 h 3258365"/>
                  <a:gd name="connsiteX23" fmla="*/ 1624017 w 2488689"/>
                  <a:gd name="connsiteY23" fmla="*/ 649641 h 3258365"/>
                  <a:gd name="connsiteX24" fmla="*/ 1560407 w 2488689"/>
                  <a:gd name="connsiteY24" fmla="*/ 593982 h 3258365"/>
                  <a:gd name="connsiteX25" fmla="*/ 1528601 w 2488689"/>
                  <a:gd name="connsiteY25" fmla="*/ 578080 h 3258365"/>
                  <a:gd name="connsiteX26" fmla="*/ 1472942 w 2488689"/>
                  <a:gd name="connsiteY26" fmla="*/ 538323 h 3258365"/>
                  <a:gd name="connsiteX27" fmla="*/ 1449088 w 2488689"/>
                  <a:gd name="connsiteY27" fmla="*/ 514469 h 3258365"/>
                  <a:gd name="connsiteX28" fmla="*/ 1401380 w 2488689"/>
                  <a:gd name="connsiteY28" fmla="*/ 498567 h 3258365"/>
                  <a:gd name="connsiteX29" fmla="*/ 1361624 w 2488689"/>
                  <a:gd name="connsiteY29" fmla="*/ 482664 h 3258365"/>
                  <a:gd name="connsiteX30" fmla="*/ 1164460 w 2488689"/>
                  <a:gd name="connsiteY30" fmla="*/ 314711 h 3258365"/>
                  <a:gd name="connsiteX31" fmla="*/ 1166522 w 2488689"/>
                  <a:gd name="connsiteY31" fmla="*/ 126725 h 3258365"/>
                  <a:gd name="connsiteX32" fmla="*/ 1077445 w 2488689"/>
                  <a:gd name="connsiteY32" fmla="*/ 40232 h 3258365"/>
                  <a:gd name="connsiteX33" fmla="*/ 835972 w 2488689"/>
                  <a:gd name="connsiteY33" fmla="*/ 10962 h 3258365"/>
                  <a:gd name="connsiteX34" fmla="*/ 672093 w 2488689"/>
                  <a:gd name="connsiteY34" fmla="*/ 106007 h 3258365"/>
                  <a:gd name="connsiteX35" fmla="*/ 697445 w 2488689"/>
                  <a:gd name="connsiteY35" fmla="*/ 341541 h 3258365"/>
                  <a:gd name="connsiteX36" fmla="*/ 479029 w 2488689"/>
                  <a:gd name="connsiteY36" fmla="*/ 498567 h 3258365"/>
                  <a:gd name="connsiteX37" fmla="*/ 263852 w 2488689"/>
                  <a:gd name="connsiteY37" fmla="*/ 325638 h 3258365"/>
                  <a:gd name="connsiteX38" fmla="*/ 79275 w 2488689"/>
                  <a:gd name="connsiteY38" fmla="*/ 334900 h 3258365"/>
                  <a:gd name="connsiteX39" fmla="*/ 182227 w 2488689"/>
                  <a:gd name="connsiteY39" fmla="*/ 703300 h 3258365"/>
                  <a:gd name="connsiteX40" fmla="*/ 73020 w 2488689"/>
                  <a:gd name="connsiteY40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504994 w 2488689"/>
                  <a:gd name="connsiteY4" fmla="*/ 1720092 h 3258365"/>
                  <a:gd name="connsiteX5" fmla="*/ 378754 w 2488689"/>
                  <a:gd name="connsiteY5" fmla="*/ 2970348 h 3258365"/>
                  <a:gd name="connsiteX6" fmla="*/ 663971 w 2488689"/>
                  <a:gd name="connsiteY6" fmla="*/ 3249619 h 3258365"/>
                  <a:gd name="connsiteX7" fmla="*/ 894559 w 2488689"/>
                  <a:gd name="connsiteY7" fmla="*/ 3257571 h 3258365"/>
                  <a:gd name="connsiteX8" fmla="*/ 1107182 w 2488689"/>
                  <a:gd name="connsiteY8" fmla="*/ 2632442 h 3258365"/>
                  <a:gd name="connsiteX9" fmla="*/ 1650669 w 2488689"/>
                  <a:gd name="connsiteY9" fmla="*/ 2557905 h 3258365"/>
                  <a:gd name="connsiteX10" fmla="*/ 1483231 w 2488689"/>
                  <a:gd name="connsiteY10" fmla="*/ 2376018 h 3258365"/>
                  <a:gd name="connsiteX11" fmla="*/ 1718402 w 2488689"/>
                  <a:gd name="connsiteY11" fmla="*/ 2101706 h 3258365"/>
                  <a:gd name="connsiteX12" fmla="*/ 1891623 w 2488689"/>
                  <a:gd name="connsiteY12" fmla="*/ 2104698 h 3258365"/>
                  <a:gd name="connsiteX13" fmla="*/ 2252907 w 2488689"/>
                  <a:gd name="connsiteY13" fmla="*/ 2069900 h 3258365"/>
                  <a:gd name="connsiteX14" fmla="*/ 2449629 w 2488689"/>
                  <a:gd name="connsiteY14" fmla="*/ 1855215 h 3258365"/>
                  <a:gd name="connsiteX15" fmla="*/ 2198279 w 2488689"/>
                  <a:gd name="connsiteY15" fmla="*/ 1560040 h 3258365"/>
                  <a:gd name="connsiteX16" fmla="*/ 1876517 w 2488689"/>
                  <a:gd name="connsiteY16" fmla="*/ 1269748 h 3258365"/>
                  <a:gd name="connsiteX17" fmla="*/ 1711481 w 2488689"/>
                  <a:gd name="connsiteY17" fmla="*/ 1158525 h 3258365"/>
                  <a:gd name="connsiteX18" fmla="*/ 1759189 w 2488689"/>
                  <a:gd name="connsiteY18" fmla="*/ 1023353 h 3258365"/>
                  <a:gd name="connsiteX19" fmla="*/ 1767140 w 2488689"/>
                  <a:gd name="connsiteY19" fmla="*/ 983596 h 3258365"/>
                  <a:gd name="connsiteX20" fmla="*/ 1751238 w 2488689"/>
                  <a:gd name="connsiteY20" fmla="*/ 768911 h 3258365"/>
                  <a:gd name="connsiteX21" fmla="*/ 1711481 w 2488689"/>
                  <a:gd name="connsiteY21" fmla="*/ 729154 h 3258365"/>
                  <a:gd name="connsiteX22" fmla="*/ 1687627 w 2488689"/>
                  <a:gd name="connsiteY22" fmla="*/ 697349 h 3258365"/>
                  <a:gd name="connsiteX23" fmla="*/ 1624017 w 2488689"/>
                  <a:gd name="connsiteY23" fmla="*/ 649641 h 3258365"/>
                  <a:gd name="connsiteX24" fmla="*/ 1560407 w 2488689"/>
                  <a:gd name="connsiteY24" fmla="*/ 593982 h 3258365"/>
                  <a:gd name="connsiteX25" fmla="*/ 1528601 w 2488689"/>
                  <a:gd name="connsiteY25" fmla="*/ 578080 h 3258365"/>
                  <a:gd name="connsiteX26" fmla="*/ 1472942 w 2488689"/>
                  <a:gd name="connsiteY26" fmla="*/ 538323 h 3258365"/>
                  <a:gd name="connsiteX27" fmla="*/ 1449088 w 2488689"/>
                  <a:gd name="connsiteY27" fmla="*/ 514469 h 3258365"/>
                  <a:gd name="connsiteX28" fmla="*/ 1401380 w 2488689"/>
                  <a:gd name="connsiteY28" fmla="*/ 498567 h 3258365"/>
                  <a:gd name="connsiteX29" fmla="*/ 1361624 w 2488689"/>
                  <a:gd name="connsiteY29" fmla="*/ 482664 h 3258365"/>
                  <a:gd name="connsiteX30" fmla="*/ 1164460 w 2488689"/>
                  <a:gd name="connsiteY30" fmla="*/ 314711 h 3258365"/>
                  <a:gd name="connsiteX31" fmla="*/ 1166522 w 2488689"/>
                  <a:gd name="connsiteY31" fmla="*/ 126725 h 3258365"/>
                  <a:gd name="connsiteX32" fmla="*/ 1077445 w 2488689"/>
                  <a:gd name="connsiteY32" fmla="*/ 40232 h 3258365"/>
                  <a:gd name="connsiteX33" fmla="*/ 835972 w 2488689"/>
                  <a:gd name="connsiteY33" fmla="*/ 10962 h 3258365"/>
                  <a:gd name="connsiteX34" fmla="*/ 672093 w 2488689"/>
                  <a:gd name="connsiteY34" fmla="*/ 106007 h 3258365"/>
                  <a:gd name="connsiteX35" fmla="*/ 697445 w 2488689"/>
                  <a:gd name="connsiteY35" fmla="*/ 341541 h 3258365"/>
                  <a:gd name="connsiteX36" fmla="*/ 479029 w 2488689"/>
                  <a:gd name="connsiteY36" fmla="*/ 498567 h 3258365"/>
                  <a:gd name="connsiteX37" fmla="*/ 263852 w 2488689"/>
                  <a:gd name="connsiteY37" fmla="*/ 325638 h 3258365"/>
                  <a:gd name="connsiteX38" fmla="*/ 79275 w 2488689"/>
                  <a:gd name="connsiteY38" fmla="*/ 334900 h 3258365"/>
                  <a:gd name="connsiteX39" fmla="*/ 182227 w 2488689"/>
                  <a:gd name="connsiteY39" fmla="*/ 703300 h 3258365"/>
                  <a:gd name="connsiteX40" fmla="*/ 73020 w 2488689"/>
                  <a:gd name="connsiteY40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504994 w 2488689"/>
                  <a:gd name="connsiteY4" fmla="*/ 1720092 h 3258365"/>
                  <a:gd name="connsiteX5" fmla="*/ 378754 w 2488689"/>
                  <a:gd name="connsiteY5" fmla="*/ 2970348 h 3258365"/>
                  <a:gd name="connsiteX6" fmla="*/ 663971 w 2488689"/>
                  <a:gd name="connsiteY6" fmla="*/ 3249619 h 3258365"/>
                  <a:gd name="connsiteX7" fmla="*/ 894559 w 2488689"/>
                  <a:gd name="connsiteY7" fmla="*/ 3257571 h 3258365"/>
                  <a:gd name="connsiteX8" fmla="*/ 1107182 w 2488689"/>
                  <a:gd name="connsiteY8" fmla="*/ 2632442 h 3258365"/>
                  <a:gd name="connsiteX9" fmla="*/ 1650669 w 2488689"/>
                  <a:gd name="connsiteY9" fmla="*/ 2557905 h 3258365"/>
                  <a:gd name="connsiteX10" fmla="*/ 1483231 w 2488689"/>
                  <a:gd name="connsiteY10" fmla="*/ 2376018 h 3258365"/>
                  <a:gd name="connsiteX11" fmla="*/ 1718402 w 2488689"/>
                  <a:gd name="connsiteY11" fmla="*/ 2101706 h 3258365"/>
                  <a:gd name="connsiteX12" fmla="*/ 1891623 w 2488689"/>
                  <a:gd name="connsiteY12" fmla="*/ 2104698 h 3258365"/>
                  <a:gd name="connsiteX13" fmla="*/ 2252907 w 2488689"/>
                  <a:gd name="connsiteY13" fmla="*/ 2069900 h 3258365"/>
                  <a:gd name="connsiteX14" fmla="*/ 2449629 w 2488689"/>
                  <a:gd name="connsiteY14" fmla="*/ 1855215 h 3258365"/>
                  <a:gd name="connsiteX15" fmla="*/ 2198279 w 2488689"/>
                  <a:gd name="connsiteY15" fmla="*/ 1560040 h 3258365"/>
                  <a:gd name="connsiteX16" fmla="*/ 1876517 w 2488689"/>
                  <a:gd name="connsiteY16" fmla="*/ 1269748 h 3258365"/>
                  <a:gd name="connsiteX17" fmla="*/ 1711481 w 2488689"/>
                  <a:gd name="connsiteY17" fmla="*/ 1158525 h 3258365"/>
                  <a:gd name="connsiteX18" fmla="*/ 1759189 w 2488689"/>
                  <a:gd name="connsiteY18" fmla="*/ 1023353 h 3258365"/>
                  <a:gd name="connsiteX19" fmla="*/ 1767140 w 2488689"/>
                  <a:gd name="connsiteY19" fmla="*/ 983596 h 3258365"/>
                  <a:gd name="connsiteX20" fmla="*/ 1751238 w 2488689"/>
                  <a:gd name="connsiteY20" fmla="*/ 768911 h 3258365"/>
                  <a:gd name="connsiteX21" fmla="*/ 1711481 w 2488689"/>
                  <a:gd name="connsiteY21" fmla="*/ 729154 h 3258365"/>
                  <a:gd name="connsiteX22" fmla="*/ 1687627 w 2488689"/>
                  <a:gd name="connsiteY22" fmla="*/ 697349 h 3258365"/>
                  <a:gd name="connsiteX23" fmla="*/ 1624017 w 2488689"/>
                  <a:gd name="connsiteY23" fmla="*/ 649641 h 3258365"/>
                  <a:gd name="connsiteX24" fmla="*/ 1560407 w 2488689"/>
                  <a:gd name="connsiteY24" fmla="*/ 593982 h 3258365"/>
                  <a:gd name="connsiteX25" fmla="*/ 1528601 w 2488689"/>
                  <a:gd name="connsiteY25" fmla="*/ 578080 h 3258365"/>
                  <a:gd name="connsiteX26" fmla="*/ 1472942 w 2488689"/>
                  <a:gd name="connsiteY26" fmla="*/ 538323 h 3258365"/>
                  <a:gd name="connsiteX27" fmla="*/ 1449088 w 2488689"/>
                  <a:gd name="connsiteY27" fmla="*/ 514469 h 3258365"/>
                  <a:gd name="connsiteX28" fmla="*/ 1401380 w 2488689"/>
                  <a:gd name="connsiteY28" fmla="*/ 498567 h 3258365"/>
                  <a:gd name="connsiteX29" fmla="*/ 1361624 w 2488689"/>
                  <a:gd name="connsiteY29" fmla="*/ 482664 h 3258365"/>
                  <a:gd name="connsiteX30" fmla="*/ 1164460 w 2488689"/>
                  <a:gd name="connsiteY30" fmla="*/ 314711 h 3258365"/>
                  <a:gd name="connsiteX31" fmla="*/ 1166522 w 2488689"/>
                  <a:gd name="connsiteY31" fmla="*/ 126725 h 3258365"/>
                  <a:gd name="connsiteX32" fmla="*/ 1077445 w 2488689"/>
                  <a:gd name="connsiteY32" fmla="*/ 40232 h 3258365"/>
                  <a:gd name="connsiteX33" fmla="*/ 835972 w 2488689"/>
                  <a:gd name="connsiteY33" fmla="*/ 10962 h 3258365"/>
                  <a:gd name="connsiteX34" fmla="*/ 672093 w 2488689"/>
                  <a:gd name="connsiteY34" fmla="*/ 106007 h 3258365"/>
                  <a:gd name="connsiteX35" fmla="*/ 697445 w 2488689"/>
                  <a:gd name="connsiteY35" fmla="*/ 341541 h 3258365"/>
                  <a:gd name="connsiteX36" fmla="*/ 479029 w 2488689"/>
                  <a:gd name="connsiteY36" fmla="*/ 498567 h 3258365"/>
                  <a:gd name="connsiteX37" fmla="*/ 263852 w 2488689"/>
                  <a:gd name="connsiteY37" fmla="*/ 325638 h 3258365"/>
                  <a:gd name="connsiteX38" fmla="*/ 79275 w 2488689"/>
                  <a:gd name="connsiteY38" fmla="*/ 334900 h 3258365"/>
                  <a:gd name="connsiteX39" fmla="*/ 182227 w 2488689"/>
                  <a:gd name="connsiteY39" fmla="*/ 703300 h 3258365"/>
                  <a:gd name="connsiteX40" fmla="*/ 73020 w 2488689"/>
                  <a:gd name="connsiteY40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504994 w 2488689"/>
                  <a:gd name="connsiteY4" fmla="*/ 1720092 h 3258365"/>
                  <a:gd name="connsiteX5" fmla="*/ 378754 w 2488689"/>
                  <a:gd name="connsiteY5" fmla="*/ 2970348 h 3258365"/>
                  <a:gd name="connsiteX6" fmla="*/ 663971 w 2488689"/>
                  <a:gd name="connsiteY6" fmla="*/ 3249619 h 3258365"/>
                  <a:gd name="connsiteX7" fmla="*/ 894559 w 2488689"/>
                  <a:gd name="connsiteY7" fmla="*/ 3257571 h 3258365"/>
                  <a:gd name="connsiteX8" fmla="*/ 1107182 w 2488689"/>
                  <a:gd name="connsiteY8" fmla="*/ 2632442 h 3258365"/>
                  <a:gd name="connsiteX9" fmla="*/ 1650669 w 2488689"/>
                  <a:gd name="connsiteY9" fmla="*/ 2557905 h 3258365"/>
                  <a:gd name="connsiteX10" fmla="*/ 1483231 w 2488689"/>
                  <a:gd name="connsiteY10" fmla="*/ 2376018 h 3258365"/>
                  <a:gd name="connsiteX11" fmla="*/ 1718402 w 2488689"/>
                  <a:gd name="connsiteY11" fmla="*/ 2101706 h 3258365"/>
                  <a:gd name="connsiteX12" fmla="*/ 1891623 w 2488689"/>
                  <a:gd name="connsiteY12" fmla="*/ 2104698 h 3258365"/>
                  <a:gd name="connsiteX13" fmla="*/ 2252907 w 2488689"/>
                  <a:gd name="connsiteY13" fmla="*/ 2069900 h 3258365"/>
                  <a:gd name="connsiteX14" fmla="*/ 2449629 w 2488689"/>
                  <a:gd name="connsiteY14" fmla="*/ 1855215 h 3258365"/>
                  <a:gd name="connsiteX15" fmla="*/ 2198279 w 2488689"/>
                  <a:gd name="connsiteY15" fmla="*/ 1560040 h 3258365"/>
                  <a:gd name="connsiteX16" fmla="*/ 1876517 w 2488689"/>
                  <a:gd name="connsiteY16" fmla="*/ 1269748 h 3258365"/>
                  <a:gd name="connsiteX17" fmla="*/ 1711481 w 2488689"/>
                  <a:gd name="connsiteY17" fmla="*/ 1158525 h 3258365"/>
                  <a:gd name="connsiteX18" fmla="*/ 1759189 w 2488689"/>
                  <a:gd name="connsiteY18" fmla="*/ 1023353 h 3258365"/>
                  <a:gd name="connsiteX19" fmla="*/ 1767140 w 2488689"/>
                  <a:gd name="connsiteY19" fmla="*/ 983596 h 3258365"/>
                  <a:gd name="connsiteX20" fmla="*/ 1751238 w 2488689"/>
                  <a:gd name="connsiteY20" fmla="*/ 768911 h 3258365"/>
                  <a:gd name="connsiteX21" fmla="*/ 1687627 w 2488689"/>
                  <a:gd name="connsiteY21" fmla="*/ 697349 h 3258365"/>
                  <a:gd name="connsiteX22" fmla="*/ 1624017 w 2488689"/>
                  <a:gd name="connsiteY22" fmla="*/ 649641 h 3258365"/>
                  <a:gd name="connsiteX23" fmla="*/ 1560407 w 2488689"/>
                  <a:gd name="connsiteY23" fmla="*/ 593982 h 3258365"/>
                  <a:gd name="connsiteX24" fmla="*/ 1528601 w 2488689"/>
                  <a:gd name="connsiteY24" fmla="*/ 578080 h 3258365"/>
                  <a:gd name="connsiteX25" fmla="*/ 1472942 w 2488689"/>
                  <a:gd name="connsiteY25" fmla="*/ 538323 h 3258365"/>
                  <a:gd name="connsiteX26" fmla="*/ 1449088 w 2488689"/>
                  <a:gd name="connsiteY26" fmla="*/ 514469 h 3258365"/>
                  <a:gd name="connsiteX27" fmla="*/ 1401380 w 2488689"/>
                  <a:gd name="connsiteY27" fmla="*/ 498567 h 3258365"/>
                  <a:gd name="connsiteX28" fmla="*/ 1361624 w 2488689"/>
                  <a:gd name="connsiteY28" fmla="*/ 482664 h 3258365"/>
                  <a:gd name="connsiteX29" fmla="*/ 1164460 w 2488689"/>
                  <a:gd name="connsiteY29" fmla="*/ 314711 h 3258365"/>
                  <a:gd name="connsiteX30" fmla="*/ 1166522 w 2488689"/>
                  <a:gd name="connsiteY30" fmla="*/ 126725 h 3258365"/>
                  <a:gd name="connsiteX31" fmla="*/ 1077445 w 2488689"/>
                  <a:gd name="connsiteY31" fmla="*/ 40232 h 3258365"/>
                  <a:gd name="connsiteX32" fmla="*/ 835972 w 2488689"/>
                  <a:gd name="connsiteY32" fmla="*/ 10962 h 3258365"/>
                  <a:gd name="connsiteX33" fmla="*/ 672093 w 2488689"/>
                  <a:gd name="connsiteY33" fmla="*/ 106007 h 3258365"/>
                  <a:gd name="connsiteX34" fmla="*/ 697445 w 2488689"/>
                  <a:gd name="connsiteY34" fmla="*/ 341541 h 3258365"/>
                  <a:gd name="connsiteX35" fmla="*/ 479029 w 2488689"/>
                  <a:gd name="connsiteY35" fmla="*/ 498567 h 3258365"/>
                  <a:gd name="connsiteX36" fmla="*/ 263852 w 2488689"/>
                  <a:gd name="connsiteY36" fmla="*/ 325638 h 3258365"/>
                  <a:gd name="connsiteX37" fmla="*/ 79275 w 2488689"/>
                  <a:gd name="connsiteY37" fmla="*/ 334900 h 3258365"/>
                  <a:gd name="connsiteX38" fmla="*/ 182227 w 2488689"/>
                  <a:gd name="connsiteY38" fmla="*/ 703300 h 3258365"/>
                  <a:gd name="connsiteX39" fmla="*/ 73020 w 2488689"/>
                  <a:gd name="connsiteY39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504994 w 2488689"/>
                  <a:gd name="connsiteY4" fmla="*/ 1720092 h 3258365"/>
                  <a:gd name="connsiteX5" fmla="*/ 378754 w 2488689"/>
                  <a:gd name="connsiteY5" fmla="*/ 2970348 h 3258365"/>
                  <a:gd name="connsiteX6" fmla="*/ 663971 w 2488689"/>
                  <a:gd name="connsiteY6" fmla="*/ 3249619 h 3258365"/>
                  <a:gd name="connsiteX7" fmla="*/ 894559 w 2488689"/>
                  <a:gd name="connsiteY7" fmla="*/ 3257571 h 3258365"/>
                  <a:gd name="connsiteX8" fmla="*/ 1107182 w 2488689"/>
                  <a:gd name="connsiteY8" fmla="*/ 2632442 h 3258365"/>
                  <a:gd name="connsiteX9" fmla="*/ 1650669 w 2488689"/>
                  <a:gd name="connsiteY9" fmla="*/ 2557905 h 3258365"/>
                  <a:gd name="connsiteX10" fmla="*/ 1483231 w 2488689"/>
                  <a:gd name="connsiteY10" fmla="*/ 2376018 h 3258365"/>
                  <a:gd name="connsiteX11" fmla="*/ 1718402 w 2488689"/>
                  <a:gd name="connsiteY11" fmla="*/ 2101706 h 3258365"/>
                  <a:gd name="connsiteX12" fmla="*/ 1891623 w 2488689"/>
                  <a:gd name="connsiteY12" fmla="*/ 2104698 h 3258365"/>
                  <a:gd name="connsiteX13" fmla="*/ 2252907 w 2488689"/>
                  <a:gd name="connsiteY13" fmla="*/ 2069900 h 3258365"/>
                  <a:gd name="connsiteX14" fmla="*/ 2449629 w 2488689"/>
                  <a:gd name="connsiteY14" fmla="*/ 1855215 h 3258365"/>
                  <a:gd name="connsiteX15" fmla="*/ 2198279 w 2488689"/>
                  <a:gd name="connsiteY15" fmla="*/ 1560040 h 3258365"/>
                  <a:gd name="connsiteX16" fmla="*/ 1876517 w 2488689"/>
                  <a:gd name="connsiteY16" fmla="*/ 1269748 h 3258365"/>
                  <a:gd name="connsiteX17" fmla="*/ 1711481 w 2488689"/>
                  <a:gd name="connsiteY17" fmla="*/ 1158525 h 3258365"/>
                  <a:gd name="connsiteX18" fmla="*/ 1759189 w 2488689"/>
                  <a:gd name="connsiteY18" fmla="*/ 1023353 h 3258365"/>
                  <a:gd name="connsiteX19" fmla="*/ 1767140 w 2488689"/>
                  <a:gd name="connsiteY19" fmla="*/ 983596 h 3258365"/>
                  <a:gd name="connsiteX20" fmla="*/ 1687627 w 2488689"/>
                  <a:gd name="connsiteY20" fmla="*/ 697349 h 3258365"/>
                  <a:gd name="connsiteX21" fmla="*/ 1624017 w 2488689"/>
                  <a:gd name="connsiteY21" fmla="*/ 649641 h 3258365"/>
                  <a:gd name="connsiteX22" fmla="*/ 1560407 w 2488689"/>
                  <a:gd name="connsiteY22" fmla="*/ 593982 h 3258365"/>
                  <a:gd name="connsiteX23" fmla="*/ 1528601 w 2488689"/>
                  <a:gd name="connsiteY23" fmla="*/ 578080 h 3258365"/>
                  <a:gd name="connsiteX24" fmla="*/ 1472942 w 2488689"/>
                  <a:gd name="connsiteY24" fmla="*/ 538323 h 3258365"/>
                  <a:gd name="connsiteX25" fmla="*/ 1449088 w 2488689"/>
                  <a:gd name="connsiteY25" fmla="*/ 514469 h 3258365"/>
                  <a:gd name="connsiteX26" fmla="*/ 1401380 w 2488689"/>
                  <a:gd name="connsiteY26" fmla="*/ 498567 h 3258365"/>
                  <a:gd name="connsiteX27" fmla="*/ 1361624 w 2488689"/>
                  <a:gd name="connsiteY27" fmla="*/ 482664 h 3258365"/>
                  <a:gd name="connsiteX28" fmla="*/ 1164460 w 2488689"/>
                  <a:gd name="connsiteY28" fmla="*/ 314711 h 3258365"/>
                  <a:gd name="connsiteX29" fmla="*/ 1166522 w 2488689"/>
                  <a:gd name="connsiteY29" fmla="*/ 126725 h 3258365"/>
                  <a:gd name="connsiteX30" fmla="*/ 1077445 w 2488689"/>
                  <a:gd name="connsiteY30" fmla="*/ 40232 h 3258365"/>
                  <a:gd name="connsiteX31" fmla="*/ 835972 w 2488689"/>
                  <a:gd name="connsiteY31" fmla="*/ 10962 h 3258365"/>
                  <a:gd name="connsiteX32" fmla="*/ 672093 w 2488689"/>
                  <a:gd name="connsiteY32" fmla="*/ 106007 h 3258365"/>
                  <a:gd name="connsiteX33" fmla="*/ 697445 w 2488689"/>
                  <a:gd name="connsiteY33" fmla="*/ 341541 h 3258365"/>
                  <a:gd name="connsiteX34" fmla="*/ 479029 w 2488689"/>
                  <a:gd name="connsiteY34" fmla="*/ 498567 h 3258365"/>
                  <a:gd name="connsiteX35" fmla="*/ 263852 w 2488689"/>
                  <a:gd name="connsiteY35" fmla="*/ 325638 h 3258365"/>
                  <a:gd name="connsiteX36" fmla="*/ 79275 w 2488689"/>
                  <a:gd name="connsiteY36" fmla="*/ 334900 h 3258365"/>
                  <a:gd name="connsiteX37" fmla="*/ 182227 w 2488689"/>
                  <a:gd name="connsiteY37" fmla="*/ 703300 h 3258365"/>
                  <a:gd name="connsiteX38" fmla="*/ 73020 w 2488689"/>
                  <a:gd name="connsiteY38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504994 w 2488689"/>
                  <a:gd name="connsiteY4" fmla="*/ 1720092 h 3258365"/>
                  <a:gd name="connsiteX5" fmla="*/ 378754 w 2488689"/>
                  <a:gd name="connsiteY5" fmla="*/ 2970348 h 3258365"/>
                  <a:gd name="connsiteX6" fmla="*/ 663971 w 2488689"/>
                  <a:gd name="connsiteY6" fmla="*/ 3249619 h 3258365"/>
                  <a:gd name="connsiteX7" fmla="*/ 894559 w 2488689"/>
                  <a:gd name="connsiteY7" fmla="*/ 3257571 h 3258365"/>
                  <a:gd name="connsiteX8" fmla="*/ 1107182 w 2488689"/>
                  <a:gd name="connsiteY8" fmla="*/ 2632442 h 3258365"/>
                  <a:gd name="connsiteX9" fmla="*/ 1650669 w 2488689"/>
                  <a:gd name="connsiteY9" fmla="*/ 2557905 h 3258365"/>
                  <a:gd name="connsiteX10" fmla="*/ 1483231 w 2488689"/>
                  <a:gd name="connsiteY10" fmla="*/ 2376018 h 3258365"/>
                  <a:gd name="connsiteX11" fmla="*/ 1718402 w 2488689"/>
                  <a:gd name="connsiteY11" fmla="*/ 2101706 h 3258365"/>
                  <a:gd name="connsiteX12" fmla="*/ 1891623 w 2488689"/>
                  <a:gd name="connsiteY12" fmla="*/ 2104698 h 3258365"/>
                  <a:gd name="connsiteX13" fmla="*/ 2252907 w 2488689"/>
                  <a:gd name="connsiteY13" fmla="*/ 2069900 h 3258365"/>
                  <a:gd name="connsiteX14" fmla="*/ 2449629 w 2488689"/>
                  <a:gd name="connsiteY14" fmla="*/ 1855215 h 3258365"/>
                  <a:gd name="connsiteX15" fmla="*/ 2198279 w 2488689"/>
                  <a:gd name="connsiteY15" fmla="*/ 1560040 h 3258365"/>
                  <a:gd name="connsiteX16" fmla="*/ 1876517 w 2488689"/>
                  <a:gd name="connsiteY16" fmla="*/ 1269748 h 3258365"/>
                  <a:gd name="connsiteX17" fmla="*/ 1711481 w 2488689"/>
                  <a:gd name="connsiteY17" fmla="*/ 1158525 h 3258365"/>
                  <a:gd name="connsiteX18" fmla="*/ 1759189 w 2488689"/>
                  <a:gd name="connsiteY18" fmla="*/ 1023353 h 3258365"/>
                  <a:gd name="connsiteX19" fmla="*/ 1767140 w 2488689"/>
                  <a:gd name="connsiteY19" fmla="*/ 983596 h 3258365"/>
                  <a:gd name="connsiteX20" fmla="*/ 1624017 w 2488689"/>
                  <a:gd name="connsiteY20" fmla="*/ 649641 h 3258365"/>
                  <a:gd name="connsiteX21" fmla="*/ 1560407 w 2488689"/>
                  <a:gd name="connsiteY21" fmla="*/ 593982 h 3258365"/>
                  <a:gd name="connsiteX22" fmla="*/ 1528601 w 2488689"/>
                  <a:gd name="connsiteY22" fmla="*/ 578080 h 3258365"/>
                  <a:gd name="connsiteX23" fmla="*/ 1472942 w 2488689"/>
                  <a:gd name="connsiteY23" fmla="*/ 538323 h 3258365"/>
                  <a:gd name="connsiteX24" fmla="*/ 1449088 w 2488689"/>
                  <a:gd name="connsiteY24" fmla="*/ 514469 h 3258365"/>
                  <a:gd name="connsiteX25" fmla="*/ 1401380 w 2488689"/>
                  <a:gd name="connsiteY25" fmla="*/ 498567 h 3258365"/>
                  <a:gd name="connsiteX26" fmla="*/ 1361624 w 2488689"/>
                  <a:gd name="connsiteY26" fmla="*/ 482664 h 3258365"/>
                  <a:gd name="connsiteX27" fmla="*/ 1164460 w 2488689"/>
                  <a:gd name="connsiteY27" fmla="*/ 314711 h 3258365"/>
                  <a:gd name="connsiteX28" fmla="*/ 1166522 w 2488689"/>
                  <a:gd name="connsiteY28" fmla="*/ 126725 h 3258365"/>
                  <a:gd name="connsiteX29" fmla="*/ 1077445 w 2488689"/>
                  <a:gd name="connsiteY29" fmla="*/ 40232 h 3258365"/>
                  <a:gd name="connsiteX30" fmla="*/ 835972 w 2488689"/>
                  <a:gd name="connsiteY30" fmla="*/ 10962 h 3258365"/>
                  <a:gd name="connsiteX31" fmla="*/ 672093 w 2488689"/>
                  <a:gd name="connsiteY31" fmla="*/ 106007 h 3258365"/>
                  <a:gd name="connsiteX32" fmla="*/ 697445 w 2488689"/>
                  <a:gd name="connsiteY32" fmla="*/ 341541 h 3258365"/>
                  <a:gd name="connsiteX33" fmla="*/ 479029 w 2488689"/>
                  <a:gd name="connsiteY33" fmla="*/ 498567 h 3258365"/>
                  <a:gd name="connsiteX34" fmla="*/ 263852 w 2488689"/>
                  <a:gd name="connsiteY34" fmla="*/ 325638 h 3258365"/>
                  <a:gd name="connsiteX35" fmla="*/ 79275 w 2488689"/>
                  <a:gd name="connsiteY35" fmla="*/ 334900 h 3258365"/>
                  <a:gd name="connsiteX36" fmla="*/ 182227 w 2488689"/>
                  <a:gd name="connsiteY36" fmla="*/ 703300 h 3258365"/>
                  <a:gd name="connsiteX37" fmla="*/ 73020 w 2488689"/>
                  <a:gd name="connsiteY37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504994 w 2488689"/>
                  <a:gd name="connsiteY4" fmla="*/ 1720092 h 3258365"/>
                  <a:gd name="connsiteX5" fmla="*/ 378754 w 2488689"/>
                  <a:gd name="connsiteY5" fmla="*/ 2970348 h 3258365"/>
                  <a:gd name="connsiteX6" fmla="*/ 663971 w 2488689"/>
                  <a:gd name="connsiteY6" fmla="*/ 3249619 h 3258365"/>
                  <a:gd name="connsiteX7" fmla="*/ 894559 w 2488689"/>
                  <a:gd name="connsiteY7" fmla="*/ 3257571 h 3258365"/>
                  <a:gd name="connsiteX8" fmla="*/ 1107182 w 2488689"/>
                  <a:gd name="connsiteY8" fmla="*/ 2632442 h 3258365"/>
                  <a:gd name="connsiteX9" fmla="*/ 1650669 w 2488689"/>
                  <a:gd name="connsiteY9" fmla="*/ 2557905 h 3258365"/>
                  <a:gd name="connsiteX10" fmla="*/ 1483231 w 2488689"/>
                  <a:gd name="connsiteY10" fmla="*/ 2376018 h 3258365"/>
                  <a:gd name="connsiteX11" fmla="*/ 1718402 w 2488689"/>
                  <a:gd name="connsiteY11" fmla="*/ 2101706 h 3258365"/>
                  <a:gd name="connsiteX12" fmla="*/ 1891623 w 2488689"/>
                  <a:gd name="connsiteY12" fmla="*/ 2104698 h 3258365"/>
                  <a:gd name="connsiteX13" fmla="*/ 2252907 w 2488689"/>
                  <a:gd name="connsiteY13" fmla="*/ 2069900 h 3258365"/>
                  <a:gd name="connsiteX14" fmla="*/ 2449629 w 2488689"/>
                  <a:gd name="connsiteY14" fmla="*/ 1855215 h 3258365"/>
                  <a:gd name="connsiteX15" fmla="*/ 2198279 w 2488689"/>
                  <a:gd name="connsiteY15" fmla="*/ 1560040 h 3258365"/>
                  <a:gd name="connsiteX16" fmla="*/ 1876517 w 2488689"/>
                  <a:gd name="connsiteY16" fmla="*/ 1269748 h 3258365"/>
                  <a:gd name="connsiteX17" fmla="*/ 1711481 w 2488689"/>
                  <a:gd name="connsiteY17" fmla="*/ 1158525 h 3258365"/>
                  <a:gd name="connsiteX18" fmla="*/ 1759189 w 2488689"/>
                  <a:gd name="connsiteY18" fmla="*/ 1023353 h 3258365"/>
                  <a:gd name="connsiteX19" fmla="*/ 1767140 w 2488689"/>
                  <a:gd name="connsiteY19" fmla="*/ 983596 h 3258365"/>
                  <a:gd name="connsiteX20" fmla="*/ 1710450 w 2488689"/>
                  <a:gd name="connsiteY20" fmla="*/ 740081 h 3258365"/>
                  <a:gd name="connsiteX21" fmla="*/ 1560407 w 2488689"/>
                  <a:gd name="connsiteY21" fmla="*/ 593982 h 3258365"/>
                  <a:gd name="connsiteX22" fmla="*/ 1528601 w 2488689"/>
                  <a:gd name="connsiteY22" fmla="*/ 578080 h 3258365"/>
                  <a:gd name="connsiteX23" fmla="*/ 1472942 w 2488689"/>
                  <a:gd name="connsiteY23" fmla="*/ 538323 h 3258365"/>
                  <a:gd name="connsiteX24" fmla="*/ 1449088 w 2488689"/>
                  <a:gd name="connsiteY24" fmla="*/ 514469 h 3258365"/>
                  <a:gd name="connsiteX25" fmla="*/ 1401380 w 2488689"/>
                  <a:gd name="connsiteY25" fmla="*/ 498567 h 3258365"/>
                  <a:gd name="connsiteX26" fmla="*/ 1361624 w 2488689"/>
                  <a:gd name="connsiteY26" fmla="*/ 482664 h 3258365"/>
                  <a:gd name="connsiteX27" fmla="*/ 1164460 w 2488689"/>
                  <a:gd name="connsiteY27" fmla="*/ 314711 h 3258365"/>
                  <a:gd name="connsiteX28" fmla="*/ 1166522 w 2488689"/>
                  <a:gd name="connsiteY28" fmla="*/ 126725 h 3258365"/>
                  <a:gd name="connsiteX29" fmla="*/ 1077445 w 2488689"/>
                  <a:gd name="connsiteY29" fmla="*/ 40232 h 3258365"/>
                  <a:gd name="connsiteX30" fmla="*/ 835972 w 2488689"/>
                  <a:gd name="connsiteY30" fmla="*/ 10962 h 3258365"/>
                  <a:gd name="connsiteX31" fmla="*/ 672093 w 2488689"/>
                  <a:gd name="connsiteY31" fmla="*/ 106007 h 3258365"/>
                  <a:gd name="connsiteX32" fmla="*/ 697445 w 2488689"/>
                  <a:gd name="connsiteY32" fmla="*/ 341541 h 3258365"/>
                  <a:gd name="connsiteX33" fmla="*/ 479029 w 2488689"/>
                  <a:gd name="connsiteY33" fmla="*/ 498567 h 3258365"/>
                  <a:gd name="connsiteX34" fmla="*/ 263852 w 2488689"/>
                  <a:gd name="connsiteY34" fmla="*/ 325638 h 3258365"/>
                  <a:gd name="connsiteX35" fmla="*/ 79275 w 2488689"/>
                  <a:gd name="connsiteY35" fmla="*/ 334900 h 3258365"/>
                  <a:gd name="connsiteX36" fmla="*/ 182227 w 2488689"/>
                  <a:gd name="connsiteY36" fmla="*/ 703300 h 3258365"/>
                  <a:gd name="connsiteX37" fmla="*/ 73020 w 2488689"/>
                  <a:gd name="connsiteY37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504994 w 2488689"/>
                  <a:gd name="connsiteY4" fmla="*/ 1720092 h 3258365"/>
                  <a:gd name="connsiteX5" fmla="*/ 378754 w 2488689"/>
                  <a:gd name="connsiteY5" fmla="*/ 2970348 h 3258365"/>
                  <a:gd name="connsiteX6" fmla="*/ 663971 w 2488689"/>
                  <a:gd name="connsiteY6" fmla="*/ 3249619 h 3258365"/>
                  <a:gd name="connsiteX7" fmla="*/ 894559 w 2488689"/>
                  <a:gd name="connsiteY7" fmla="*/ 3257571 h 3258365"/>
                  <a:gd name="connsiteX8" fmla="*/ 1107182 w 2488689"/>
                  <a:gd name="connsiteY8" fmla="*/ 2632442 h 3258365"/>
                  <a:gd name="connsiteX9" fmla="*/ 1650669 w 2488689"/>
                  <a:gd name="connsiteY9" fmla="*/ 2557905 h 3258365"/>
                  <a:gd name="connsiteX10" fmla="*/ 1483231 w 2488689"/>
                  <a:gd name="connsiteY10" fmla="*/ 2376018 h 3258365"/>
                  <a:gd name="connsiteX11" fmla="*/ 1718402 w 2488689"/>
                  <a:gd name="connsiteY11" fmla="*/ 2101706 h 3258365"/>
                  <a:gd name="connsiteX12" fmla="*/ 1891623 w 2488689"/>
                  <a:gd name="connsiteY12" fmla="*/ 2104698 h 3258365"/>
                  <a:gd name="connsiteX13" fmla="*/ 2252907 w 2488689"/>
                  <a:gd name="connsiteY13" fmla="*/ 2069900 h 3258365"/>
                  <a:gd name="connsiteX14" fmla="*/ 2449629 w 2488689"/>
                  <a:gd name="connsiteY14" fmla="*/ 1855215 h 3258365"/>
                  <a:gd name="connsiteX15" fmla="*/ 2198279 w 2488689"/>
                  <a:gd name="connsiteY15" fmla="*/ 1560040 h 3258365"/>
                  <a:gd name="connsiteX16" fmla="*/ 1876517 w 2488689"/>
                  <a:gd name="connsiteY16" fmla="*/ 1269748 h 3258365"/>
                  <a:gd name="connsiteX17" fmla="*/ 1759189 w 2488689"/>
                  <a:gd name="connsiteY17" fmla="*/ 1023353 h 3258365"/>
                  <a:gd name="connsiteX18" fmla="*/ 1767140 w 2488689"/>
                  <a:gd name="connsiteY18" fmla="*/ 983596 h 3258365"/>
                  <a:gd name="connsiteX19" fmla="*/ 1710450 w 2488689"/>
                  <a:gd name="connsiteY19" fmla="*/ 740081 h 3258365"/>
                  <a:gd name="connsiteX20" fmla="*/ 1560407 w 2488689"/>
                  <a:gd name="connsiteY20" fmla="*/ 593982 h 3258365"/>
                  <a:gd name="connsiteX21" fmla="*/ 1528601 w 2488689"/>
                  <a:gd name="connsiteY21" fmla="*/ 578080 h 3258365"/>
                  <a:gd name="connsiteX22" fmla="*/ 1472942 w 2488689"/>
                  <a:gd name="connsiteY22" fmla="*/ 538323 h 3258365"/>
                  <a:gd name="connsiteX23" fmla="*/ 1449088 w 2488689"/>
                  <a:gd name="connsiteY23" fmla="*/ 514469 h 3258365"/>
                  <a:gd name="connsiteX24" fmla="*/ 1401380 w 2488689"/>
                  <a:gd name="connsiteY24" fmla="*/ 498567 h 3258365"/>
                  <a:gd name="connsiteX25" fmla="*/ 1361624 w 2488689"/>
                  <a:gd name="connsiteY25" fmla="*/ 482664 h 3258365"/>
                  <a:gd name="connsiteX26" fmla="*/ 1164460 w 2488689"/>
                  <a:gd name="connsiteY26" fmla="*/ 314711 h 3258365"/>
                  <a:gd name="connsiteX27" fmla="*/ 1166522 w 2488689"/>
                  <a:gd name="connsiteY27" fmla="*/ 126725 h 3258365"/>
                  <a:gd name="connsiteX28" fmla="*/ 1077445 w 2488689"/>
                  <a:gd name="connsiteY28" fmla="*/ 40232 h 3258365"/>
                  <a:gd name="connsiteX29" fmla="*/ 835972 w 2488689"/>
                  <a:gd name="connsiteY29" fmla="*/ 10962 h 3258365"/>
                  <a:gd name="connsiteX30" fmla="*/ 672093 w 2488689"/>
                  <a:gd name="connsiteY30" fmla="*/ 106007 h 3258365"/>
                  <a:gd name="connsiteX31" fmla="*/ 697445 w 2488689"/>
                  <a:gd name="connsiteY31" fmla="*/ 341541 h 3258365"/>
                  <a:gd name="connsiteX32" fmla="*/ 479029 w 2488689"/>
                  <a:gd name="connsiteY32" fmla="*/ 498567 h 3258365"/>
                  <a:gd name="connsiteX33" fmla="*/ 263852 w 2488689"/>
                  <a:gd name="connsiteY33" fmla="*/ 325638 h 3258365"/>
                  <a:gd name="connsiteX34" fmla="*/ 79275 w 2488689"/>
                  <a:gd name="connsiteY34" fmla="*/ 334900 h 3258365"/>
                  <a:gd name="connsiteX35" fmla="*/ 182227 w 2488689"/>
                  <a:gd name="connsiteY35" fmla="*/ 703300 h 3258365"/>
                  <a:gd name="connsiteX36" fmla="*/ 73020 w 2488689"/>
                  <a:gd name="connsiteY36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504994 w 2488689"/>
                  <a:gd name="connsiteY4" fmla="*/ 1720092 h 3258365"/>
                  <a:gd name="connsiteX5" fmla="*/ 378754 w 2488689"/>
                  <a:gd name="connsiteY5" fmla="*/ 2970348 h 3258365"/>
                  <a:gd name="connsiteX6" fmla="*/ 663971 w 2488689"/>
                  <a:gd name="connsiteY6" fmla="*/ 3249619 h 3258365"/>
                  <a:gd name="connsiteX7" fmla="*/ 894559 w 2488689"/>
                  <a:gd name="connsiteY7" fmla="*/ 3257571 h 3258365"/>
                  <a:gd name="connsiteX8" fmla="*/ 1107182 w 2488689"/>
                  <a:gd name="connsiteY8" fmla="*/ 2632442 h 3258365"/>
                  <a:gd name="connsiteX9" fmla="*/ 1650669 w 2488689"/>
                  <a:gd name="connsiteY9" fmla="*/ 2557905 h 3258365"/>
                  <a:gd name="connsiteX10" fmla="*/ 1483231 w 2488689"/>
                  <a:gd name="connsiteY10" fmla="*/ 2376018 h 3258365"/>
                  <a:gd name="connsiteX11" fmla="*/ 1718402 w 2488689"/>
                  <a:gd name="connsiteY11" fmla="*/ 2101706 h 3258365"/>
                  <a:gd name="connsiteX12" fmla="*/ 1891623 w 2488689"/>
                  <a:gd name="connsiteY12" fmla="*/ 2104698 h 3258365"/>
                  <a:gd name="connsiteX13" fmla="*/ 2252907 w 2488689"/>
                  <a:gd name="connsiteY13" fmla="*/ 2069900 h 3258365"/>
                  <a:gd name="connsiteX14" fmla="*/ 2449629 w 2488689"/>
                  <a:gd name="connsiteY14" fmla="*/ 1855215 h 3258365"/>
                  <a:gd name="connsiteX15" fmla="*/ 2198279 w 2488689"/>
                  <a:gd name="connsiteY15" fmla="*/ 1560040 h 3258365"/>
                  <a:gd name="connsiteX16" fmla="*/ 1876517 w 2488689"/>
                  <a:gd name="connsiteY16" fmla="*/ 1269748 h 3258365"/>
                  <a:gd name="connsiteX17" fmla="*/ 1767140 w 2488689"/>
                  <a:gd name="connsiteY17" fmla="*/ 983596 h 3258365"/>
                  <a:gd name="connsiteX18" fmla="*/ 1710450 w 2488689"/>
                  <a:gd name="connsiteY18" fmla="*/ 740081 h 3258365"/>
                  <a:gd name="connsiteX19" fmla="*/ 1560407 w 2488689"/>
                  <a:gd name="connsiteY19" fmla="*/ 593982 h 3258365"/>
                  <a:gd name="connsiteX20" fmla="*/ 1528601 w 2488689"/>
                  <a:gd name="connsiteY20" fmla="*/ 578080 h 3258365"/>
                  <a:gd name="connsiteX21" fmla="*/ 1472942 w 2488689"/>
                  <a:gd name="connsiteY21" fmla="*/ 538323 h 3258365"/>
                  <a:gd name="connsiteX22" fmla="*/ 1449088 w 2488689"/>
                  <a:gd name="connsiteY22" fmla="*/ 514469 h 3258365"/>
                  <a:gd name="connsiteX23" fmla="*/ 1401380 w 2488689"/>
                  <a:gd name="connsiteY23" fmla="*/ 498567 h 3258365"/>
                  <a:gd name="connsiteX24" fmla="*/ 1361624 w 2488689"/>
                  <a:gd name="connsiteY24" fmla="*/ 482664 h 3258365"/>
                  <a:gd name="connsiteX25" fmla="*/ 1164460 w 2488689"/>
                  <a:gd name="connsiteY25" fmla="*/ 314711 h 3258365"/>
                  <a:gd name="connsiteX26" fmla="*/ 1166522 w 2488689"/>
                  <a:gd name="connsiteY26" fmla="*/ 126725 h 3258365"/>
                  <a:gd name="connsiteX27" fmla="*/ 1077445 w 2488689"/>
                  <a:gd name="connsiteY27" fmla="*/ 40232 h 3258365"/>
                  <a:gd name="connsiteX28" fmla="*/ 835972 w 2488689"/>
                  <a:gd name="connsiteY28" fmla="*/ 10962 h 3258365"/>
                  <a:gd name="connsiteX29" fmla="*/ 672093 w 2488689"/>
                  <a:gd name="connsiteY29" fmla="*/ 106007 h 3258365"/>
                  <a:gd name="connsiteX30" fmla="*/ 697445 w 2488689"/>
                  <a:gd name="connsiteY30" fmla="*/ 341541 h 3258365"/>
                  <a:gd name="connsiteX31" fmla="*/ 479029 w 2488689"/>
                  <a:gd name="connsiteY31" fmla="*/ 498567 h 3258365"/>
                  <a:gd name="connsiteX32" fmla="*/ 263852 w 2488689"/>
                  <a:gd name="connsiteY32" fmla="*/ 325638 h 3258365"/>
                  <a:gd name="connsiteX33" fmla="*/ 79275 w 2488689"/>
                  <a:gd name="connsiteY33" fmla="*/ 334900 h 3258365"/>
                  <a:gd name="connsiteX34" fmla="*/ 182227 w 2488689"/>
                  <a:gd name="connsiteY34" fmla="*/ 703300 h 3258365"/>
                  <a:gd name="connsiteX35" fmla="*/ 73020 w 2488689"/>
                  <a:gd name="connsiteY35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504994 w 2488689"/>
                  <a:gd name="connsiteY4" fmla="*/ 1720092 h 3258365"/>
                  <a:gd name="connsiteX5" fmla="*/ 378754 w 2488689"/>
                  <a:gd name="connsiteY5" fmla="*/ 2970348 h 3258365"/>
                  <a:gd name="connsiteX6" fmla="*/ 663971 w 2488689"/>
                  <a:gd name="connsiteY6" fmla="*/ 3249619 h 3258365"/>
                  <a:gd name="connsiteX7" fmla="*/ 894559 w 2488689"/>
                  <a:gd name="connsiteY7" fmla="*/ 3257571 h 3258365"/>
                  <a:gd name="connsiteX8" fmla="*/ 1107182 w 2488689"/>
                  <a:gd name="connsiteY8" fmla="*/ 2632442 h 3258365"/>
                  <a:gd name="connsiteX9" fmla="*/ 1650669 w 2488689"/>
                  <a:gd name="connsiteY9" fmla="*/ 2557905 h 3258365"/>
                  <a:gd name="connsiteX10" fmla="*/ 1483231 w 2488689"/>
                  <a:gd name="connsiteY10" fmla="*/ 2376018 h 3258365"/>
                  <a:gd name="connsiteX11" fmla="*/ 1718402 w 2488689"/>
                  <a:gd name="connsiteY11" fmla="*/ 2101706 h 3258365"/>
                  <a:gd name="connsiteX12" fmla="*/ 1891623 w 2488689"/>
                  <a:gd name="connsiteY12" fmla="*/ 2104698 h 3258365"/>
                  <a:gd name="connsiteX13" fmla="*/ 2252907 w 2488689"/>
                  <a:gd name="connsiteY13" fmla="*/ 2069900 h 3258365"/>
                  <a:gd name="connsiteX14" fmla="*/ 2449629 w 2488689"/>
                  <a:gd name="connsiteY14" fmla="*/ 1855215 h 3258365"/>
                  <a:gd name="connsiteX15" fmla="*/ 2198279 w 2488689"/>
                  <a:gd name="connsiteY15" fmla="*/ 1560040 h 3258365"/>
                  <a:gd name="connsiteX16" fmla="*/ 1876517 w 2488689"/>
                  <a:gd name="connsiteY16" fmla="*/ 1269748 h 3258365"/>
                  <a:gd name="connsiteX17" fmla="*/ 1767140 w 2488689"/>
                  <a:gd name="connsiteY17" fmla="*/ 983596 h 3258365"/>
                  <a:gd name="connsiteX18" fmla="*/ 1774974 w 2488689"/>
                  <a:gd name="connsiteY18" fmla="*/ 980288 h 3258365"/>
                  <a:gd name="connsiteX19" fmla="*/ 1710450 w 2488689"/>
                  <a:gd name="connsiteY19" fmla="*/ 740081 h 3258365"/>
                  <a:gd name="connsiteX20" fmla="*/ 1560407 w 2488689"/>
                  <a:gd name="connsiteY20" fmla="*/ 593982 h 3258365"/>
                  <a:gd name="connsiteX21" fmla="*/ 1528601 w 2488689"/>
                  <a:gd name="connsiteY21" fmla="*/ 578080 h 3258365"/>
                  <a:gd name="connsiteX22" fmla="*/ 1472942 w 2488689"/>
                  <a:gd name="connsiteY22" fmla="*/ 538323 h 3258365"/>
                  <a:gd name="connsiteX23" fmla="*/ 1449088 w 2488689"/>
                  <a:gd name="connsiteY23" fmla="*/ 514469 h 3258365"/>
                  <a:gd name="connsiteX24" fmla="*/ 1401380 w 2488689"/>
                  <a:gd name="connsiteY24" fmla="*/ 498567 h 3258365"/>
                  <a:gd name="connsiteX25" fmla="*/ 1361624 w 2488689"/>
                  <a:gd name="connsiteY25" fmla="*/ 482664 h 3258365"/>
                  <a:gd name="connsiteX26" fmla="*/ 1164460 w 2488689"/>
                  <a:gd name="connsiteY26" fmla="*/ 314711 h 3258365"/>
                  <a:gd name="connsiteX27" fmla="*/ 1166522 w 2488689"/>
                  <a:gd name="connsiteY27" fmla="*/ 126725 h 3258365"/>
                  <a:gd name="connsiteX28" fmla="*/ 1077445 w 2488689"/>
                  <a:gd name="connsiteY28" fmla="*/ 40232 h 3258365"/>
                  <a:gd name="connsiteX29" fmla="*/ 835972 w 2488689"/>
                  <a:gd name="connsiteY29" fmla="*/ 10962 h 3258365"/>
                  <a:gd name="connsiteX30" fmla="*/ 672093 w 2488689"/>
                  <a:gd name="connsiteY30" fmla="*/ 106007 h 3258365"/>
                  <a:gd name="connsiteX31" fmla="*/ 697445 w 2488689"/>
                  <a:gd name="connsiteY31" fmla="*/ 341541 h 3258365"/>
                  <a:gd name="connsiteX32" fmla="*/ 479029 w 2488689"/>
                  <a:gd name="connsiteY32" fmla="*/ 498567 h 3258365"/>
                  <a:gd name="connsiteX33" fmla="*/ 263852 w 2488689"/>
                  <a:gd name="connsiteY33" fmla="*/ 325638 h 3258365"/>
                  <a:gd name="connsiteX34" fmla="*/ 79275 w 2488689"/>
                  <a:gd name="connsiteY34" fmla="*/ 334900 h 3258365"/>
                  <a:gd name="connsiteX35" fmla="*/ 182227 w 2488689"/>
                  <a:gd name="connsiteY35" fmla="*/ 703300 h 3258365"/>
                  <a:gd name="connsiteX36" fmla="*/ 73020 w 2488689"/>
                  <a:gd name="connsiteY36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504994 w 2488689"/>
                  <a:gd name="connsiteY4" fmla="*/ 1720092 h 3258365"/>
                  <a:gd name="connsiteX5" fmla="*/ 378754 w 2488689"/>
                  <a:gd name="connsiteY5" fmla="*/ 2970348 h 3258365"/>
                  <a:gd name="connsiteX6" fmla="*/ 663971 w 2488689"/>
                  <a:gd name="connsiteY6" fmla="*/ 3249619 h 3258365"/>
                  <a:gd name="connsiteX7" fmla="*/ 894559 w 2488689"/>
                  <a:gd name="connsiteY7" fmla="*/ 3257571 h 3258365"/>
                  <a:gd name="connsiteX8" fmla="*/ 1107182 w 2488689"/>
                  <a:gd name="connsiteY8" fmla="*/ 2632442 h 3258365"/>
                  <a:gd name="connsiteX9" fmla="*/ 1650669 w 2488689"/>
                  <a:gd name="connsiteY9" fmla="*/ 2557905 h 3258365"/>
                  <a:gd name="connsiteX10" fmla="*/ 1483231 w 2488689"/>
                  <a:gd name="connsiteY10" fmla="*/ 2376018 h 3258365"/>
                  <a:gd name="connsiteX11" fmla="*/ 1718402 w 2488689"/>
                  <a:gd name="connsiteY11" fmla="*/ 2101706 h 3258365"/>
                  <a:gd name="connsiteX12" fmla="*/ 1891623 w 2488689"/>
                  <a:gd name="connsiteY12" fmla="*/ 2104698 h 3258365"/>
                  <a:gd name="connsiteX13" fmla="*/ 2252907 w 2488689"/>
                  <a:gd name="connsiteY13" fmla="*/ 2069900 h 3258365"/>
                  <a:gd name="connsiteX14" fmla="*/ 2449629 w 2488689"/>
                  <a:gd name="connsiteY14" fmla="*/ 1855215 h 3258365"/>
                  <a:gd name="connsiteX15" fmla="*/ 2198279 w 2488689"/>
                  <a:gd name="connsiteY15" fmla="*/ 1560040 h 3258365"/>
                  <a:gd name="connsiteX16" fmla="*/ 1876517 w 2488689"/>
                  <a:gd name="connsiteY16" fmla="*/ 1269748 h 3258365"/>
                  <a:gd name="connsiteX17" fmla="*/ 1767140 w 2488689"/>
                  <a:gd name="connsiteY17" fmla="*/ 983596 h 3258365"/>
                  <a:gd name="connsiteX18" fmla="*/ 1710450 w 2488689"/>
                  <a:gd name="connsiteY18" fmla="*/ 740081 h 3258365"/>
                  <a:gd name="connsiteX19" fmla="*/ 1560407 w 2488689"/>
                  <a:gd name="connsiteY19" fmla="*/ 593982 h 3258365"/>
                  <a:gd name="connsiteX20" fmla="*/ 1528601 w 2488689"/>
                  <a:gd name="connsiteY20" fmla="*/ 578080 h 3258365"/>
                  <a:gd name="connsiteX21" fmla="*/ 1472942 w 2488689"/>
                  <a:gd name="connsiteY21" fmla="*/ 538323 h 3258365"/>
                  <a:gd name="connsiteX22" fmla="*/ 1449088 w 2488689"/>
                  <a:gd name="connsiteY22" fmla="*/ 514469 h 3258365"/>
                  <a:gd name="connsiteX23" fmla="*/ 1401380 w 2488689"/>
                  <a:gd name="connsiteY23" fmla="*/ 498567 h 3258365"/>
                  <a:gd name="connsiteX24" fmla="*/ 1361624 w 2488689"/>
                  <a:gd name="connsiteY24" fmla="*/ 482664 h 3258365"/>
                  <a:gd name="connsiteX25" fmla="*/ 1164460 w 2488689"/>
                  <a:gd name="connsiteY25" fmla="*/ 314711 h 3258365"/>
                  <a:gd name="connsiteX26" fmla="*/ 1166522 w 2488689"/>
                  <a:gd name="connsiteY26" fmla="*/ 126725 h 3258365"/>
                  <a:gd name="connsiteX27" fmla="*/ 1077445 w 2488689"/>
                  <a:gd name="connsiteY27" fmla="*/ 40232 h 3258365"/>
                  <a:gd name="connsiteX28" fmla="*/ 835972 w 2488689"/>
                  <a:gd name="connsiteY28" fmla="*/ 10962 h 3258365"/>
                  <a:gd name="connsiteX29" fmla="*/ 672093 w 2488689"/>
                  <a:gd name="connsiteY29" fmla="*/ 106007 h 3258365"/>
                  <a:gd name="connsiteX30" fmla="*/ 697445 w 2488689"/>
                  <a:gd name="connsiteY30" fmla="*/ 341541 h 3258365"/>
                  <a:gd name="connsiteX31" fmla="*/ 479029 w 2488689"/>
                  <a:gd name="connsiteY31" fmla="*/ 498567 h 3258365"/>
                  <a:gd name="connsiteX32" fmla="*/ 263852 w 2488689"/>
                  <a:gd name="connsiteY32" fmla="*/ 325638 h 3258365"/>
                  <a:gd name="connsiteX33" fmla="*/ 79275 w 2488689"/>
                  <a:gd name="connsiteY33" fmla="*/ 334900 h 3258365"/>
                  <a:gd name="connsiteX34" fmla="*/ 182227 w 2488689"/>
                  <a:gd name="connsiteY34" fmla="*/ 703300 h 3258365"/>
                  <a:gd name="connsiteX35" fmla="*/ 73020 w 2488689"/>
                  <a:gd name="connsiteY35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504994 w 2488689"/>
                  <a:gd name="connsiteY4" fmla="*/ 1720092 h 3258365"/>
                  <a:gd name="connsiteX5" fmla="*/ 378754 w 2488689"/>
                  <a:gd name="connsiteY5" fmla="*/ 2970348 h 3258365"/>
                  <a:gd name="connsiteX6" fmla="*/ 663971 w 2488689"/>
                  <a:gd name="connsiteY6" fmla="*/ 3249619 h 3258365"/>
                  <a:gd name="connsiteX7" fmla="*/ 894559 w 2488689"/>
                  <a:gd name="connsiteY7" fmla="*/ 3257571 h 3258365"/>
                  <a:gd name="connsiteX8" fmla="*/ 1107182 w 2488689"/>
                  <a:gd name="connsiteY8" fmla="*/ 2632442 h 3258365"/>
                  <a:gd name="connsiteX9" fmla="*/ 1650669 w 2488689"/>
                  <a:gd name="connsiteY9" fmla="*/ 2557905 h 3258365"/>
                  <a:gd name="connsiteX10" fmla="*/ 1483231 w 2488689"/>
                  <a:gd name="connsiteY10" fmla="*/ 2376018 h 3258365"/>
                  <a:gd name="connsiteX11" fmla="*/ 1718402 w 2488689"/>
                  <a:gd name="connsiteY11" fmla="*/ 2101706 h 3258365"/>
                  <a:gd name="connsiteX12" fmla="*/ 1891623 w 2488689"/>
                  <a:gd name="connsiteY12" fmla="*/ 2104698 h 3258365"/>
                  <a:gd name="connsiteX13" fmla="*/ 2252907 w 2488689"/>
                  <a:gd name="connsiteY13" fmla="*/ 2069900 h 3258365"/>
                  <a:gd name="connsiteX14" fmla="*/ 2449629 w 2488689"/>
                  <a:gd name="connsiteY14" fmla="*/ 1855215 h 3258365"/>
                  <a:gd name="connsiteX15" fmla="*/ 2198279 w 2488689"/>
                  <a:gd name="connsiteY15" fmla="*/ 1560040 h 3258365"/>
                  <a:gd name="connsiteX16" fmla="*/ 1876517 w 2488689"/>
                  <a:gd name="connsiteY16" fmla="*/ 1269748 h 3258365"/>
                  <a:gd name="connsiteX17" fmla="*/ 1767140 w 2488689"/>
                  <a:gd name="connsiteY17" fmla="*/ 983596 h 3258365"/>
                  <a:gd name="connsiteX18" fmla="*/ 1710450 w 2488689"/>
                  <a:gd name="connsiteY18" fmla="*/ 830521 h 3258365"/>
                  <a:gd name="connsiteX19" fmla="*/ 1560407 w 2488689"/>
                  <a:gd name="connsiteY19" fmla="*/ 593982 h 3258365"/>
                  <a:gd name="connsiteX20" fmla="*/ 1528601 w 2488689"/>
                  <a:gd name="connsiteY20" fmla="*/ 578080 h 3258365"/>
                  <a:gd name="connsiteX21" fmla="*/ 1472942 w 2488689"/>
                  <a:gd name="connsiteY21" fmla="*/ 538323 h 3258365"/>
                  <a:gd name="connsiteX22" fmla="*/ 1449088 w 2488689"/>
                  <a:gd name="connsiteY22" fmla="*/ 514469 h 3258365"/>
                  <a:gd name="connsiteX23" fmla="*/ 1401380 w 2488689"/>
                  <a:gd name="connsiteY23" fmla="*/ 498567 h 3258365"/>
                  <a:gd name="connsiteX24" fmla="*/ 1361624 w 2488689"/>
                  <a:gd name="connsiteY24" fmla="*/ 482664 h 3258365"/>
                  <a:gd name="connsiteX25" fmla="*/ 1164460 w 2488689"/>
                  <a:gd name="connsiteY25" fmla="*/ 314711 h 3258365"/>
                  <a:gd name="connsiteX26" fmla="*/ 1166522 w 2488689"/>
                  <a:gd name="connsiteY26" fmla="*/ 126725 h 3258365"/>
                  <a:gd name="connsiteX27" fmla="*/ 1077445 w 2488689"/>
                  <a:gd name="connsiteY27" fmla="*/ 40232 h 3258365"/>
                  <a:gd name="connsiteX28" fmla="*/ 835972 w 2488689"/>
                  <a:gd name="connsiteY28" fmla="*/ 10962 h 3258365"/>
                  <a:gd name="connsiteX29" fmla="*/ 672093 w 2488689"/>
                  <a:gd name="connsiteY29" fmla="*/ 106007 h 3258365"/>
                  <a:gd name="connsiteX30" fmla="*/ 697445 w 2488689"/>
                  <a:gd name="connsiteY30" fmla="*/ 341541 h 3258365"/>
                  <a:gd name="connsiteX31" fmla="*/ 479029 w 2488689"/>
                  <a:gd name="connsiteY31" fmla="*/ 498567 h 3258365"/>
                  <a:gd name="connsiteX32" fmla="*/ 263852 w 2488689"/>
                  <a:gd name="connsiteY32" fmla="*/ 325638 h 3258365"/>
                  <a:gd name="connsiteX33" fmla="*/ 79275 w 2488689"/>
                  <a:gd name="connsiteY33" fmla="*/ 334900 h 3258365"/>
                  <a:gd name="connsiteX34" fmla="*/ 182227 w 2488689"/>
                  <a:gd name="connsiteY34" fmla="*/ 703300 h 3258365"/>
                  <a:gd name="connsiteX35" fmla="*/ 73020 w 2488689"/>
                  <a:gd name="connsiteY35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504994 w 2488689"/>
                  <a:gd name="connsiteY4" fmla="*/ 1720092 h 3258365"/>
                  <a:gd name="connsiteX5" fmla="*/ 378754 w 2488689"/>
                  <a:gd name="connsiteY5" fmla="*/ 2970348 h 3258365"/>
                  <a:gd name="connsiteX6" fmla="*/ 663971 w 2488689"/>
                  <a:gd name="connsiteY6" fmla="*/ 3249619 h 3258365"/>
                  <a:gd name="connsiteX7" fmla="*/ 894559 w 2488689"/>
                  <a:gd name="connsiteY7" fmla="*/ 3257571 h 3258365"/>
                  <a:gd name="connsiteX8" fmla="*/ 1107182 w 2488689"/>
                  <a:gd name="connsiteY8" fmla="*/ 2632442 h 3258365"/>
                  <a:gd name="connsiteX9" fmla="*/ 1650669 w 2488689"/>
                  <a:gd name="connsiteY9" fmla="*/ 2557905 h 3258365"/>
                  <a:gd name="connsiteX10" fmla="*/ 1483231 w 2488689"/>
                  <a:gd name="connsiteY10" fmla="*/ 2376018 h 3258365"/>
                  <a:gd name="connsiteX11" fmla="*/ 1718402 w 2488689"/>
                  <a:gd name="connsiteY11" fmla="*/ 2101706 h 3258365"/>
                  <a:gd name="connsiteX12" fmla="*/ 1891623 w 2488689"/>
                  <a:gd name="connsiteY12" fmla="*/ 2104698 h 3258365"/>
                  <a:gd name="connsiteX13" fmla="*/ 2252907 w 2488689"/>
                  <a:gd name="connsiteY13" fmla="*/ 2069900 h 3258365"/>
                  <a:gd name="connsiteX14" fmla="*/ 2449629 w 2488689"/>
                  <a:gd name="connsiteY14" fmla="*/ 1855215 h 3258365"/>
                  <a:gd name="connsiteX15" fmla="*/ 2198279 w 2488689"/>
                  <a:gd name="connsiteY15" fmla="*/ 1560040 h 3258365"/>
                  <a:gd name="connsiteX16" fmla="*/ 1876517 w 2488689"/>
                  <a:gd name="connsiteY16" fmla="*/ 1269748 h 3258365"/>
                  <a:gd name="connsiteX17" fmla="*/ 1940008 w 2488689"/>
                  <a:gd name="connsiteY17" fmla="*/ 1164476 h 3258365"/>
                  <a:gd name="connsiteX18" fmla="*/ 1710450 w 2488689"/>
                  <a:gd name="connsiteY18" fmla="*/ 830521 h 3258365"/>
                  <a:gd name="connsiteX19" fmla="*/ 1560407 w 2488689"/>
                  <a:gd name="connsiteY19" fmla="*/ 593982 h 3258365"/>
                  <a:gd name="connsiteX20" fmla="*/ 1528601 w 2488689"/>
                  <a:gd name="connsiteY20" fmla="*/ 578080 h 3258365"/>
                  <a:gd name="connsiteX21" fmla="*/ 1472942 w 2488689"/>
                  <a:gd name="connsiteY21" fmla="*/ 538323 h 3258365"/>
                  <a:gd name="connsiteX22" fmla="*/ 1449088 w 2488689"/>
                  <a:gd name="connsiteY22" fmla="*/ 514469 h 3258365"/>
                  <a:gd name="connsiteX23" fmla="*/ 1401380 w 2488689"/>
                  <a:gd name="connsiteY23" fmla="*/ 498567 h 3258365"/>
                  <a:gd name="connsiteX24" fmla="*/ 1361624 w 2488689"/>
                  <a:gd name="connsiteY24" fmla="*/ 482664 h 3258365"/>
                  <a:gd name="connsiteX25" fmla="*/ 1164460 w 2488689"/>
                  <a:gd name="connsiteY25" fmla="*/ 314711 h 3258365"/>
                  <a:gd name="connsiteX26" fmla="*/ 1166522 w 2488689"/>
                  <a:gd name="connsiteY26" fmla="*/ 126725 h 3258365"/>
                  <a:gd name="connsiteX27" fmla="*/ 1077445 w 2488689"/>
                  <a:gd name="connsiteY27" fmla="*/ 40232 h 3258365"/>
                  <a:gd name="connsiteX28" fmla="*/ 835972 w 2488689"/>
                  <a:gd name="connsiteY28" fmla="*/ 10962 h 3258365"/>
                  <a:gd name="connsiteX29" fmla="*/ 672093 w 2488689"/>
                  <a:gd name="connsiteY29" fmla="*/ 106007 h 3258365"/>
                  <a:gd name="connsiteX30" fmla="*/ 697445 w 2488689"/>
                  <a:gd name="connsiteY30" fmla="*/ 341541 h 3258365"/>
                  <a:gd name="connsiteX31" fmla="*/ 479029 w 2488689"/>
                  <a:gd name="connsiteY31" fmla="*/ 498567 h 3258365"/>
                  <a:gd name="connsiteX32" fmla="*/ 263852 w 2488689"/>
                  <a:gd name="connsiteY32" fmla="*/ 325638 h 3258365"/>
                  <a:gd name="connsiteX33" fmla="*/ 79275 w 2488689"/>
                  <a:gd name="connsiteY33" fmla="*/ 334900 h 3258365"/>
                  <a:gd name="connsiteX34" fmla="*/ 182227 w 2488689"/>
                  <a:gd name="connsiteY34" fmla="*/ 703300 h 3258365"/>
                  <a:gd name="connsiteX35" fmla="*/ 73020 w 2488689"/>
                  <a:gd name="connsiteY35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504994 w 2488689"/>
                  <a:gd name="connsiteY4" fmla="*/ 1720092 h 3258365"/>
                  <a:gd name="connsiteX5" fmla="*/ 378754 w 2488689"/>
                  <a:gd name="connsiteY5" fmla="*/ 2970348 h 3258365"/>
                  <a:gd name="connsiteX6" fmla="*/ 663971 w 2488689"/>
                  <a:gd name="connsiteY6" fmla="*/ 3249619 h 3258365"/>
                  <a:gd name="connsiteX7" fmla="*/ 894559 w 2488689"/>
                  <a:gd name="connsiteY7" fmla="*/ 3257571 h 3258365"/>
                  <a:gd name="connsiteX8" fmla="*/ 1107182 w 2488689"/>
                  <a:gd name="connsiteY8" fmla="*/ 2632442 h 3258365"/>
                  <a:gd name="connsiteX9" fmla="*/ 1650669 w 2488689"/>
                  <a:gd name="connsiteY9" fmla="*/ 2557905 h 3258365"/>
                  <a:gd name="connsiteX10" fmla="*/ 1483231 w 2488689"/>
                  <a:gd name="connsiteY10" fmla="*/ 2376018 h 3258365"/>
                  <a:gd name="connsiteX11" fmla="*/ 1718402 w 2488689"/>
                  <a:gd name="connsiteY11" fmla="*/ 2101706 h 3258365"/>
                  <a:gd name="connsiteX12" fmla="*/ 1891623 w 2488689"/>
                  <a:gd name="connsiteY12" fmla="*/ 2104698 h 3258365"/>
                  <a:gd name="connsiteX13" fmla="*/ 2252907 w 2488689"/>
                  <a:gd name="connsiteY13" fmla="*/ 2069900 h 3258365"/>
                  <a:gd name="connsiteX14" fmla="*/ 2449629 w 2488689"/>
                  <a:gd name="connsiteY14" fmla="*/ 1855215 h 3258365"/>
                  <a:gd name="connsiteX15" fmla="*/ 2198279 w 2488689"/>
                  <a:gd name="connsiteY15" fmla="*/ 1560040 h 3258365"/>
                  <a:gd name="connsiteX16" fmla="*/ 1962951 w 2488689"/>
                  <a:gd name="connsiteY16" fmla="*/ 1360188 h 3258365"/>
                  <a:gd name="connsiteX17" fmla="*/ 1940008 w 2488689"/>
                  <a:gd name="connsiteY17" fmla="*/ 1164476 h 3258365"/>
                  <a:gd name="connsiteX18" fmla="*/ 1710450 w 2488689"/>
                  <a:gd name="connsiteY18" fmla="*/ 830521 h 3258365"/>
                  <a:gd name="connsiteX19" fmla="*/ 1560407 w 2488689"/>
                  <a:gd name="connsiteY19" fmla="*/ 593982 h 3258365"/>
                  <a:gd name="connsiteX20" fmla="*/ 1528601 w 2488689"/>
                  <a:gd name="connsiteY20" fmla="*/ 578080 h 3258365"/>
                  <a:gd name="connsiteX21" fmla="*/ 1472942 w 2488689"/>
                  <a:gd name="connsiteY21" fmla="*/ 538323 h 3258365"/>
                  <a:gd name="connsiteX22" fmla="*/ 1449088 w 2488689"/>
                  <a:gd name="connsiteY22" fmla="*/ 514469 h 3258365"/>
                  <a:gd name="connsiteX23" fmla="*/ 1401380 w 2488689"/>
                  <a:gd name="connsiteY23" fmla="*/ 498567 h 3258365"/>
                  <a:gd name="connsiteX24" fmla="*/ 1361624 w 2488689"/>
                  <a:gd name="connsiteY24" fmla="*/ 482664 h 3258365"/>
                  <a:gd name="connsiteX25" fmla="*/ 1164460 w 2488689"/>
                  <a:gd name="connsiteY25" fmla="*/ 314711 h 3258365"/>
                  <a:gd name="connsiteX26" fmla="*/ 1166522 w 2488689"/>
                  <a:gd name="connsiteY26" fmla="*/ 126725 h 3258365"/>
                  <a:gd name="connsiteX27" fmla="*/ 1077445 w 2488689"/>
                  <a:gd name="connsiteY27" fmla="*/ 40232 h 3258365"/>
                  <a:gd name="connsiteX28" fmla="*/ 835972 w 2488689"/>
                  <a:gd name="connsiteY28" fmla="*/ 10962 h 3258365"/>
                  <a:gd name="connsiteX29" fmla="*/ 672093 w 2488689"/>
                  <a:gd name="connsiteY29" fmla="*/ 106007 h 3258365"/>
                  <a:gd name="connsiteX30" fmla="*/ 697445 w 2488689"/>
                  <a:gd name="connsiteY30" fmla="*/ 341541 h 3258365"/>
                  <a:gd name="connsiteX31" fmla="*/ 479029 w 2488689"/>
                  <a:gd name="connsiteY31" fmla="*/ 498567 h 3258365"/>
                  <a:gd name="connsiteX32" fmla="*/ 263852 w 2488689"/>
                  <a:gd name="connsiteY32" fmla="*/ 325638 h 3258365"/>
                  <a:gd name="connsiteX33" fmla="*/ 79275 w 2488689"/>
                  <a:gd name="connsiteY33" fmla="*/ 334900 h 3258365"/>
                  <a:gd name="connsiteX34" fmla="*/ 182227 w 2488689"/>
                  <a:gd name="connsiteY34" fmla="*/ 703300 h 3258365"/>
                  <a:gd name="connsiteX35" fmla="*/ 73020 w 2488689"/>
                  <a:gd name="connsiteY35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504994 w 2488689"/>
                  <a:gd name="connsiteY4" fmla="*/ 1720092 h 3258365"/>
                  <a:gd name="connsiteX5" fmla="*/ 419525 w 2488689"/>
                  <a:gd name="connsiteY5" fmla="*/ 1901273 h 3258365"/>
                  <a:gd name="connsiteX6" fmla="*/ 378754 w 2488689"/>
                  <a:gd name="connsiteY6" fmla="*/ 2970348 h 3258365"/>
                  <a:gd name="connsiteX7" fmla="*/ 663971 w 2488689"/>
                  <a:gd name="connsiteY7" fmla="*/ 3249619 h 3258365"/>
                  <a:gd name="connsiteX8" fmla="*/ 894559 w 2488689"/>
                  <a:gd name="connsiteY8" fmla="*/ 3257571 h 3258365"/>
                  <a:gd name="connsiteX9" fmla="*/ 1107182 w 2488689"/>
                  <a:gd name="connsiteY9" fmla="*/ 2632442 h 3258365"/>
                  <a:gd name="connsiteX10" fmla="*/ 1650669 w 2488689"/>
                  <a:gd name="connsiteY10" fmla="*/ 2557905 h 3258365"/>
                  <a:gd name="connsiteX11" fmla="*/ 1483231 w 2488689"/>
                  <a:gd name="connsiteY11" fmla="*/ 2376018 h 3258365"/>
                  <a:gd name="connsiteX12" fmla="*/ 1718402 w 2488689"/>
                  <a:gd name="connsiteY12" fmla="*/ 2101706 h 3258365"/>
                  <a:gd name="connsiteX13" fmla="*/ 1891623 w 2488689"/>
                  <a:gd name="connsiteY13" fmla="*/ 2104698 h 3258365"/>
                  <a:gd name="connsiteX14" fmla="*/ 2252907 w 2488689"/>
                  <a:gd name="connsiteY14" fmla="*/ 2069900 h 3258365"/>
                  <a:gd name="connsiteX15" fmla="*/ 2449629 w 2488689"/>
                  <a:gd name="connsiteY15" fmla="*/ 1855215 h 3258365"/>
                  <a:gd name="connsiteX16" fmla="*/ 2198279 w 2488689"/>
                  <a:gd name="connsiteY16" fmla="*/ 1560040 h 3258365"/>
                  <a:gd name="connsiteX17" fmla="*/ 1962951 w 2488689"/>
                  <a:gd name="connsiteY17" fmla="*/ 1360188 h 3258365"/>
                  <a:gd name="connsiteX18" fmla="*/ 1940008 w 2488689"/>
                  <a:gd name="connsiteY18" fmla="*/ 1164476 h 3258365"/>
                  <a:gd name="connsiteX19" fmla="*/ 1710450 w 2488689"/>
                  <a:gd name="connsiteY19" fmla="*/ 830521 h 3258365"/>
                  <a:gd name="connsiteX20" fmla="*/ 1560407 w 2488689"/>
                  <a:gd name="connsiteY20" fmla="*/ 593982 h 3258365"/>
                  <a:gd name="connsiteX21" fmla="*/ 1528601 w 2488689"/>
                  <a:gd name="connsiteY21" fmla="*/ 578080 h 3258365"/>
                  <a:gd name="connsiteX22" fmla="*/ 1472942 w 2488689"/>
                  <a:gd name="connsiteY22" fmla="*/ 538323 h 3258365"/>
                  <a:gd name="connsiteX23" fmla="*/ 1449088 w 2488689"/>
                  <a:gd name="connsiteY23" fmla="*/ 514469 h 3258365"/>
                  <a:gd name="connsiteX24" fmla="*/ 1401380 w 2488689"/>
                  <a:gd name="connsiteY24" fmla="*/ 498567 h 3258365"/>
                  <a:gd name="connsiteX25" fmla="*/ 1361624 w 2488689"/>
                  <a:gd name="connsiteY25" fmla="*/ 482664 h 3258365"/>
                  <a:gd name="connsiteX26" fmla="*/ 1164460 w 2488689"/>
                  <a:gd name="connsiteY26" fmla="*/ 314711 h 3258365"/>
                  <a:gd name="connsiteX27" fmla="*/ 1166522 w 2488689"/>
                  <a:gd name="connsiteY27" fmla="*/ 126725 h 3258365"/>
                  <a:gd name="connsiteX28" fmla="*/ 1077445 w 2488689"/>
                  <a:gd name="connsiteY28" fmla="*/ 40232 h 3258365"/>
                  <a:gd name="connsiteX29" fmla="*/ 835972 w 2488689"/>
                  <a:gd name="connsiteY29" fmla="*/ 10962 h 3258365"/>
                  <a:gd name="connsiteX30" fmla="*/ 672093 w 2488689"/>
                  <a:gd name="connsiteY30" fmla="*/ 106007 h 3258365"/>
                  <a:gd name="connsiteX31" fmla="*/ 697445 w 2488689"/>
                  <a:gd name="connsiteY31" fmla="*/ 341541 h 3258365"/>
                  <a:gd name="connsiteX32" fmla="*/ 479029 w 2488689"/>
                  <a:gd name="connsiteY32" fmla="*/ 498567 h 3258365"/>
                  <a:gd name="connsiteX33" fmla="*/ 263852 w 2488689"/>
                  <a:gd name="connsiteY33" fmla="*/ 325638 h 3258365"/>
                  <a:gd name="connsiteX34" fmla="*/ 79275 w 2488689"/>
                  <a:gd name="connsiteY34" fmla="*/ 334900 h 3258365"/>
                  <a:gd name="connsiteX35" fmla="*/ 182227 w 2488689"/>
                  <a:gd name="connsiteY35" fmla="*/ 703300 h 3258365"/>
                  <a:gd name="connsiteX36" fmla="*/ 73020 w 2488689"/>
                  <a:gd name="connsiteY36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418561 w 2488689"/>
                  <a:gd name="connsiteY4" fmla="*/ 1720092 h 3258365"/>
                  <a:gd name="connsiteX5" fmla="*/ 419525 w 2488689"/>
                  <a:gd name="connsiteY5" fmla="*/ 1901273 h 3258365"/>
                  <a:gd name="connsiteX6" fmla="*/ 378754 w 2488689"/>
                  <a:gd name="connsiteY6" fmla="*/ 2970348 h 3258365"/>
                  <a:gd name="connsiteX7" fmla="*/ 663971 w 2488689"/>
                  <a:gd name="connsiteY7" fmla="*/ 3249619 h 3258365"/>
                  <a:gd name="connsiteX8" fmla="*/ 894559 w 2488689"/>
                  <a:gd name="connsiteY8" fmla="*/ 3257571 h 3258365"/>
                  <a:gd name="connsiteX9" fmla="*/ 1107182 w 2488689"/>
                  <a:gd name="connsiteY9" fmla="*/ 2632442 h 3258365"/>
                  <a:gd name="connsiteX10" fmla="*/ 1650669 w 2488689"/>
                  <a:gd name="connsiteY10" fmla="*/ 2557905 h 3258365"/>
                  <a:gd name="connsiteX11" fmla="*/ 1483231 w 2488689"/>
                  <a:gd name="connsiteY11" fmla="*/ 2376018 h 3258365"/>
                  <a:gd name="connsiteX12" fmla="*/ 1718402 w 2488689"/>
                  <a:gd name="connsiteY12" fmla="*/ 2101706 h 3258365"/>
                  <a:gd name="connsiteX13" fmla="*/ 1891623 w 2488689"/>
                  <a:gd name="connsiteY13" fmla="*/ 2104698 h 3258365"/>
                  <a:gd name="connsiteX14" fmla="*/ 2252907 w 2488689"/>
                  <a:gd name="connsiteY14" fmla="*/ 2069900 h 3258365"/>
                  <a:gd name="connsiteX15" fmla="*/ 2449629 w 2488689"/>
                  <a:gd name="connsiteY15" fmla="*/ 1855215 h 3258365"/>
                  <a:gd name="connsiteX16" fmla="*/ 2198279 w 2488689"/>
                  <a:gd name="connsiteY16" fmla="*/ 1560040 h 3258365"/>
                  <a:gd name="connsiteX17" fmla="*/ 1962951 w 2488689"/>
                  <a:gd name="connsiteY17" fmla="*/ 1360188 h 3258365"/>
                  <a:gd name="connsiteX18" fmla="*/ 1940008 w 2488689"/>
                  <a:gd name="connsiteY18" fmla="*/ 1164476 h 3258365"/>
                  <a:gd name="connsiteX19" fmla="*/ 1710450 w 2488689"/>
                  <a:gd name="connsiteY19" fmla="*/ 830521 h 3258365"/>
                  <a:gd name="connsiteX20" fmla="*/ 1560407 w 2488689"/>
                  <a:gd name="connsiteY20" fmla="*/ 593982 h 3258365"/>
                  <a:gd name="connsiteX21" fmla="*/ 1528601 w 2488689"/>
                  <a:gd name="connsiteY21" fmla="*/ 578080 h 3258365"/>
                  <a:gd name="connsiteX22" fmla="*/ 1472942 w 2488689"/>
                  <a:gd name="connsiteY22" fmla="*/ 538323 h 3258365"/>
                  <a:gd name="connsiteX23" fmla="*/ 1449088 w 2488689"/>
                  <a:gd name="connsiteY23" fmla="*/ 514469 h 3258365"/>
                  <a:gd name="connsiteX24" fmla="*/ 1401380 w 2488689"/>
                  <a:gd name="connsiteY24" fmla="*/ 498567 h 3258365"/>
                  <a:gd name="connsiteX25" fmla="*/ 1361624 w 2488689"/>
                  <a:gd name="connsiteY25" fmla="*/ 482664 h 3258365"/>
                  <a:gd name="connsiteX26" fmla="*/ 1164460 w 2488689"/>
                  <a:gd name="connsiteY26" fmla="*/ 314711 h 3258365"/>
                  <a:gd name="connsiteX27" fmla="*/ 1166522 w 2488689"/>
                  <a:gd name="connsiteY27" fmla="*/ 126725 h 3258365"/>
                  <a:gd name="connsiteX28" fmla="*/ 1077445 w 2488689"/>
                  <a:gd name="connsiteY28" fmla="*/ 40232 h 3258365"/>
                  <a:gd name="connsiteX29" fmla="*/ 835972 w 2488689"/>
                  <a:gd name="connsiteY29" fmla="*/ 10962 h 3258365"/>
                  <a:gd name="connsiteX30" fmla="*/ 672093 w 2488689"/>
                  <a:gd name="connsiteY30" fmla="*/ 106007 h 3258365"/>
                  <a:gd name="connsiteX31" fmla="*/ 697445 w 2488689"/>
                  <a:gd name="connsiteY31" fmla="*/ 341541 h 3258365"/>
                  <a:gd name="connsiteX32" fmla="*/ 479029 w 2488689"/>
                  <a:gd name="connsiteY32" fmla="*/ 498567 h 3258365"/>
                  <a:gd name="connsiteX33" fmla="*/ 263852 w 2488689"/>
                  <a:gd name="connsiteY33" fmla="*/ 325638 h 3258365"/>
                  <a:gd name="connsiteX34" fmla="*/ 79275 w 2488689"/>
                  <a:gd name="connsiteY34" fmla="*/ 334900 h 3258365"/>
                  <a:gd name="connsiteX35" fmla="*/ 182227 w 2488689"/>
                  <a:gd name="connsiteY35" fmla="*/ 703300 h 3258365"/>
                  <a:gd name="connsiteX36" fmla="*/ 73020 w 2488689"/>
                  <a:gd name="connsiteY36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418561 w 2488689"/>
                  <a:gd name="connsiteY4" fmla="*/ 1720092 h 3258365"/>
                  <a:gd name="connsiteX5" fmla="*/ 419525 w 2488689"/>
                  <a:gd name="connsiteY5" fmla="*/ 1901273 h 3258365"/>
                  <a:gd name="connsiteX6" fmla="*/ 378754 w 2488689"/>
                  <a:gd name="connsiteY6" fmla="*/ 2970348 h 3258365"/>
                  <a:gd name="connsiteX7" fmla="*/ 663971 w 2488689"/>
                  <a:gd name="connsiteY7" fmla="*/ 3249619 h 3258365"/>
                  <a:gd name="connsiteX8" fmla="*/ 894559 w 2488689"/>
                  <a:gd name="connsiteY8" fmla="*/ 3257571 h 3258365"/>
                  <a:gd name="connsiteX9" fmla="*/ 1107182 w 2488689"/>
                  <a:gd name="connsiteY9" fmla="*/ 2632442 h 3258365"/>
                  <a:gd name="connsiteX10" fmla="*/ 1650669 w 2488689"/>
                  <a:gd name="connsiteY10" fmla="*/ 2557905 h 3258365"/>
                  <a:gd name="connsiteX11" fmla="*/ 1483231 w 2488689"/>
                  <a:gd name="connsiteY11" fmla="*/ 2376018 h 3258365"/>
                  <a:gd name="connsiteX12" fmla="*/ 1718402 w 2488689"/>
                  <a:gd name="connsiteY12" fmla="*/ 2101706 h 3258365"/>
                  <a:gd name="connsiteX13" fmla="*/ 1891623 w 2488689"/>
                  <a:gd name="connsiteY13" fmla="*/ 2104698 h 3258365"/>
                  <a:gd name="connsiteX14" fmla="*/ 2252907 w 2488689"/>
                  <a:gd name="connsiteY14" fmla="*/ 2069900 h 3258365"/>
                  <a:gd name="connsiteX15" fmla="*/ 2449629 w 2488689"/>
                  <a:gd name="connsiteY15" fmla="*/ 1855215 h 3258365"/>
                  <a:gd name="connsiteX16" fmla="*/ 2198279 w 2488689"/>
                  <a:gd name="connsiteY16" fmla="*/ 1560040 h 3258365"/>
                  <a:gd name="connsiteX17" fmla="*/ 1962951 w 2488689"/>
                  <a:gd name="connsiteY17" fmla="*/ 1360188 h 3258365"/>
                  <a:gd name="connsiteX18" fmla="*/ 1940008 w 2488689"/>
                  <a:gd name="connsiteY18" fmla="*/ 1164476 h 3258365"/>
                  <a:gd name="connsiteX19" fmla="*/ 1710450 w 2488689"/>
                  <a:gd name="connsiteY19" fmla="*/ 830521 h 3258365"/>
                  <a:gd name="connsiteX20" fmla="*/ 1560407 w 2488689"/>
                  <a:gd name="connsiteY20" fmla="*/ 593982 h 3258365"/>
                  <a:gd name="connsiteX21" fmla="*/ 1528601 w 2488689"/>
                  <a:gd name="connsiteY21" fmla="*/ 578080 h 3258365"/>
                  <a:gd name="connsiteX22" fmla="*/ 1472942 w 2488689"/>
                  <a:gd name="connsiteY22" fmla="*/ 538323 h 3258365"/>
                  <a:gd name="connsiteX23" fmla="*/ 1449088 w 2488689"/>
                  <a:gd name="connsiteY23" fmla="*/ 514469 h 3258365"/>
                  <a:gd name="connsiteX24" fmla="*/ 1401380 w 2488689"/>
                  <a:gd name="connsiteY24" fmla="*/ 498567 h 3258365"/>
                  <a:gd name="connsiteX25" fmla="*/ 1361624 w 2488689"/>
                  <a:gd name="connsiteY25" fmla="*/ 482664 h 3258365"/>
                  <a:gd name="connsiteX26" fmla="*/ 1164460 w 2488689"/>
                  <a:gd name="connsiteY26" fmla="*/ 314711 h 3258365"/>
                  <a:gd name="connsiteX27" fmla="*/ 1166522 w 2488689"/>
                  <a:gd name="connsiteY27" fmla="*/ 126725 h 3258365"/>
                  <a:gd name="connsiteX28" fmla="*/ 1077445 w 2488689"/>
                  <a:gd name="connsiteY28" fmla="*/ 40232 h 3258365"/>
                  <a:gd name="connsiteX29" fmla="*/ 835972 w 2488689"/>
                  <a:gd name="connsiteY29" fmla="*/ 10962 h 3258365"/>
                  <a:gd name="connsiteX30" fmla="*/ 672093 w 2488689"/>
                  <a:gd name="connsiteY30" fmla="*/ 106007 h 3258365"/>
                  <a:gd name="connsiteX31" fmla="*/ 697445 w 2488689"/>
                  <a:gd name="connsiteY31" fmla="*/ 341541 h 3258365"/>
                  <a:gd name="connsiteX32" fmla="*/ 479029 w 2488689"/>
                  <a:gd name="connsiteY32" fmla="*/ 498567 h 3258365"/>
                  <a:gd name="connsiteX33" fmla="*/ 263852 w 2488689"/>
                  <a:gd name="connsiteY33" fmla="*/ 325638 h 3258365"/>
                  <a:gd name="connsiteX34" fmla="*/ 79275 w 2488689"/>
                  <a:gd name="connsiteY34" fmla="*/ 334900 h 3258365"/>
                  <a:gd name="connsiteX35" fmla="*/ 182227 w 2488689"/>
                  <a:gd name="connsiteY35" fmla="*/ 703300 h 3258365"/>
                  <a:gd name="connsiteX36" fmla="*/ 73020 w 2488689"/>
                  <a:gd name="connsiteY36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418561 w 2488689"/>
                  <a:gd name="connsiteY4" fmla="*/ 1720092 h 3258365"/>
                  <a:gd name="connsiteX5" fmla="*/ 419525 w 2488689"/>
                  <a:gd name="connsiteY5" fmla="*/ 1901273 h 3258365"/>
                  <a:gd name="connsiteX6" fmla="*/ 378754 w 2488689"/>
                  <a:gd name="connsiteY6" fmla="*/ 2970348 h 3258365"/>
                  <a:gd name="connsiteX7" fmla="*/ 663971 w 2488689"/>
                  <a:gd name="connsiteY7" fmla="*/ 3249619 h 3258365"/>
                  <a:gd name="connsiteX8" fmla="*/ 894559 w 2488689"/>
                  <a:gd name="connsiteY8" fmla="*/ 3257571 h 3258365"/>
                  <a:gd name="connsiteX9" fmla="*/ 1107182 w 2488689"/>
                  <a:gd name="connsiteY9" fmla="*/ 2632442 h 3258365"/>
                  <a:gd name="connsiteX10" fmla="*/ 1650669 w 2488689"/>
                  <a:gd name="connsiteY10" fmla="*/ 2557905 h 3258365"/>
                  <a:gd name="connsiteX11" fmla="*/ 1483231 w 2488689"/>
                  <a:gd name="connsiteY11" fmla="*/ 2376018 h 3258365"/>
                  <a:gd name="connsiteX12" fmla="*/ 1718402 w 2488689"/>
                  <a:gd name="connsiteY12" fmla="*/ 2101706 h 3258365"/>
                  <a:gd name="connsiteX13" fmla="*/ 1891623 w 2488689"/>
                  <a:gd name="connsiteY13" fmla="*/ 2104698 h 3258365"/>
                  <a:gd name="connsiteX14" fmla="*/ 2252907 w 2488689"/>
                  <a:gd name="connsiteY14" fmla="*/ 2069900 h 3258365"/>
                  <a:gd name="connsiteX15" fmla="*/ 2449629 w 2488689"/>
                  <a:gd name="connsiteY15" fmla="*/ 1855215 h 3258365"/>
                  <a:gd name="connsiteX16" fmla="*/ 2198279 w 2488689"/>
                  <a:gd name="connsiteY16" fmla="*/ 1560040 h 3258365"/>
                  <a:gd name="connsiteX17" fmla="*/ 1962951 w 2488689"/>
                  <a:gd name="connsiteY17" fmla="*/ 1360188 h 3258365"/>
                  <a:gd name="connsiteX18" fmla="*/ 1940008 w 2488689"/>
                  <a:gd name="connsiteY18" fmla="*/ 1164476 h 3258365"/>
                  <a:gd name="connsiteX19" fmla="*/ 1710450 w 2488689"/>
                  <a:gd name="connsiteY19" fmla="*/ 830521 h 3258365"/>
                  <a:gd name="connsiteX20" fmla="*/ 1560407 w 2488689"/>
                  <a:gd name="connsiteY20" fmla="*/ 593982 h 3258365"/>
                  <a:gd name="connsiteX21" fmla="*/ 1528601 w 2488689"/>
                  <a:gd name="connsiteY21" fmla="*/ 578080 h 3258365"/>
                  <a:gd name="connsiteX22" fmla="*/ 1472942 w 2488689"/>
                  <a:gd name="connsiteY22" fmla="*/ 538323 h 3258365"/>
                  <a:gd name="connsiteX23" fmla="*/ 1449088 w 2488689"/>
                  <a:gd name="connsiteY23" fmla="*/ 514469 h 3258365"/>
                  <a:gd name="connsiteX24" fmla="*/ 1401380 w 2488689"/>
                  <a:gd name="connsiteY24" fmla="*/ 498567 h 3258365"/>
                  <a:gd name="connsiteX25" fmla="*/ 1361624 w 2488689"/>
                  <a:gd name="connsiteY25" fmla="*/ 482664 h 3258365"/>
                  <a:gd name="connsiteX26" fmla="*/ 1164460 w 2488689"/>
                  <a:gd name="connsiteY26" fmla="*/ 314711 h 3258365"/>
                  <a:gd name="connsiteX27" fmla="*/ 1166522 w 2488689"/>
                  <a:gd name="connsiteY27" fmla="*/ 126725 h 3258365"/>
                  <a:gd name="connsiteX28" fmla="*/ 1077445 w 2488689"/>
                  <a:gd name="connsiteY28" fmla="*/ 40232 h 3258365"/>
                  <a:gd name="connsiteX29" fmla="*/ 835972 w 2488689"/>
                  <a:gd name="connsiteY29" fmla="*/ 10962 h 3258365"/>
                  <a:gd name="connsiteX30" fmla="*/ 672093 w 2488689"/>
                  <a:gd name="connsiteY30" fmla="*/ 106007 h 3258365"/>
                  <a:gd name="connsiteX31" fmla="*/ 697445 w 2488689"/>
                  <a:gd name="connsiteY31" fmla="*/ 341541 h 3258365"/>
                  <a:gd name="connsiteX32" fmla="*/ 479029 w 2488689"/>
                  <a:gd name="connsiteY32" fmla="*/ 498567 h 3258365"/>
                  <a:gd name="connsiteX33" fmla="*/ 263852 w 2488689"/>
                  <a:gd name="connsiteY33" fmla="*/ 325638 h 3258365"/>
                  <a:gd name="connsiteX34" fmla="*/ 79275 w 2488689"/>
                  <a:gd name="connsiteY34" fmla="*/ 334900 h 3258365"/>
                  <a:gd name="connsiteX35" fmla="*/ 182227 w 2488689"/>
                  <a:gd name="connsiteY35" fmla="*/ 703300 h 3258365"/>
                  <a:gd name="connsiteX36" fmla="*/ 73020 w 2488689"/>
                  <a:gd name="connsiteY36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418561 w 2488689"/>
                  <a:gd name="connsiteY4" fmla="*/ 1720092 h 3258365"/>
                  <a:gd name="connsiteX5" fmla="*/ 419525 w 2488689"/>
                  <a:gd name="connsiteY5" fmla="*/ 1901273 h 3258365"/>
                  <a:gd name="connsiteX6" fmla="*/ 378754 w 2488689"/>
                  <a:gd name="connsiteY6" fmla="*/ 2970348 h 3258365"/>
                  <a:gd name="connsiteX7" fmla="*/ 663971 w 2488689"/>
                  <a:gd name="connsiteY7" fmla="*/ 3249619 h 3258365"/>
                  <a:gd name="connsiteX8" fmla="*/ 894559 w 2488689"/>
                  <a:gd name="connsiteY8" fmla="*/ 3257571 h 3258365"/>
                  <a:gd name="connsiteX9" fmla="*/ 1107182 w 2488689"/>
                  <a:gd name="connsiteY9" fmla="*/ 2632442 h 3258365"/>
                  <a:gd name="connsiteX10" fmla="*/ 1650669 w 2488689"/>
                  <a:gd name="connsiteY10" fmla="*/ 2557905 h 3258365"/>
                  <a:gd name="connsiteX11" fmla="*/ 1483231 w 2488689"/>
                  <a:gd name="connsiteY11" fmla="*/ 2376018 h 3258365"/>
                  <a:gd name="connsiteX12" fmla="*/ 1718402 w 2488689"/>
                  <a:gd name="connsiteY12" fmla="*/ 2101706 h 3258365"/>
                  <a:gd name="connsiteX13" fmla="*/ 1891623 w 2488689"/>
                  <a:gd name="connsiteY13" fmla="*/ 2104698 h 3258365"/>
                  <a:gd name="connsiteX14" fmla="*/ 2252907 w 2488689"/>
                  <a:gd name="connsiteY14" fmla="*/ 2069900 h 3258365"/>
                  <a:gd name="connsiteX15" fmla="*/ 2449629 w 2488689"/>
                  <a:gd name="connsiteY15" fmla="*/ 1855215 h 3258365"/>
                  <a:gd name="connsiteX16" fmla="*/ 2198279 w 2488689"/>
                  <a:gd name="connsiteY16" fmla="*/ 1560040 h 3258365"/>
                  <a:gd name="connsiteX17" fmla="*/ 1962951 w 2488689"/>
                  <a:gd name="connsiteY17" fmla="*/ 1360188 h 3258365"/>
                  <a:gd name="connsiteX18" fmla="*/ 1940008 w 2488689"/>
                  <a:gd name="connsiteY18" fmla="*/ 1164476 h 3258365"/>
                  <a:gd name="connsiteX19" fmla="*/ 1710450 w 2488689"/>
                  <a:gd name="connsiteY19" fmla="*/ 830521 h 3258365"/>
                  <a:gd name="connsiteX20" fmla="*/ 1560407 w 2488689"/>
                  <a:gd name="connsiteY20" fmla="*/ 593982 h 3258365"/>
                  <a:gd name="connsiteX21" fmla="*/ 1528601 w 2488689"/>
                  <a:gd name="connsiteY21" fmla="*/ 578080 h 3258365"/>
                  <a:gd name="connsiteX22" fmla="*/ 1472942 w 2488689"/>
                  <a:gd name="connsiteY22" fmla="*/ 538323 h 3258365"/>
                  <a:gd name="connsiteX23" fmla="*/ 1449088 w 2488689"/>
                  <a:gd name="connsiteY23" fmla="*/ 514469 h 3258365"/>
                  <a:gd name="connsiteX24" fmla="*/ 1401380 w 2488689"/>
                  <a:gd name="connsiteY24" fmla="*/ 498567 h 3258365"/>
                  <a:gd name="connsiteX25" fmla="*/ 1361624 w 2488689"/>
                  <a:gd name="connsiteY25" fmla="*/ 482664 h 3258365"/>
                  <a:gd name="connsiteX26" fmla="*/ 1164460 w 2488689"/>
                  <a:gd name="connsiteY26" fmla="*/ 314711 h 3258365"/>
                  <a:gd name="connsiteX27" fmla="*/ 1166522 w 2488689"/>
                  <a:gd name="connsiteY27" fmla="*/ 126725 h 3258365"/>
                  <a:gd name="connsiteX28" fmla="*/ 1077445 w 2488689"/>
                  <a:gd name="connsiteY28" fmla="*/ 40232 h 3258365"/>
                  <a:gd name="connsiteX29" fmla="*/ 835972 w 2488689"/>
                  <a:gd name="connsiteY29" fmla="*/ 10962 h 3258365"/>
                  <a:gd name="connsiteX30" fmla="*/ 672093 w 2488689"/>
                  <a:gd name="connsiteY30" fmla="*/ 106007 h 3258365"/>
                  <a:gd name="connsiteX31" fmla="*/ 697445 w 2488689"/>
                  <a:gd name="connsiteY31" fmla="*/ 341541 h 3258365"/>
                  <a:gd name="connsiteX32" fmla="*/ 479029 w 2488689"/>
                  <a:gd name="connsiteY32" fmla="*/ 498567 h 3258365"/>
                  <a:gd name="connsiteX33" fmla="*/ 263852 w 2488689"/>
                  <a:gd name="connsiteY33" fmla="*/ 325638 h 3258365"/>
                  <a:gd name="connsiteX34" fmla="*/ 79275 w 2488689"/>
                  <a:gd name="connsiteY34" fmla="*/ 334900 h 3258365"/>
                  <a:gd name="connsiteX35" fmla="*/ 182227 w 2488689"/>
                  <a:gd name="connsiteY35" fmla="*/ 703300 h 3258365"/>
                  <a:gd name="connsiteX36" fmla="*/ 73020 w 2488689"/>
                  <a:gd name="connsiteY36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418561 w 2488689"/>
                  <a:gd name="connsiteY4" fmla="*/ 1720092 h 3258365"/>
                  <a:gd name="connsiteX5" fmla="*/ 378754 w 2488689"/>
                  <a:gd name="connsiteY5" fmla="*/ 2970348 h 3258365"/>
                  <a:gd name="connsiteX6" fmla="*/ 663971 w 2488689"/>
                  <a:gd name="connsiteY6" fmla="*/ 3249619 h 3258365"/>
                  <a:gd name="connsiteX7" fmla="*/ 894559 w 2488689"/>
                  <a:gd name="connsiteY7" fmla="*/ 3257571 h 3258365"/>
                  <a:gd name="connsiteX8" fmla="*/ 1107182 w 2488689"/>
                  <a:gd name="connsiteY8" fmla="*/ 2632442 h 3258365"/>
                  <a:gd name="connsiteX9" fmla="*/ 1650669 w 2488689"/>
                  <a:gd name="connsiteY9" fmla="*/ 2557905 h 3258365"/>
                  <a:gd name="connsiteX10" fmla="*/ 1483231 w 2488689"/>
                  <a:gd name="connsiteY10" fmla="*/ 2376018 h 3258365"/>
                  <a:gd name="connsiteX11" fmla="*/ 1718402 w 2488689"/>
                  <a:gd name="connsiteY11" fmla="*/ 2101706 h 3258365"/>
                  <a:gd name="connsiteX12" fmla="*/ 1891623 w 2488689"/>
                  <a:gd name="connsiteY12" fmla="*/ 2104698 h 3258365"/>
                  <a:gd name="connsiteX13" fmla="*/ 2252907 w 2488689"/>
                  <a:gd name="connsiteY13" fmla="*/ 2069900 h 3258365"/>
                  <a:gd name="connsiteX14" fmla="*/ 2449629 w 2488689"/>
                  <a:gd name="connsiteY14" fmla="*/ 1855215 h 3258365"/>
                  <a:gd name="connsiteX15" fmla="*/ 2198279 w 2488689"/>
                  <a:gd name="connsiteY15" fmla="*/ 1560040 h 3258365"/>
                  <a:gd name="connsiteX16" fmla="*/ 1962951 w 2488689"/>
                  <a:gd name="connsiteY16" fmla="*/ 1360188 h 3258365"/>
                  <a:gd name="connsiteX17" fmla="*/ 1940008 w 2488689"/>
                  <a:gd name="connsiteY17" fmla="*/ 1164476 h 3258365"/>
                  <a:gd name="connsiteX18" fmla="*/ 1710450 w 2488689"/>
                  <a:gd name="connsiteY18" fmla="*/ 830521 h 3258365"/>
                  <a:gd name="connsiteX19" fmla="*/ 1560407 w 2488689"/>
                  <a:gd name="connsiteY19" fmla="*/ 593982 h 3258365"/>
                  <a:gd name="connsiteX20" fmla="*/ 1528601 w 2488689"/>
                  <a:gd name="connsiteY20" fmla="*/ 578080 h 3258365"/>
                  <a:gd name="connsiteX21" fmla="*/ 1472942 w 2488689"/>
                  <a:gd name="connsiteY21" fmla="*/ 538323 h 3258365"/>
                  <a:gd name="connsiteX22" fmla="*/ 1449088 w 2488689"/>
                  <a:gd name="connsiteY22" fmla="*/ 514469 h 3258365"/>
                  <a:gd name="connsiteX23" fmla="*/ 1401380 w 2488689"/>
                  <a:gd name="connsiteY23" fmla="*/ 498567 h 3258365"/>
                  <a:gd name="connsiteX24" fmla="*/ 1361624 w 2488689"/>
                  <a:gd name="connsiteY24" fmla="*/ 482664 h 3258365"/>
                  <a:gd name="connsiteX25" fmla="*/ 1164460 w 2488689"/>
                  <a:gd name="connsiteY25" fmla="*/ 314711 h 3258365"/>
                  <a:gd name="connsiteX26" fmla="*/ 1166522 w 2488689"/>
                  <a:gd name="connsiteY26" fmla="*/ 126725 h 3258365"/>
                  <a:gd name="connsiteX27" fmla="*/ 1077445 w 2488689"/>
                  <a:gd name="connsiteY27" fmla="*/ 40232 h 3258365"/>
                  <a:gd name="connsiteX28" fmla="*/ 835972 w 2488689"/>
                  <a:gd name="connsiteY28" fmla="*/ 10962 h 3258365"/>
                  <a:gd name="connsiteX29" fmla="*/ 672093 w 2488689"/>
                  <a:gd name="connsiteY29" fmla="*/ 106007 h 3258365"/>
                  <a:gd name="connsiteX30" fmla="*/ 697445 w 2488689"/>
                  <a:gd name="connsiteY30" fmla="*/ 341541 h 3258365"/>
                  <a:gd name="connsiteX31" fmla="*/ 479029 w 2488689"/>
                  <a:gd name="connsiteY31" fmla="*/ 498567 h 3258365"/>
                  <a:gd name="connsiteX32" fmla="*/ 263852 w 2488689"/>
                  <a:gd name="connsiteY32" fmla="*/ 325638 h 3258365"/>
                  <a:gd name="connsiteX33" fmla="*/ 79275 w 2488689"/>
                  <a:gd name="connsiteY33" fmla="*/ 334900 h 3258365"/>
                  <a:gd name="connsiteX34" fmla="*/ 182227 w 2488689"/>
                  <a:gd name="connsiteY34" fmla="*/ 703300 h 3258365"/>
                  <a:gd name="connsiteX35" fmla="*/ 73020 w 2488689"/>
                  <a:gd name="connsiteY35" fmla="*/ 982572 h 3258365"/>
                  <a:gd name="connsiteX0" fmla="*/ 73020 w 2488689"/>
                  <a:gd name="connsiteY0" fmla="*/ 982572 h 3258365"/>
                  <a:gd name="connsiteX1" fmla="*/ 200734 w 2488689"/>
                  <a:gd name="connsiteY1" fmla="*/ 1211208 h 3258365"/>
                  <a:gd name="connsiteX2" fmla="*/ 225756 w 2488689"/>
                  <a:gd name="connsiteY2" fmla="*/ 1524470 h 3258365"/>
                  <a:gd name="connsiteX3" fmla="*/ 395787 w 2488689"/>
                  <a:gd name="connsiteY3" fmla="*/ 1563067 h 3258365"/>
                  <a:gd name="connsiteX4" fmla="*/ 418561 w 2488689"/>
                  <a:gd name="connsiteY4" fmla="*/ 1720092 h 3258365"/>
                  <a:gd name="connsiteX5" fmla="*/ 378754 w 2488689"/>
                  <a:gd name="connsiteY5" fmla="*/ 2970348 h 3258365"/>
                  <a:gd name="connsiteX6" fmla="*/ 663971 w 2488689"/>
                  <a:gd name="connsiteY6" fmla="*/ 3249619 h 3258365"/>
                  <a:gd name="connsiteX7" fmla="*/ 894559 w 2488689"/>
                  <a:gd name="connsiteY7" fmla="*/ 3257571 h 3258365"/>
                  <a:gd name="connsiteX8" fmla="*/ 1107182 w 2488689"/>
                  <a:gd name="connsiteY8" fmla="*/ 2632442 h 3258365"/>
                  <a:gd name="connsiteX9" fmla="*/ 1483231 w 2488689"/>
                  <a:gd name="connsiteY9" fmla="*/ 2376018 h 3258365"/>
                  <a:gd name="connsiteX10" fmla="*/ 1718402 w 2488689"/>
                  <a:gd name="connsiteY10" fmla="*/ 2101706 h 3258365"/>
                  <a:gd name="connsiteX11" fmla="*/ 1891623 w 2488689"/>
                  <a:gd name="connsiteY11" fmla="*/ 2104698 h 3258365"/>
                  <a:gd name="connsiteX12" fmla="*/ 2252907 w 2488689"/>
                  <a:gd name="connsiteY12" fmla="*/ 2069900 h 3258365"/>
                  <a:gd name="connsiteX13" fmla="*/ 2449629 w 2488689"/>
                  <a:gd name="connsiteY13" fmla="*/ 1855215 h 3258365"/>
                  <a:gd name="connsiteX14" fmla="*/ 2198279 w 2488689"/>
                  <a:gd name="connsiteY14" fmla="*/ 1560040 h 3258365"/>
                  <a:gd name="connsiteX15" fmla="*/ 1962951 w 2488689"/>
                  <a:gd name="connsiteY15" fmla="*/ 1360188 h 3258365"/>
                  <a:gd name="connsiteX16" fmla="*/ 1940008 w 2488689"/>
                  <a:gd name="connsiteY16" fmla="*/ 1164476 h 3258365"/>
                  <a:gd name="connsiteX17" fmla="*/ 1710450 w 2488689"/>
                  <a:gd name="connsiteY17" fmla="*/ 830521 h 3258365"/>
                  <a:gd name="connsiteX18" fmla="*/ 1560407 w 2488689"/>
                  <a:gd name="connsiteY18" fmla="*/ 593982 h 3258365"/>
                  <a:gd name="connsiteX19" fmla="*/ 1528601 w 2488689"/>
                  <a:gd name="connsiteY19" fmla="*/ 578080 h 3258365"/>
                  <a:gd name="connsiteX20" fmla="*/ 1472942 w 2488689"/>
                  <a:gd name="connsiteY20" fmla="*/ 538323 h 3258365"/>
                  <a:gd name="connsiteX21" fmla="*/ 1449088 w 2488689"/>
                  <a:gd name="connsiteY21" fmla="*/ 514469 h 3258365"/>
                  <a:gd name="connsiteX22" fmla="*/ 1401380 w 2488689"/>
                  <a:gd name="connsiteY22" fmla="*/ 498567 h 3258365"/>
                  <a:gd name="connsiteX23" fmla="*/ 1361624 w 2488689"/>
                  <a:gd name="connsiteY23" fmla="*/ 482664 h 3258365"/>
                  <a:gd name="connsiteX24" fmla="*/ 1164460 w 2488689"/>
                  <a:gd name="connsiteY24" fmla="*/ 314711 h 3258365"/>
                  <a:gd name="connsiteX25" fmla="*/ 1166522 w 2488689"/>
                  <a:gd name="connsiteY25" fmla="*/ 126725 h 3258365"/>
                  <a:gd name="connsiteX26" fmla="*/ 1077445 w 2488689"/>
                  <a:gd name="connsiteY26" fmla="*/ 40232 h 3258365"/>
                  <a:gd name="connsiteX27" fmla="*/ 835972 w 2488689"/>
                  <a:gd name="connsiteY27" fmla="*/ 10962 h 3258365"/>
                  <a:gd name="connsiteX28" fmla="*/ 672093 w 2488689"/>
                  <a:gd name="connsiteY28" fmla="*/ 106007 h 3258365"/>
                  <a:gd name="connsiteX29" fmla="*/ 697445 w 2488689"/>
                  <a:gd name="connsiteY29" fmla="*/ 341541 h 3258365"/>
                  <a:gd name="connsiteX30" fmla="*/ 479029 w 2488689"/>
                  <a:gd name="connsiteY30" fmla="*/ 498567 h 3258365"/>
                  <a:gd name="connsiteX31" fmla="*/ 263852 w 2488689"/>
                  <a:gd name="connsiteY31" fmla="*/ 325638 h 3258365"/>
                  <a:gd name="connsiteX32" fmla="*/ 79275 w 2488689"/>
                  <a:gd name="connsiteY32" fmla="*/ 334900 h 3258365"/>
                  <a:gd name="connsiteX33" fmla="*/ 182227 w 2488689"/>
                  <a:gd name="connsiteY33" fmla="*/ 703300 h 3258365"/>
                  <a:gd name="connsiteX34" fmla="*/ 73020 w 2488689"/>
                  <a:gd name="connsiteY34" fmla="*/ 982572 h 3258365"/>
                  <a:gd name="connsiteX0" fmla="*/ 73020 w 2488689"/>
                  <a:gd name="connsiteY0" fmla="*/ 982572 h 3361097"/>
                  <a:gd name="connsiteX1" fmla="*/ 200734 w 2488689"/>
                  <a:gd name="connsiteY1" fmla="*/ 1211208 h 3361097"/>
                  <a:gd name="connsiteX2" fmla="*/ 225756 w 2488689"/>
                  <a:gd name="connsiteY2" fmla="*/ 1524470 h 3361097"/>
                  <a:gd name="connsiteX3" fmla="*/ 395787 w 2488689"/>
                  <a:gd name="connsiteY3" fmla="*/ 1563067 h 3361097"/>
                  <a:gd name="connsiteX4" fmla="*/ 418561 w 2488689"/>
                  <a:gd name="connsiteY4" fmla="*/ 1720092 h 3361097"/>
                  <a:gd name="connsiteX5" fmla="*/ 378754 w 2488689"/>
                  <a:gd name="connsiteY5" fmla="*/ 2970348 h 3361097"/>
                  <a:gd name="connsiteX6" fmla="*/ 663971 w 2488689"/>
                  <a:gd name="connsiteY6" fmla="*/ 3249619 h 3361097"/>
                  <a:gd name="connsiteX7" fmla="*/ 792931 w 2488689"/>
                  <a:gd name="connsiteY7" fmla="*/ 3253602 h 3361097"/>
                  <a:gd name="connsiteX8" fmla="*/ 894559 w 2488689"/>
                  <a:gd name="connsiteY8" fmla="*/ 3257571 h 3361097"/>
                  <a:gd name="connsiteX9" fmla="*/ 1107182 w 2488689"/>
                  <a:gd name="connsiteY9" fmla="*/ 2632442 h 3361097"/>
                  <a:gd name="connsiteX10" fmla="*/ 1483231 w 2488689"/>
                  <a:gd name="connsiteY10" fmla="*/ 2376018 h 3361097"/>
                  <a:gd name="connsiteX11" fmla="*/ 1718402 w 2488689"/>
                  <a:gd name="connsiteY11" fmla="*/ 2101706 h 3361097"/>
                  <a:gd name="connsiteX12" fmla="*/ 1891623 w 2488689"/>
                  <a:gd name="connsiteY12" fmla="*/ 2104698 h 3361097"/>
                  <a:gd name="connsiteX13" fmla="*/ 2252907 w 2488689"/>
                  <a:gd name="connsiteY13" fmla="*/ 2069900 h 3361097"/>
                  <a:gd name="connsiteX14" fmla="*/ 2449629 w 2488689"/>
                  <a:gd name="connsiteY14" fmla="*/ 1855215 h 3361097"/>
                  <a:gd name="connsiteX15" fmla="*/ 2198279 w 2488689"/>
                  <a:gd name="connsiteY15" fmla="*/ 1560040 h 3361097"/>
                  <a:gd name="connsiteX16" fmla="*/ 1962951 w 2488689"/>
                  <a:gd name="connsiteY16" fmla="*/ 1360188 h 3361097"/>
                  <a:gd name="connsiteX17" fmla="*/ 1940008 w 2488689"/>
                  <a:gd name="connsiteY17" fmla="*/ 1164476 h 3361097"/>
                  <a:gd name="connsiteX18" fmla="*/ 1710450 w 2488689"/>
                  <a:gd name="connsiteY18" fmla="*/ 830521 h 3361097"/>
                  <a:gd name="connsiteX19" fmla="*/ 1560407 w 2488689"/>
                  <a:gd name="connsiteY19" fmla="*/ 593982 h 3361097"/>
                  <a:gd name="connsiteX20" fmla="*/ 1528601 w 2488689"/>
                  <a:gd name="connsiteY20" fmla="*/ 578080 h 3361097"/>
                  <a:gd name="connsiteX21" fmla="*/ 1472942 w 2488689"/>
                  <a:gd name="connsiteY21" fmla="*/ 538323 h 3361097"/>
                  <a:gd name="connsiteX22" fmla="*/ 1449088 w 2488689"/>
                  <a:gd name="connsiteY22" fmla="*/ 514469 h 3361097"/>
                  <a:gd name="connsiteX23" fmla="*/ 1401380 w 2488689"/>
                  <a:gd name="connsiteY23" fmla="*/ 498567 h 3361097"/>
                  <a:gd name="connsiteX24" fmla="*/ 1361624 w 2488689"/>
                  <a:gd name="connsiteY24" fmla="*/ 482664 h 3361097"/>
                  <a:gd name="connsiteX25" fmla="*/ 1164460 w 2488689"/>
                  <a:gd name="connsiteY25" fmla="*/ 314711 h 3361097"/>
                  <a:gd name="connsiteX26" fmla="*/ 1166522 w 2488689"/>
                  <a:gd name="connsiteY26" fmla="*/ 126725 h 3361097"/>
                  <a:gd name="connsiteX27" fmla="*/ 1077445 w 2488689"/>
                  <a:gd name="connsiteY27" fmla="*/ 40232 h 3361097"/>
                  <a:gd name="connsiteX28" fmla="*/ 835972 w 2488689"/>
                  <a:gd name="connsiteY28" fmla="*/ 10962 h 3361097"/>
                  <a:gd name="connsiteX29" fmla="*/ 672093 w 2488689"/>
                  <a:gd name="connsiteY29" fmla="*/ 106007 h 3361097"/>
                  <a:gd name="connsiteX30" fmla="*/ 697445 w 2488689"/>
                  <a:gd name="connsiteY30" fmla="*/ 341541 h 3361097"/>
                  <a:gd name="connsiteX31" fmla="*/ 479029 w 2488689"/>
                  <a:gd name="connsiteY31" fmla="*/ 498567 h 3361097"/>
                  <a:gd name="connsiteX32" fmla="*/ 263852 w 2488689"/>
                  <a:gd name="connsiteY32" fmla="*/ 325638 h 3361097"/>
                  <a:gd name="connsiteX33" fmla="*/ 79275 w 2488689"/>
                  <a:gd name="connsiteY33" fmla="*/ 334900 h 3361097"/>
                  <a:gd name="connsiteX34" fmla="*/ 182227 w 2488689"/>
                  <a:gd name="connsiteY34" fmla="*/ 703300 h 3361097"/>
                  <a:gd name="connsiteX35" fmla="*/ 73020 w 2488689"/>
                  <a:gd name="connsiteY35" fmla="*/ 982572 h 3361097"/>
                  <a:gd name="connsiteX0" fmla="*/ 73020 w 2488689"/>
                  <a:gd name="connsiteY0" fmla="*/ 982572 h 3361884"/>
                  <a:gd name="connsiteX1" fmla="*/ 200734 w 2488689"/>
                  <a:gd name="connsiteY1" fmla="*/ 1211208 h 3361884"/>
                  <a:gd name="connsiteX2" fmla="*/ 225756 w 2488689"/>
                  <a:gd name="connsiteY2" fmla="*/ 1524470 h 3361884"/>
                  <a:gd name="connsiteX3" fmla="*/ 395787 w 2488689"/>
                  <a:gd name="connsiteY3" fmla="*/ 1563067 h 3361884"/>
                  <a:gd name="connsiteX4" fmla="*/ 418561 w 2488689"/>
                  <a:gd name="connsiteY4" fmla="*/ 1720092 h 3361884"/>
                  <a:gd name="connsiteX5" fmla="*/ 378754 w 2488689"/>
                  <a:gd name="connsiteY5" fmla="*/ 2970348 h 3361884"/>
                  <a:gd name="connsiteX6" fmla="*/ 663971 w 2488689"/>
                  <a:gd name="connsiteY6" fmla="*/ 3249619 h 3361884"/>
                  <a:gd name="connsiteX7" fmla="*/ 792931 w 2488689"/>
                  <a:gd name="connsiteY7" fmla="*/ 3253602 h 3361884"/>
                  <a:gd name="connsiteX8" fmla="*/ 792931 w 2488689"/>
                  <a:gd name="connsiteY8" fmla="*/ 3348759 h 3361884"/>
                  <a:gd name="connsiteX9" fmla="*/ 894559 w 2488689"/>
                  <a:gd name="connsiteY9" fmla="*/ 3257571 h 3361884"/>
                  <a:gd name="connsiteX10" fmla="*/ 1107182 w 2488689"/>
                  <a:gd name="connsiteY10" fmla="*/ 2632442 h 3361884"/>
                  <a:gd name="connsiteX11" fmla="*/ 1483231 w 2488689"/>
                  <a:gd name="connsiteY11" fmla="*/ 2376018 h 3361884"/>
                  <a:gd name="connsiteX12" fmla="*/ 1718402 w 2488689"/>
                  <a:gd name="connsiteY12" fmla="*/ 2101706 h 3361884"/>
                  <a:gd name="connsiteX13" fmla="*/ 1891623 w 2488689"/>
                  <a:gd name="connsiteY13" fmla="*/ 2104698 h 3361884"/>
                  <a:gd name="connsiteX14" fmla="*/ 2252907 w 2488689"/>
                  <a:gd name="connsiteY14" fmla="*/ 2069900 h 3361884"/>
                  <a:gd name="connsiteX15" fmla="*/ 2449629 w 2488689"/>
                  <a:gd name="connsiteY15" fmla="*/ 1855215 h 3361884"/>
                  <a:gd name="connsiteX16" fmla="*/ 2198279 w 2488689"/>
                  <a:gd name="connsiteY16" fmla="*/ 1560040 h 3361884"/>
                  <a:gd name="connsiteX17" fmla="*/ 1962951 w 2488689"/>
                  <a:gd name="connsiteY17" fmla="*/ 1360188 h 3361884"/>
                  <a:gd name="connsiteX18" fmla="*/ 1940008 w 2488689"/>
                  <a:gd name="connsiteY18" fmla="*/ 1164476 h 3361884"/>
                  <a:gd name="connsiteX19" fmla="*/ 1710450 w 2488689"/>
                  <a:gd name="connsiteY19" fmla="*/ 830521 h 3361884"/>
                  <a:gd name="connsiteX20" fmla="*/ 1560407 w 2488689"/>
                  <a:gd name="connsiteY20" fmla="*/ 593982 h 3361884"/>
                  <a:gd name="connsiteX21" fmla="*/ 1528601 w 2488689"/>
                  <a:gd name="connsiteY21" fmla="*/ 578080 h 3361884"/>
                  <a:gd name="connsiteX22" fmla="*/ 1472942 w 2488689"/>
                  <a:gd name="connsiteY22" fmla="*/ 538323 h 3361884"/>
                  <a:gd name="connsiteX23" fmla="*/ 1449088 w 2488689"/>
                  <a:gd name="connsiteY23" fmla="*/ 514469 h 3361884"/>
                  <a:gd name="connsiteX24" fmla="*/ 1401380 w 2488689"/>
                  <a:gd name="connsiteY24" fmla="*/ 498567 h 3361884"/>
                  <a:gd name="connsiteX25" fmla="*/ 1361624 w 2488689"/>
                  <a:gd name="connsiteY25" fmla="*/ 482664 h 3361884"/>
                  <a:gd name="connsiteX26" fmla="*/ 1164460 w 2488689"/>
                  <a:gd name="connsiteY26" fmla="*/ 314711 h 3361884"/>
                  <a:gd name="connsiteX27" fmla="*/ 1166522 w 2488689"/>
                  <a:gd name="connsiteY27" fmla="*/ 126725 h 3361884"/>
                  <a:gd name="connsiteX28" fmla="*/ 1077445 w 2488689"/>
                  <a:gd name="connsiteY28" fmla="*/ 40232 h 3361884"/>
                  <a:gd name="connsiteX29" fmla="*/ 835972 w 2488689"/>
                  <a:gd name="connsiteY29" fmla="*/ 10962 h 3361884"/>
                  <a:gd name="connsiteX30" fmla="*/ 672093 w 2488689"/>
                  <a:gd name="connsiteY30" fmla="*/ 106007 h 3361884"/>
                  <a:gd name="connsiteX31" fmla="*/ 697445 w 2488689"/>
                  <a:gd name="connsiteY31" fmla="*/ 341541 h 3361884"/>
                  <a:gd name="connsiteX32" fmla="*/ 479029 w 2488689"/>
                  <a:gd name="connsiteY32" fmla="*/ 498567 h 3361884"/>
                  <a:gd name="connsiteX33" fmla="*/ 263852 w 2488689"/>
                  <a:gd name="connsiteY33" fmla="*/ 325638 h 3361884"/>
                  <a:gd name="connsiteX34" fmla="*/ 79275 w 2488689"/>
                  <a:gd name="connsiteY34" fmla="*/ 334900 h 3361884"/>
                  <a:gd name="connsiteX35" fmla="*/ 182227 w 2488689"/>
                  <a:gd name="connsiteY35" fmla="*/ 703300 h 3361884"/>
                  <a:gd name="connsiteX36" fmla="*/ 73020 w 2488689"/>
                  <a:gd name="connsiteY36" fmla="*/ 982572 h 3361884"/>
                  <a:gd name="connsiteX0" fmla="*/ 73020 w 2488689"/>
                  <a:gd name="connsiteY0" fmla="*/ 982572 h 3363171"/>
                  <a:gd name="connsiteX1" fmla="*/ 200734 w 2488689"/>
                  <a:gd name="connsiteY1" fmla="*/ 1211208 h 3363171"/>
                  <a:gd name="connsiteX2" fmla="*/ 225756 w 2488689"/>
                  <a:gd name="connsiteY2" fmla="*/ 1524470 h 3363171"/>
                  <a:gd name="connsiteX3" fmla="*/ 395787 w 2488689"/>
                  <a:gd name="connsiteY3" fmla="*/ 1563067 h 3363171"/>
                  <a:gd name="connsiteX4" fmla="*/ 418561 w 2488689"/>
                  <a:gd name="connsiteY4" fmla="*/ 1720092 h 3363171"/>
                  <a:gd name="connsiteX5" fmla="*/ 378754 w 2488689"/>
                  <a:gd name="connsiteY5" fmla="*/ 2970348 h 3363171"/>
                  <a:gd name="connsiteX6" fmla="*/ 663971 w 2488689"/>
                  <a:gd name="connsiteY6" fmla="*/ 3249619 h 3363171"/>
                  <a:gd name="connsiteX7" fmla="*/ 706497 w 2488689"/>
                  <a:gd name="connsiteY7" fmla="*/ 3344042 h 3363171"/>
                  <a:gd name="connsiteX8" fmla="*/ 792931 w 2488689"/>
                  <a:gd name="connsiteY8" fmla="*/ 3348759 h 3363171"/>
                  <a:gd name="connsiteX9" fmla="*/ 894559 w 2488689"/>
                  <a:gd name="connsiteY9" fmla="*/ 3257571 h 3363171"/>
                  <a:gd name="connsiteX10" fmla="*/ 1107182 w 2488689"/>
                  <a:gd name="connsiteY10" fmla="*/ 2632442 h 3363171"/>
                  <a:gd name="connsiteX11" fmla="*/ 1483231 w 2488689"/>
                  <a:gd name="connsiteY11" fmla="*/ 2376018 h 3363171"/>
                  <a:gd name="connsiteX12" fmla="*/ 1718402 w 2488689"/>
                  <a:gd name="connsiteY12" fmla="*/ 2101706 h 3363171"/>
                  <a:gd name="connsiteX13" fmla="*/ 1891623 w 2488689"/>
                  <a:gd name="connsiteY13" fmla="*/ 2104698 h 3363171"/>
                  <a:gd name="connsiteX14" fmla="*/ 2252907 w 2488689"/>
                  <a:gd name="connsiteY14" fmla="*/ 2069900 h 3363171"/>
                  <a:gd name="connsiteX15" fmla="*/ 2449629 w 2488689"/>
                  <a:gd name="connsiteY15" fmla="*/ 1855215 h 3363171"/>
                  <a:gd name="connsiteX16" fmla="*/ 2198279 w 2488689"/>
                  <a:gd name="connsiteY16" fmla="*/ 1560040 h 3363171"/>
                  <a:gd name="connsiteX17" fmla="*/ 1962951 w 2488689"/>
                  <a:gd name="connsiteY17" fmla="*/ 1360188 h 3363171"/>
                  <a:gd name="connsiteX18" fmla="*/ 1940008 w 2488689"/>
                  <a:gd name="connsiteY18" fmla="*/ 1164476 h 3363171"/>
                  <a:gd name="connsiteX19" fmla="*/ 1710450 w 2488689"/>
                  <a:gd name="connsiteY19" fmla="*/ 830521 h 3363171"/>
                  <a:gd name="connsiteX20" fmla="*/ 1560407 w 2488689"/>
                  <a:gd name="connsiteY20" fmla="*/ 593982 h 3363171"/>
                  <a:gd name="connsiteX21" fmla="*/ 1528601 w 2488689"/>
                  <a:gd name="connsiteY21" fmla="*/ 578080 h 3363171"/>
                  <a:gd name="connsiteX22" fmla="*/ 1472942 w 2488689"/>
                  <a:gd name="connsiteY22" fmla="*/ 538323 h 3363171"/>
                  <a:gd name="connsiteX23" fmla="*/ 1449088 w 2488689"/>
                  <a:gd name="connsiteY23" fmla="*/ 514469 h 3363171"/>
                  <a:gd name="connsiteX24" fmla="*/ 1401380 w 2488689"/>
                  <a:gd name="connsiteY24" fmla="*/ 498567 h 3363171"/>
                  <a:gd name="connsiteX25" fmla="*/ 1361624 w 2488689"/>
                  <a:gd name="connsiteY25" fmla="*/ 482664 h 3363171"/>
                  <a:gd name="connsiteX26" fmla="*/ 1164460 w 2488689"/>
                  <a:gd name="connsiteY26" fmla="*/ 314711 h 3363171"/>
                  <a:gd name="connsiteX27" fmla="*/ 1166522 w 2488689"/>
                  <a:gd name="connsiteY27" fmla="*/ 126725 h 3363171"/>
                  <a:gd name="connsiteX28" fmla="*/ 1077445 w 2488689"/>
                  <a:gd name="connsiteY28" fmla="*/ 40232 h 3363171"/>
                  <a:gd name="connsiteX29" fmla="*/ 835972 w 2488689"/>
                  <a:gd name="connsiteY29" fmla="*/ 10962 h 3363171"/>
                  <a:gd name="connsiteX30" fmla="*/ 672093 w 2488689"/>
                  <a:gd name="connsiteY30" fmla="*/ 106007 h 3363171"/>
                  <a:gd name="connsiteX31" fmla="*/ 697445 w 2488689"/>
                  <a:gd name="connsiteY31" fmla="*/ 341541 h 3363171"/>
                  <a:gd name="connsiteX32" fmla="*/ 479029 w 2488689"/>
                  <a:gd name="connsiteY32" fmla="*/ 498567 h 3363171"/>
                  <a:gd name="connsiteX33" fmla="*/ 263852 w 2488689"/>
                  <a:gd name="connsiteY33" fmla="*/ 325638 h 3363171"/>
                  <a:gd name="connsiteX34" fmla="*/ 79275 w 2488689"/>
                  <a:gd name="connsiteY34" fmla="*/ 334900 h 3363171"/>
                  <a:gd name="connsiteX35" fmla="*/ 182227 w 2488689"/>
                  <a:gd name="connsiteY35" fmla="*/ 703300 h 3363171"/>
                  <a:gd name="connsiteX36" fmla="*/ 73020 w 2488689"/>
                  <a:gd name="connsiteY36" fmla="*/ 982572 h 3363171"/>
                  <a:gd name="connsiteX0" fmla="*/ 73020 w 2488689"/>
                  <a:gd name="connsiteY0" fmla="*/ 982572 h 3363171"/>
                  <a:gd name="connsiteX1" fmla="*/ 200734 w 2488689"/>
                  <a:gd name="connsiteY1" fmla="*/ 1211208 h 3363171"/>
                  <a:gd name="connsiteX2" fmla="*/ 225756 w 2488689"/>
                  <a:gd name="connsiteY2" fmla="*/ 1524470 h 3363171"/>
                  <a:gd name="connsiteX3" fmla="*/ 395787 w 2488689"/>
                  <a:gd name="connsiteY3" fmla="*/ 1563067 h 3363171"/>
                  <a:gd name="connsiteX4" fmla="*/ 418561 w 2488689"/>
                  <a:gd name="connsiteY4" fmla="*/ 1720092 h 3363171"/>
                  <a:gd name="connsiteX5" fmla="*/ 378754 w 2488689"/>
                  <a:gd name="connsiteY5" fmla="*/ 2970348 h 3363171"/>
                  <a:gd name="connsiteX6" fmla="*/ 491104 w 2488689"/>
                  <a:gd name="connsiteY6" fmla="*/ 3159179 h 3363171"/>
                  <a:gd name="connsiteX7" fmla="*/ 706497 w 2488689"/>
                  <a:gd name="connsiteY7" fmla="*/ 3344042 h 3363171"/>
                  <a:gd name="connsiteX8" fmla="*/ 792931 w 2488689"/>
                  <a:gd name="connsiteY8" fmla="*/ 3348759 h 3363171"/>
                  <a:gd name="connsiteX9" fmla="*/ 894559 w 2488689"/>
                  <a:gd name="connsiteY9" fmla="*/ 3257571 h 3363171"/>
                  <a:gd name="connsiteX10" fmla="*/ 1107182 w 2488689"/>
                  <a:gd name="connsiteY10" fmla="*/ 2632442 h 3363171"/>
                  <a:gd name="connsiteX11" fmla="*/ 1483231 w 2488689"/>
                  <a:gd name="connsiteY11" fmla="*/ 2376018 h 3363171"/>
                  <a:gd name="connsiteX12" fmla="*/ 1718402 w 2488689"/>
                  <a:gd name="connsiteY12" fmla="*/ 2101706 h 3363171"/>
                  <a:gd name="connsiteX13" fmla="*/ 1891623 w 2488689"/>
                  <a:gd name="connsiteY13" fmla="*/ 2104698 h 3363171"/>
                  <a:gd name="connsiteX14" fmla="*/ 2252907 w 2488689"/>
                  <a:gd name="connsiteY14" fmla="*/ 2069900 h 3363171"/>
                  <a:gd name="connsiteX15" fmla="*/ 2449629 w 2488689"/>
                  <a:gd name="connsiteY15" fmla="*/ 1855215 h 3363171"/>
                  <a:gd name="connsiteX16" fmla="*/ 2198279 w 2488689"/>
                  <a:gd name="connsiteY16" fmla="*/ 1560040 h 3363171"/>
                  <a:gd name="connsiteX17" fmla="*/ 1962951 w 2488689"/>
                  <a:gd name="connsiteY17" fmla="*/ 1360188 h 3363171"/>
                  <a:gd name="connsiteX18" fmla="*/ 1940008 w 2488689"/>
                  <a:gd name="connsiteY18" fmla="*/ 1164476 h 3363171"/>
                  <a:gd name="connsiteX19" fmla="*/ 1710450 w 2488689"/>
                  <a:gd name="connsiteY19" fmla="*/ 830521 h 3363171"/>
                  <a:gd name="connsiteX20" fmla="*/ 1560407 w 2488689"/>
                  <a:gd name="connsiteY20" fmla="*/ 593982 h 3363171"/>
                  <a:gd name="connsiteX21" fmla="*/ 1528601 w 2488689"/>
                  <a:gd name="connsiteY21" fmla="*/ 578080 h 3363171"/>
                  <a:gd name="connsiteX22" fmla="*/ 1472942 w 2488689"/>
                  <a:gd name="connsiteY22" fmla="*/ 538323 h 3363171"/>
                  <a:gd name="connsiteX23" fmla="*/ 1449088 w 2488689"/>
                  <a:gd name="connsiteY23" fmla="*/ 514469 h 3363171"/>
                  <a:gd name="connsiteX24" fmla="*/ 1401380 w 2488689"/>
                  <a:gd name="connsiteY24" fmla="*/ 498567 h 3363171"/>
                  <a:gd name="connsiteX25" fmla="*/ 1361624 w 2488689"/>
                  <a:gd name="connsiteY25" fmla="*/ 482664 h 3363171"/>
                  <a:gd name="connsiteX26" fmla="*/ 1164460 w 2488689"/>
                  <a:gd name="connsiteY26" fmla="*/ 314711 h 3363171"/>
                  <a:gd name="connsiteX27" fmla="*/ 1166522 w 2488689"/>
                  <a:gd name="connsiteY27" fmla="*/ 126725 h 3363171"/>
                  <a:gd name="connsiteX28" fmla="*/ 1077445 w 2488689"/>
                  <a:gd name="connsiteY28" fmla="*/ 40232 h 3363171"/>
                  <a:gd name="connsiteX29" fmla="*/ 835972 w 2488689"/>
                  <a:gd name="connsiteY29" fmla="*/ 10962 h 3363171"/>
                  <a:gd name="connsiteX30" fmla="*/ 672093 w 2488689"/>
                  <a:gd name="connsiteY30" fmla="*/ 106007 h 3363171"/>
                  <a:gd name="connsiteX31" fmla="*/ 697445 w 2488689"/>
                  <a:gd name="connsiteY31" fmla="*/ 341541 h 3363171"/>
                  <a:gd name="connsiteX32" fmla="*/ 479029 w 2488689"/>
                  <a:gd name="connsiteY32" fmla="*/ 498567 h 3363171"/>
                  <a:gd name="connsiteX33" fmla="*/ 263852 w 2488689"/>
                  <a:gd name="connsiteY33" fmla="*/ 325638 h 3363171"/>
                  <a:gd name="connsiteX34" fmla="*/ 79275 w 2488689"/>
                  <a:gd name="connsiteY34" fmla="*/ 334900 h 3363171"/>
                  <a:gd name="connsiteX35" fmla="*/ 182227 w 2488689"/>
                  <a:gd name="connsiteY35" fmla="*/ 703300 h 3363171"/>
                  <a:gd name="connsiteX36" fmla="*/ 73020 w 2488689"/>
                  <a:gd name="connsiteY36" fmla="*/ 982572 h 3363171"/>
                  <a:gd name="connsiteX0" fmla="*/ 115736 w 2531405"/>
                  <a:gd name="connsiteY0" fmla="*/ 982572 h 3363171"/>
                  <a:gd name="connsiteX1" fmla="*/ 243450 w 2531405"/>
                  <a:gd name="connsiteY1" fmla="*/ 1211208 h 3363171"/>
                  <a:gd name="connsiteX2" fmla="*/ 268472 w 2531405"/>
                  <a:gd name="connsiteY2" fmla="*/ 1524470 h 3363171"/>
                  <a:gd name="connsiteX3" fmla="*/ 438503 w 2531405"/>
                  <a:gd name="connsiteY3" fmla="*/ 1563067 h 3363171"/>
                  <a:gd name="connsiteX4" fmla="*/ 461277 w 2531405"/>
                  <a:gd name="connsiteY4" fmla="*/ 1720092 h 3363171"/>
                  <a:gd name="connsiteX5" fmla="*/ 6634 w 2531405"/>
                  <a:gd name="connsiteY5" fmla="*/ 1588720 h 3363171"/>
                  <a:gd name="connsiteX6" fmla="*/ 421470 w 2531405"/>
                  <a:gd name="connsiteY6" fmla="*/ 2970348 h 3363171"/>
                  <a:gd name="connsiteX7" fmla="*/ 533820 w 2531405"/>
                  <a:gd name="connsiteY7" fmla="*/ 3159179 h 3363171"/>
                  <a:gd name="connsiteX8" fmla="*/ 749213 w 2531405"/>
                  <a:gd name="connsiteY8" fmla="*/ 3344042 h 3363171"/>
                  <a:gd name="connsiteX9" fmla="*/ 835647 w 2531405"/>
                  <a:gd name="connsiteY9" fmla="*/ 3348759 h 3363171"/>
                  <a:gd name="connsiteX10" fmla="*/ 937275 w 2531405"/>
                  <a:gd name="connsiteY10" fmla="*/ 3257571 h 3363171"/>
                  <a:gd name="connsiteX11" fmla="*/ 1149898 w 2531405"/>
                  <a:gd name="connsiteY11" fmla="*/ 2632442 h 3363171"/>
                  <a:gd name="connsiteX12" fmla="*/ 1525947 w 2531405"/>
                  <a:gd name="connsiteY12" fmla="*/ 2376018 h 3363171"/>
                  <a:gd name="connsiteX13" fmla="*/ 1761118 w 2531405"/>
                  <a:gd name="connsiteY13" fmla="*/ 2101706 h 3363171"/>
                  <a:gd name="connsiteX14" fmla="*/ 1934339 w 2531405"/>
                  <a:gd name="connsiteY14" fmla="*/ 2104698 h 3363171"/>
                  <a:gd name="connsiteX15" fmla="*/ 2295623 w 2531405"/>
                  <a:gd name="connsiteY15" fmla="*/ 2069900 h 3363171"/>
                  <a:gd name="connsiteX16" fmla="*/ 2492345 w 2531405"/>
                  <a:gd name="connsiteY16" fmla="*/ 1855215 h 3363171"/>
                  <a:gd name="connsiteX17" fmla="*/ 2240995 w 2531405"/>
                  <a:gd name="connsiteY17" fmla="*/ 1560040 h 3363171"/>
                  <a:gd name="connsiteX18" fmla="*/ 2005667 w 2531405"/>
                  <a:gd name="connsiteY18" fmla="*/ 1360188 h 3363171"/>
                  <a:gd name="connsiteX19" fmla="*/ 1982724 w 2531405"/>
                  <a:gd name="connsiteY19" fmla="*/ 1164476 h 3363171"/>
                  <a:gd name="connsiteX20" fmla="*/ 1753166 w 2531405"/>
                  <a:gd name="connsiteY20" fmla="*/ 830521 h 3363171"/>
                  <a:gd name="connsiteX21" fmla="*/ 1603123 w 2531405"/>
                  <a:gd name="connsiteY21" fmla="*/ 593982 h 3363171"/>
                  <a:gd name="connsiteX22" fmla="*/ 1571317 w 2531405"/>
                  <a:gd name="connsiteY22" fmla="*/ 578080 h 3363171"/>
                  <a:gd name="connsiteX23" fmla="*/ 1515658 w 2531405"/>
                  <a:gd name="connsiteY23" fmla="*/ 538323 h 3363171"/>
                  <a:gd name="connsiteX24" fmla="*/ 1491804 w 2531405"/>
                  <a:gd name="connsiteY24" fmla="*/ 514469 h 3363171"/>
                  <a:gd name="connsiteX25" fmla="*/ 1444096 w 2531405"/>
                  <a:gd name="connsiteY25" fmla="*/ 498567 h 3363171"/>
                  <a:gd name="connsiteX26" fmla="*/ 1404340 w 2531405"/>
                  <a:gd name="connsiteY26" fmla="*/ 482664 h 3363171"/>
                  <a:gd name="connsiteX27" fmla="*/ 1207176 w 2531405"/>
                  <a:gd name="connsiteY27" fmla="*/ 314711 h 3363171"/>
                  <a:gd name="connsiteX28" fmla="*/ 1209238 w 2531405"/>
                  <a:gd name="connsiteY28" fmla="*/ 126725 h 3363171"/>
                  <a:gd name="connsiteX29" fmla="*/ 1120161 w 2531405"/>
                  <a:gd name="connsiteY29" fmla="*/ 40232 h 3363171"/>
                  <a:gd name="connsiteX30" fmla="*/ 878688 w 2531405"/>
                  <a:gd name="connsiteY30" fmla="*/ 10962 h 3363171"/>
                  <a:gd name="connsiteX31" fmla="*/ 714809 w 2531405"/>
                  <a:gd name="connsiteY31" fmla="*/ 106007 h 3363171"/>
                  <a:gd name="connsiteX32" fmla="*/ 740161 w 2531405"/>
                  <a:gd name="connsiteY32" fmla="*/ 341541 h 3363171"/>
                  <a:gd name="connsiteX33" fmla="*/ 521745 w 2531405"/>
                  <a:gd name="connsiteY33" fmla="*/ 498567 h 3363171"/>
                  <a:gd name="connsiteX34" fmla="*/ 306568 w 2531405"/>
                  <a:gd name="connsiteY34" fmla="*/ 325638 h 3363171"/>
                  <a:gd name="connsiteX35" fmla="*/ 121991 w 2531405"/>
                  <a:gd name="connsiteY35" fmla="*/ 334900 h 3363171"/>
                  <a:gd name="connsiteX36" fmla="*/ 224943 w 2531405"/>
                  <a:gd name="connsiteY36" fmla="*/ 703300 h 3363171"/>
                  <a:gd name="connsiteX37" fmla="*/ 115736 w 2531405"/>
                  <a:gd name="connsiteY37" fmla="*/ 982572 h 3363171"/>
                  <a:gd name="connsiteX0" fmla="*/ 512702 w 2928371"/>
                  <a:gd name="connsiteY0" fmla="*/ 982572 h 3363171"/>
                  <a:gd name="connsiteX1" fmla="*/ 640416 w 2928371"/>
                  <a:gd name="connsiteY1" fmla="*/ 1211208 h 3363171"/>
                  <a:gd name="connsiteX2" fmla="*/ 665438 w 2928371"/>
                  <a:gd name="connsiteY2" fmla="*/ 1524470 h 3363171"/>
                  <a:gd name="connsiteX3" fmla="*/ 835469 w 2928371"/>
                  <a:gd name="connsiteY3" fmla="*/ 1563067 h 3363171"/>
                  <a:gd name="connsiteX4" fmla="*/ 858243 w 2928371"/>
                  <a:gd name="connsiteY4" fmla="*/ 1720092 h 3363171"/>
                  <a:gd name="connsiteX5" fmla="*/ 403600 w 2928371"/>
                  <a:gd name="connsiteY5" fmla="*/ 1588720 h 3363171"/>
                  <a:gd name="connsiteX6" fmla="*/ 69139 w 2928371"/>
                  <a:gd name="connsiteY6" fmla="*/ 1536029 h 3363171"/>
                  <a:gd name="connsiteX7" fmla="*/ 818436 w 2928371"/>
                  <a:gd name="connsiteY7" fmla="*/ 2970348 h 3363171"/>
                  <a:gd name="connsiteX8" fmla="*/ 930786 w 2928371"/>
                  <a:gd name="connsiteY8" fmla="*/ 3159179 h 3363171"/>
                  <a:gd name="connsiteX9" fmla="*/ 1146179 w 2928371"/>
                  <a:gd name="connsiteY9" fmla="*/ 3344042 h 3363171"/>
                  <a:gd name="connsiteX10" fmla="*/ 1232613 w 2928371"/>
                  <a:gd name="connsiteY10" fmla="*/ 3348759 h 3363171"/>
                  <a:gd name="connsiteX11" fmla="*/ 1334241 w 2928371"/>
                  <a:gd name="connsiteY11" fmla="*/ 3257571 h 3363171"/>
                  <a:gd name="connsiteX12" fmla="*/ 1546864 w 2928371"/>
                  <a:gd name="connsiteY12" fmla="*/ 2632442 h 3363171"/>
                  <a:gd name="connsiteX13" fmla="*/ 1922913 w 2928371"/>
                  <a:gd name="connsiteY13" fmla="*/ 2376018 h 3363171"/>
                  <a:gd name="connsiteX14" fmla="*/ 2158084 w 2928371"/>
                  <a:gd name="connsiteY14" fmla="*/ 2101706 h 3363171"/>
                  <a:gd name="connsiteX15" fmla="*/ 2331305 w 2928371"/>
                  <a:gd name="connsiteY15" fmla="*/ 2104698 h 3363171"/>
                  <a:gd name="connsiteX16" fmla="*/ 2692589 w 2928371"/>
                  <a:gd name="connsiteY16" fmla="*/ 2069900 h 3363171"/>
                  <a:gd name="connsiteX17" fmla="*/ 2889311 w 2928371"/>
                  <a:gd name="connsiteY17" fmla="*/ 1855215 h 3363171"/>
                  <a:gd name="connsiteX18" fmla="*/ 2637961 w 2928371"/>
                  <a:gd name="connsiteY18" fmla="*/ 1560040 h 3363171"/>
                  <a:gd name="connsiteX19" fmla="*/ 2402633 w 2928371"/>
                  <a:gd name="connsiteY19" fmla="*/ 1360188 h 3363171"/>
                  <a:gd name="connsiteX20" fmla="*/ 2379690 w 2928371"/>
                  <a:gd name="connsiteY20" fmla="*/ 1164476 h 3363171"/>
                  <a:gd name="connsiteX21" fmla="*/ 2150132 w 2928371"/>
                  <a:gd name="connsiteY21" fmla="*/ 830521 h 3363171"/>
                  <a:gd name="connsiteX22" fmla="*/ 2000089 w 2928371"/>
                  <a:gd name="connsiteY22" fmla="*/ 593982 h 3363171"/>
                  <a:gd name="connsiteX23" fmla="*/ 1968283 w 2928371"/>
                  <a:gd name="connsiteY23" fmla="*/ 578080 h 3363171"/>
                  <a:gd name="connsiteX24" fmla="*/ 1912624 w 2928371"/>
                  <a:gd name="connsiteY24" fmla="*/ 538323 h 3363171"/>
                  <a:gd name="connsiteX25" fmla="*/ 1888770 w 2928371"/>
                  <a:gd name="connsiteY25" fmla="*/ 514469 h 3363171"/>
                  <a:gd name="connsiteX26" fmla="*/ 1841062 w 2928371"/>
                  <a:gd name="connsiteY26" fmla="*/ 498567 h 3363171"/>
                  <a:gd name="connsiteX27" fmla="*/ 1801306 w 2928371"/>
                  <a:gd name="connsiteY27" fmla="*/ 482664 h 3363171"/>
                  <a:gd name="connsiteX28" fmla="*/ 1604142 w 2928371"/>
                  <a:gd name="connsiteY28" fmla="*/ 314711 h 3363171"/>
                  <a:gd name="connsiteX29" fmla="*/ 1606204 w 2928371"/>
                  <a:gd name="connsiteY29" fmla="*/ 126725 h 3363171"/>
                  <a:gd name="connsiteX30" fmla="*/ 1517127 w 2928371"/>
                  <a:gd name="connsiteY30" fmla="*/ 40232 h 3363171"/>
                  <a:gd name="connsiteX31" fmla="*/ 1275654 w 2928371"/>
                  <a:gd name="connsiteY31" fmla="*/ 10962 h 3363171"/>
                  <a:gd name="connsiteX32" fmla="*/ 1111775 w 2928371"/>
                  <a:gd name="connsiteY32" fmla="*/ 106007 h 3363171"/>
                  <a:gd name="connsiteX33" fmla="*/ 1137127 w 2928371"/>
                  <a:gd name="connsiteY33" fmla="*/ 341541 h 3363171"/>
                  <a:gd name="connsiteX34" fmla="*/ 918711 w 2928371"/>
                  <a:gd name="connsiteY34" fmla="*/ 498567 h 3363171"/>
                  <a:gd name="connsiteX35" fmla="*/ 703534 w 2928371"/>
                  <a:gd name="connsiteY35" fmla="*/ 325638 h 3363171"/>
                  <a:gd name="connsiteX36" fmla="*/ 518957 w 2928371"/>
                  <a:gd name="connsiteY36" fmla="*/ 334900 h 3363171"/>
                  <a:gd name="connsiteX37" fmla="*/ 621909 w 2928371"/>
                  <a:gd name="connsiteY37" fmla="*/ 703300 h 3363171"/>
                  <a:gd name="connsiteX38" fmla="*/ 512702 w 2928371"/>
                  <a:gd name="connsiteY38" fmla="*/ 982572 h 3363171"/>
                  <a:gd name="connsiteX0" fmla="*/ 512702 w 2928371"/>
                  <a:gd name="connsiteY0" fmla="*/ 982572 h 3363171"/>
                  <a:gd name="connsiteX1" fmla="*/ 640416 w 2928371"/>
                  <a:gd name="connsiteY1" fmla="*/ 1211208 h 3363171"/>
                  <a:gd name="connsiteX2" fmla="*/ 665438 w 2928371"/>
                  <a:gd name="connsiteY2" fmla="*/ 1524470 h 3363171"/>
                  <a:gd name="connsiteX3" fmla="*/ 835469 w 2928371"/>
                  <a:gd name="connsiteY3" fmla="*/ 1563067 h 3363171"/>
                  <a:gd name="connsiteX4" fmla="*/ 858243 w 2928371"/>
                  <a:gd name="connsiteY4" fmla="*/ 1720092 h 3363171"/>
                  <a:gd name="connsiteX5" fmla="*/ 403600 w 2928371"/>
                  <a:gd name="connsiteY5" fmla="*/ 1588720 h 3363171"/>
                  <a:gd name="connsiteX6" fmla="*/ 69139 w 2928371"/>
                  <a:gd name="connsiteY6" fmla="*/ 1536029 h 3363171"/>
                  <a:gd name="connsiteX7" fmla="*/ 393830 w 2928371"/>
                  <a:gd name="connsiteY7" fmla="*/ 2173041 h 3363171"/>
                  <a:gd name="connsiteX8" fmla="*/ 818436 w 2928371"/>
                  <a:gd name="connsiteY8" fmla="*/ 2970348 h 3363171"/>
                  <a:gd name="connsiteX9" fmla="*/ 930786 w 2928371"/>
                  <a:gd name="connsiteY9" fmla="*/ 3159179 h 3363171"/>
                  <a:gd name="connsiteX10" fmla="*/ 1146179 w 2928371"/>
                  <a:gd name="connsiteY10" fmla="*/ 3344042 h 3363171"/>
                  <a:gd name="connsiteX11" fmla="*/ 1232613 w 2928371"/>
                  <a:gd name="connsiteY11" fmla="*/ 3348759 h 3363171"/>
                  <a:gd name="connsiteX12" fmla="*/ 1334241 w 2928371"/>
                  <a:gd name="connsiteY12" fmla="*/ 3257571 h 3363171"/>
                  <a:gd name="connsiteX13" fmla="*/ 1546864 w 2928371"/>
                  <a:gd name="connsiteY13" fmla="*/ 2632442 h 3363171"/>
                  <a:gd name="connsiteX14" fmla="*/ 1922913 w 2928371"/>
                  <a:gd name="connsiteY14" fmla="*/ 2376018 h 3363171"/>
                  <a:gd name="connsiteX15" fmla="*/ 2158084 w 2928371"/>
                  <a:gd name="connsiteY15" fmla="*/ 2101706 h 3363171"/>
                  <a:gd name="connsiteX16" fmla="*/ 2331305 w 2928371"/>
                  <a:gd name="connsiteY16" fmla="*/ 2104698 h 3363171"/>
                  <a:gd name="connsiteX17" fmla="*/ 2692589 w 2928371"/>
                  <a:gd name="connsiteY17" fmla="*/ 2069900 h 3363171"/>
                  <a:gd name="connsiteX18" fmla="*/ 2889311 w 2928371"/>
                  <a:gd name="connsiteY18" fmla="*/ 1855215 h 3363171"/>
                  <a:gd name="connsiteX19" fmla="*/ 2637961 w 2928371"/>
                  <a:gd name="connsiteY19" fmla="*/ 1560040 h 3363171"/>
                  <a:gd name="connsiteX20" fmla="*/ 2402633 w 2928371"/>
                  <a:gd name="connsiteY20" fmla="*/ 1360188 h 3363171"/>
                  <a:gd name="connsiteX21" fmla="*/ 2379690 w 2928371"/>
                  <a:gd name="connsiteY21" fmla="*/ 1164476 h 3363171"/>
                  <a:gd name="connsiteX22" fmla="*/ 2150132 w 2928371"/>
                  <a:gd name="connsiteY22" fmla="*/ 830521 h 3363171"/>
                  <a:gd name="connsiteX23" fmla="*/ 2000089 w 2928371"/>
                  <a:gd name="connsiteY23" fmla="*/ 593982 h 3363171"/>
                  <a:gd name="connsiteX24" fmla="*/ 1968283 w 2928371"/>
                  <a:gd name="connsiteY24" fmla="*/ 578080 h 3363171"/>
                  <a:gd name="connsiteX25" fmla="*/ 1912624 w 2928371"/>
                  <a:gd name="connsiteY25" fmla="*/ 538323 h 3363171"/>
                  <a:gd name="connsiteX26" fmla="*/ 1888770 w 2928371"/>
                  <a:gd name="connsiteY26" fmla="*/ 514469 h 3363171"/>
                  <a:gd name="connsiteX27" fmla="*/ 1841062 w 2928371"/>
                  <a:gd name="connsiteY27" fmla="*/ 498567 h 3363171"/>
                  <a:gd name="connsiteX28" fmla="*/ 1801306 w 2928371"/>
                  <a:gd name="connsiteY28" fmla="*/ 482664 h 3363171"/>
                  <a:gd name="connsiteX29" fmla="*/ 1604142 w 2928371"/>
                  <a:gd name="connsiteY29" fmla="*/ 314711 h 3363171"/>
                  <a:gd name="connsiteX30" fmla="*/ 1606204 w 2928371"/>
                  <a:gd name="connsiteY30" fmla="*/ 126725 h 3363171"/>
                  <a:gd name="connsiteX31" fmla="*/ 1517127 w 2928371"/>
                  <a:gd name="connsiteY31" fmla="*/ 40232 h 3363171"/>
                  <a:gd name="connsiteX32" fmla="*/ 1275654 w 2928371"/>
                  <a:gd name="connsiteY32" fmla="*/ 10962 h 3363171"/>
                  <a:gd name="connsiteX33" fmla="*/ 1111775 w 2928371"/>
                  <a:gd name="connsiteY33" fmla="*/ 106007 h 3363171"/>
                  <a:gd name="connsiteX34" fmla="*/ 1137127 w 2928371"/>
                  <a:gd name="connsiteY34" fmla="*/ 341541 h 3363171"/>
                  <a:gd name="connsiteX35" fmla="*/ 918711 w 2928371"/>
                  <a:gd name="connsiteY35" fmla="*/ 498567 h 3363171"/>
                  <a:gd name="connsiteX36" fmla="*/ 703534 w 2928371"/>
                  <a:gd name="connsiteY36" fmla="*/ 325638 h 3363171"/>
                  <a:gd name="connsiteX37" fmla="*/ 518957 w 2928371"/>
                  <a:gd name="connsiteY37" fmla="*/ 334900 h 3363171"/>
                  <a:gd name="connsiteX38" fmla="*/ 621909 w 2928371"/>
                  <a:gd name="connsiteY38" fmla="*/ 703300 h 3363171"/>
                  <a:gd name="connsiteX39" fmla="*/ 512702 w 2928371"/>
                  <a:gd name="connsiteY39" fmla="*/ 982572 h 3363171"/>
                  <a:gd name="connsiteX0" fmla="*/ 512702 w 2928371"/>
                  <a:gd name="connsiteY0" fmla="*/ 982572 h 3363171"/>
                  <a:gd name="connsiteX1" fmla="*/ 640416 w 2928371"/>
                  <a:gd name="connsiteY1" fmla="*/ 1211208 h 3363171"/>
                  <a:gd name="connsiteX2" fmla="*/ 665438 w 2928371"/>
                  <a:gd name="connsiteY2" fmla="*/ 1524470 h 3363171"/>
                  <a:gd name="connsiteX3" fmla="*/ 835469 w 2928371"/>
                  <a:gd name="connsiteY3" fmla="*/ 1563067 h 3363171"/>
                  <a:gd name="connsiteX4" fmla="*/ 858243 w 2928371"/>
                  <a:gd name="connsiteY4" fmla="*/ 1720092 h 3363171"/>
                  <a:gd name="connsiteX5" fmla="*/ 403600 w 2928371"/>
                  <a:gd name="connsiteY5" fmla="*/ 1588720 h 3363171"/>
                  <a:gd name="connsiteX6" fmla="*/ 69139 w 2928371"/>
                  <a:gd name="connsiteY6" fmla="*/ 1536029 h 3363171"/>
                  <a:gd name="connsiteX7" fmla="*/ 393830 w 2928371"/>
                  <a:gd name="connsiteY7" fmla="*/ 2173041 h 3363171"/>
                  <a:gd name="connsiteX8" fmla="*/ 818436 w 2928371"/>
                  <a:gd name="connsiteY8" fmla="*/ 2970348 h 3363171"/>
                  <a:gd name="connsiteX9" fmla="*/ 930786 w 2928371"/>
                  <a:gd name="connsiteY9" fmla="*/ 3159179 h 3363171"/>
                  <a:gd name="connsiteX10" fmla="*/ 1146179 w 2928371"/>
                  <a:gd name="connsiteY10" fmla="*/ 3344042 h 3363171"/>
                  <a:gd name="connsiteX11" fmla="*/ 1232613 w 2928371"/>
                  <a:gd name="connsiteY11" fmla="*/ 3348759 h 3363171"/>
                  <a:gd name="connsiteX12" fmla="*/ 1334241 w 2928371"/>
                  <a:gd name="connsiteY12" fmla="*/ 3257571 h 3363171"/>
                  <a:gd name="connsiteX13" fmla="*/ 1546864 w 2928371"/>
                  <a:gd name="connsiteY13" fmla="*/ 2632442 h 3363171"/>
                  <a:gd name="connsiteX14" fmla="*/ 1922913 w 2928371"/>
                  <a:gd name="connsiteY14" fmla="*/ 2376018 h 3363171"/>
                  <a:gd name="connsiteX15" fmla="*/ 2158084 w 2928371"/>
                  <a:gd name="connsiteY15" fmla="*/ 2101706 h 3363171"/>
                  <a:gd name="connsiteX16" fmla="*/ 2331305 w 2928371"/>
                  <a:gd name="connsiteY16" fmla="*/ 2104698 h 3363171"/>
                  <a:gd name="connsiteX17" fmla="*/ 2692589 w 2928371"/>
                  <a:gd name="connsiteY17" fmla="*/ 2069900 h 3363171"/>
                  <a:gd name="connsiteX18" fmla="*/ 2889311 w 2928371"/>
                  <a:gd name="connsiteY18" fmla="*/ 1855215 h 3363171"/>
                  <a:gd name="connsiteX19" fmla="*/ 2637961 w 2928371"/>
                  <a:gd name="connsiteY19" fmla="*/ 1560040 h 3363171"/>
                  <a:gd name="connsiteX20" fmla="*/ 2402633 w 2928371"/>
                  <a:gd name="connsiteY20" fmla="*/ 1360188 h 3363171"/>
                  <a:gd name="connsiteX21" fmla="*/ 2379690 w 2928371"/>
                  <a:gd name="connsiteY21" fmla="*/ 1164476 h 3363171"/>
                  <a:gd name="connsiteX22" fmla="*/ 2150132 w 2928371"/>
                  <a:gd name="connsiteY22" fmla="*/ 830521 h 3363171"/>
                  <a:gd name="connsiteX23" fmla="*/ 2000089 w 2928371"/>
                  <a:gd name="connsiteY23" fmla="*/ 593982 h 3363171"/>
                  <a:gd name="connsiteX24" fmla="*/ 1968283 w 2928371"/>
                  <a:gd name="connsiteY24" fmla="*/ 578080 h 3363171"/>
                  <a:gd name="connsiteX25" fmla="*/ 1912624 w 2928371"/>
                  <a:gd name="connsiteY25" fmla="*/ 538323 h 3363171"/>
                  <a:gd name="connsiteX26" fmla="*/ 1888770 w 2928371"/>
                  <a:gd name="connsiteY26" fmla="*/ 514469 h 3363171"/>
                  <a:gd name="connsiteX27" fmla="*/ 1841062 w 2928371"/>
                  <a:gd name="connsiteY27" fmla="*/ 498567 h 3363171"/>
                  <a:gd name="connsiteX28" fmla="*/ 1801306 w 2928371"/>
                  <a:gd name="connsiteY28" fmla="*/ 482664 h 3363171"/>
                  <a:gd name="connsiteX29" fmla="*/ 1604142 w 2928371"/>
                  <a:gd name="connsiteY29" fmla="*/ 314711 h 3363171"/>
                  <a:gd name="connsiteX30" fmla="*/ 1606204 w 2928371"/>
                  <a:gd name="connsiteY30" fmla="*/ 126725 h 3363171"/>
                  <a:gd name="connsiteX31" fmla="*/ 1517127 w 2928371"/>
                  <a:gd name="connsiteY31" fmla="*/ 40232 h 3363171"/>
                  <a:gd name="connsiteX32" fmla="*/ 1275654 w 2928371"/>
                  <a:gd name="connsiteY32" fmla="*/ 10962 h 3363171"/>
                  <a:gd name="connsiteX33" fmla="*/ 1111775 w 2928371"/>
                  <a:gd name="connsiteY33" fmla="*/ 106007 h 3363171"/>
                  <a:gd name="connsiteX34" fmla="*/ 1137127 w 2928371"/>
                  <a:gd name="connsiteY34" fmla="*/ 341541 h 3363171"/>
                  <a:gd name="connsiteX35" fmla="*/ 918711 w 2928371"/>
                  <a:gd name="connsiteY35" fmla="*/ 498567 h 3363171"/>
                  <a:gd name="connsiteX36" fmla="*/ 703534 w 2928371"/>
                  <a:gd name="connsiteY36" fmla="*/ 325638 h 3363171"/>
                  <a:gd name="connsiteX37" fmla="*/ 518957 w 2928371"/>
                  <a:gd name="connsiteY37" fmla="*/ 334900 h 3363171"/>
                  <a:gd name="connsiteX38" fmla="*/ 621909 w 2928371"/>
                  <a:gd name="connsiteY38" fmla="*/ 703300 h 3363171"/>
                  <a:gd name="connsiteX39" fmla="*/ 512702 w 2928371"/>
                  <a:gd name="connsiteY39" fmla="*/ 982572 h 3363171"/>
                  <a:gd name="connsiteX0" fmla="*/ 512702 w 2928371"/>
                  <a:gd name="connsiteY0" fmla="*/ 982572 h 3363171"/>
                  <a:gd name="connsiteX1" fmla="*/ 640416 w 2928371"/>
                  <a:gd name="connsiteY1" fmla="*/ 1211208 h 3363171"/>
                  <a:gd name="connsiteX2" fmla="*/ 665438 w 2928371"/>
                  <a:gd name="connsiteY2" fmla="*/ 1524470 h 3363171"/>
                  <a:gd name="connsiteX3" fmla="*/ 835469 w 2928371"/>
                  <a:gd name="connsiteY3" fmla="*/ 1563067 h 3363171"/>
                  <a:gd name="connsiteX4" fmla="*/ 858243 w 2928371"/>
                  <a:gd name="connsiteY4" fmla="*/ 1720092 h 3363171"/>
                  <a:gd name="connsiteX5" fmla="*/ 403600 w 2928371"/>
                  <a:gd name="connsiteY5" fmla="*/ 1588720 h 3363171"/>
                  <a:gd name="connsiteX6" fmla="*/ 69139 w 2928371"/>
                  <a:gd name="connsiteY6" fmla="*/ 1536029 h 3363171"/>
                  <a:gd name="connsiteX7" fmla="*/ 393830 w 2928371"/>
                  <a:gd name="connsiteY7" fmla="*/ 2173041 h 3363171"/>
                  <a:gd name="connsiteX8" fmla="*/ 606533 w 2928371"/>
                  <a:gd name="connsiteY8" fmla="*/ 2314598 h 3363171"/>
                  <a:gd name="connsiteX9" fmla="*/ 818436 w 2928371"/>
                  <a:gd name="connsiteY9" fmla="*/ 2970348 h 3363171"/>
                  <a:gd name="connsiteX10" fmla="*/ 930786 w 2928371"/>
                  <a:gd name="connsiteY10" fmla="*/ 3159179 h 3363171"/>
                  <a:gd name="connsiteX11" fmla="*/ 1146179 w 2928371"/>
                  <a:gd name="connsiteY11" fmla="*/ 3344042 h 3363171"/>
                  <a:gd name="connsiteX12" fmla="*/ 1232613 w 2928371"/>
                  <a:gd name="connsiteY12" fmla="*/ 3348759 h 3363171"/>
                  <a:gd name="connsiteX13" fmla="*/ 1334241 w 2928371"/>
                  <a:gd name="connsiteY13" fmla="*/ 3257571 h 3363171"/>
                  <a:gd name="connsiteX14" fmla="*/ 1546864 w 2928371"/>
                  <a:gd name="connsiteY14" fmla="*/ 2632442 h 3363171"/>
                  <a:gd name="connsiteX15" fmla="*/ 1922913 w 2928371"/>
                  <a:gd name="connsiteY15" fmla="*/ 2376018 h 3363171"/>
                  <a:gd name="connsiteX16" fmla="*/ 2158084 w 2928371"/>
                  <a:gd name="connsiteY16" fmla="*/ 2101706 h 3363171"/>
                  <a:gd name="connsiteX17" fmla="*/ 2331305 w 2928371"/>
                  <a:gd name="connsiteY17" fmla="*/ 2104698 h 3363171"/>
                  <a:gd name="connsiteX18" fmla="*/ 2692589 w 2928371"/>
                  <a:gd name="connsiteY18" fmla="*/ 2069900 h 3363171"/>
                  <a:gd name="connsiteX19" fmla="*/ 2889311 w 2928371"/>
                  <a:gd name="connsiteY19" fmla="*/ 1855215 h 3363171"/>
                  <a:gd name="connsiteX20" fmla="*/ 2637961 w 2928371"/>
                  <a:gd name="connsiteY20" fmla="*/ 1560040 h 3363171"/>
                  <a:gd name="connsiteX21" fmla="*/ 2402633 w 2928371"/>
                  <a:gd name="connsiteY21" fmla="*/ 1360188 h 3363171"/>
                  <a:gd name="connsiteX22" fmla="*/ 2379690 w 2928371"/>
                  <a:gd name="connsiteY22" fmla="*/ 1164476 h 3363171"/>
                  <a:gd name="connsiteX23" fmla="*/ 2150132 w 2928371"/>
                  <a:gd name="connsiteY23" fmla="*/ 830521 h 3363171"/>
                  <a:gd name="connsiteX24" fmla="*/ 2000089 w 2928371"/>
                  <a:gd name="connsiteY24" fmla="*/ 593982 h 3363171"/>
                  <a:gd name="connsiteX25" fmla="*/ 1968283 w 2928371"/>
                  <a:gd name="connsiteY25" fmla="*/ 578080 h 3363171"/>
                  <a:gd name="connsiteX26" fmla="*/ 1912624 w 2928371"/>
                  <a:gd name="connsiteY26" fmla="*/ 538323 h 3363171"/>
                  <a:gd name="connsiteX27" fmla="*/ 1888770 w 2928371"/>
                  <a:gd name="connsiteY27" fmla="*/ 514469 h 3363171"/>
                  <a:gd name="connsiteX28" fmla="*/ 1841062 w 2928371"/>
                  <a:gd name="connsiteY28" fmla="*/ 498567 h 3363171"/>
                  <a:gd name="connsiteX29" fmla="*/ 1801306 w 2928371"/>
                  <a:gd name="connsiteY29" fmla="*/ 482664 h 3363171"/>
                  <a:gd name="connsiteX30" fmla="*/ 1604142 w 2928371"/>
                  <a:gd name="connsiteY30" fmla="*/ 314711 h 3363171"/>
                  <a:gd name="connsiteX31" fmla="*/ 1606204 w 2928371"/>
                  <a:gd name="connsiteY31" fmla="*/ 126725 h 3363171"/>
                  <a:gd name="connsiteX32" fmla="*/ 1517127 w 2928371"/>
                  <a:gd name="connsiteY32" fmla="*/ 40232 h 3363171"/>
                  <a:gd name="connsiteX33" fmla="*/ 1275654 w 2928371"/>
                  <a:gd name="connsiteY33" fmla="*/ 10962 h 3363171"/>
                  <a:gd name="connsiteX34" fmla="*/ 1111775 w 2928371"/>
                  <a:gd name="connsiteY34" fmla="*/ 106007 h 3363171"/>
                  <a:gd name="connsiteX35" fmla="*/ 1137127 w 2928371"/>
                  <a:gd name="connsiteY35" fmla="*/ 341541 h 3363171"/>
                  <a:gd name="connsiteX36" fmla="*/ 918711 w 2928371"/>
                  <a:gd name="connsiteY36" fmla="*/ 498567 h 3363171"/>
                  <a:gd name="connsiteX37" fmla="*/ 703534 w 2928371"/>
                  <a:gd name="connsiteY37" fmla="*/ 325638 h 3363171"/>
                  <a:gd name="connsiteX38" fmla="*/ 518957 w 2928371"/>
                  <a:gd name="connsiteY38" fmla="*/ 334900 h 3363171"/>
                  <a:gd name="connsiteX39" fmla="*/ 621909 w 2928371"/>
                  <a:gd name="connsiteY39" fmla="*/ 703300 h 3363171"/>
                  <a:gd name="connsiteX40" fmla="*/ 512702 w 2928371"/>
                  <a:gd name="connsiteY40" fmla="*/ 982572 h 3363171"/>
                  <a:gd name="connsiteX0" fmla="*/ 512702 w 2928371"/>
                  <a:gd name="connsiteY0" fmla="*/ 982572 h 3363171"/>
                  <a:gd name="connsiteX1" fmla="*/ 640416 w 2928371"/>
                  <a:gd name="connsiteY1" fmla="*/ 1211208 h 3363171"/>
                  <a:gd name="connsiteX2" fmla="*/ 665438 w 2928371"/>
                  <a:gd name="connsiteY2" fmla="*/ 1524470 h 3363171"/>
                  <a:gd name="connsiteX3" fmla="*/ 835469 w 2928371"/>
                  <a:gd name="connsiteY3" fmla="*/ 1563067 h 3363171"/>
                  <a:gd name="connsiteX4" fmla="*/ 858243 w 2928371"/>
                  <a:gd name="connsiteY4" fmla="*/ 1720092 h 3363171"/>
                  <a:gd name="connsiteX5" fmla="*/ 403600 w 2928371"/>
                  <a:gd name="connsiteY5" fmla="*/ 1588720 h 3363171"/>
                  <a:gd name="connsiteX6" fmla="*/ 69139 w 2928371"/>
                  <a:gd name="connsiteY6" fmla="*/ 1536029 h 3363171"/>
                  <a:gd name="connsiteX7" fmla="*/ 393830 w 2928371"/>
                  <a:gd name="connsiteY7" fmla="*/ 2173041 h 3363171"/>
                  <a:gd name="connsiteX8" fmla="*/ 606533 w 2928371"/>
                  <a:gd name="connsiteY8" fmla="*/ 2314598 h 3363171"/>
                  <a:gd name="connsiteX9" fmla="*/ 795184 w 2928371"/>
                  <a:gd name="connsiteY9" fmla="*/ 2550529 h 3363171"/>
                  <a:gd name="connsiteX10" fmla="*/ 818436 w 2928371"/>
                  <a:gd name="connsiteY10" fmla="*/ 2970348 h 3363171"/>
                  <a:gd name="connsiteX11" fmla="*/ 930786 w 2928371"/>
                  <a:gd name="connsiteY11" fmla="*/ 3159179 h 3363171"/>
                  <a:gd name="connsiteX12" fmla="*/ 1146179 w 2928371"/>
                  <a:gd name="connsiteY12" fmla="*/ 3344042 h 3363171"/>
                  <a:gd name="connsiteX13" fmla="*/ 1232613 w 2928371"/>
                  <a:gd name="connsiteY13" fmla="*/ 3348759 h 3363171"/>
                  <a:gd name="connsiteX14" fmla="*/ 1334241 w 2928371"/>
                  <a:gd name="connsiteY14" fmla="*/ 3257571 h 3363171"/>
                  <a:gd name="connsiteX15" fmla="*/ 1546864 w 2928371"/>
                  <a:gd name="connsiteY15" fmla="*/ 2632442 h 3363171"/>
                  <a:gd name="connsiteX16" fmla="*/ 1922913 w 2928371"/>
                  <a:gd name="connsiteY16" fmla="*/ 2376018 h 3363171"/>
                  <a:gd name="connsiteX17" fmla="*/ 2158084 w 2928371"/>
                  <a:gd name="connsiteY17" fmla="*/ 2101706 h 3363171"/>
                  <a:gd name="connsiteX18" fmla="*/ 2331305 w 2928371"/>
                  <a:gd name="connsiteY18" fmla="*/ 2104698 h 3363171"/>
                  <a:gd name="connsiteX19" fmla="*/ 2692589 w 2928371"/>
                  <a:gd name="connsiteY19" fmla="*/ 2069900 h 3363171"/>
                  <a:gd name="connsiteX20" fmla="*/ 2889311 w 2928371"/>
                  <a:gd name="connsiteY20" fmla="*/ 1855215 h 3363171"/>
                  <a:gd name="connsiteX21" fmla="*/ 2637961 w 2928371"/>
                  <a:gd name="connsiteY21" fmla="*/ 1560040 h 3363171"/>
                  <a:gd name="connsiteX22" fmla="*/ 2402633 w 2928371"/>
                  <a:gd name="connsiteY22" fmla="*/ 1360188 h 3363171"/>
                  <a:gd name="connsiteX23" fmla="*/ 2379690 w 2928371"/>
                  <a:gd name="connsiteY23" fmla="*/ 1164476 h 3363171"/>
                  <a:gd name="connsiteX24" fmla="*/ 2150132 w 2928371"/>
                  <a:gd name="connsiteY24" fmla="*/ 830521 h 3363171"/>
                  <a:gd name="connsiteX25" fmla="*/ 2000089 w 2928371"/>
                  <a:gd name="connsiteY25" fmla="*/ 593982 h 3363171"/>
                  <a:gd name="connsiteX26" fmla="*/ 1968283 w 2928371"/>
                  <a:gd name="connsiteY26" fmla="*/ 578080 h 3363171"/>
                  <a:gd name="connsiteX27" fmla="*/ 1912624 w 2928371"/>
                  <a:gd name="connsiteY27" fmla="*/ 538323 h 3363171"/>
                  <a:gd name="connsiteX28" fmla="*/ 1888770 w 2928371"/>
                  <a:gd name="connsiteY28" fmla="*/ 514469 h 3363171"/>
                  <a:gd name="connsiteX29" fmla="*/ 1841062 w 2928371"/>
                  <a:gd name="connsiteY29" fmla="*/ 498567 h 3363171"/>
                  <a:gd name="connsiteX30" fmla="*/ 1801306 w 2928371"/>
                  <a:gd name="connsiteY30" fmla="*/ 482664 h 3363171"/>
                  <a:gd name="connsiteX31" fmla="*/ 1604142 w 2928371"/>
                  <a:gd name="connsiteY31" fmla="*/ 314711 h 3363171"/>
                  <a:gd name="connsiteX32" fmla="*/ 1606204 w 2928371"/>
                  <a:gd name="connsiteY32" fmla="*/ 126725 h 3363171"/>
                  <a:gd name="connsiteX33" fmla="*/ 1517127 w 2928371"/>
                  <a:gd name="connsiteY33" fmla="*/ 40232 h 3363171"/>
                  <a:gd name="connsiteX34" fmla="*/ 1275654 w 2928371"/>
                  <a:gd name="connsiteY34" fmla="*/ 10962 h 3363171"/>
                  <a:gd name="connsiteX35" fmla="*/ 1111775 w 2928371"/>
                  <a:gd name="connsiteY35" fmla="*/ 106007 h 3363171"/>
                  <a:gd name="connsiteX36" fmla="*/ 1137127 w 2928371"/>
                  <a:gd name="connsiteY36" fmla="*/ 341541 h 3363171"/>
                  <a:gd name="connsiteX37" fmla="*/ 918711 w 2928371"/>
                  <a:gd name="connsiteY37" fmla="*/ 498567 h 3363171"/>
                  <a:gd name="connsiteX38" fmla="*/ 703534 w 2928371"/>
                  <a:gd name="connsiteY38" fmla="*/ 325638 h 3363171"/>
                  <a:gd name="connsiteX39" fmla="*/ 518957 w 2928371"/>
                  <a:gd name="connsiteY39" fmla="*/ 334900 h 3363171"/>
                  <a:gd name="connsiteX40" fmla="*/ 621909 w 2928371"/>
                  <a:gd name="connsiteY40" fmla="*/ 703300 h 3363171"/>
                  <a:gd name="connsiteX41" fmla="*/ 512702 w 2928371"/>
                  <a:gd name="connsiteY41" fmla="*/ 982572 h 3363171"/>
                  <a:gd name="connsiteX0" fmla="*/ 512702 w 2928371"/>
                  <a:gd name="connsiteY0" fmla="*/ 982572 h 3363171"/>
                  <a:gd name="connsiteX1" fmla="*/ 640416 w 2928371"/>
                  <a:gd name="connsiteY1" fmla="*/ 1211208 h 3363171"/>
                  <a:gd name="connsiteX2" fmla="*/ 665438 w 2928371"/>
                  <a:gd name="connsiteY2" fmla="*/ 1524470 h 3363171"/>
                  <a:gd name="connsiteX3" fmla="*/ 835469 w 2928371"/>
                  <a:gd name="connsiteY3" fmla="*/ 1563067 h 3363171"/>
                  <a:gd name="connsiteX4" fmla="*/ 858243 w 2928371"/>
                  <a:gd name="connsiteY4" fmla="*/ 1720092 h 3363171"/>
                  <a:gd name="connsiteX5" fmla="*/ 403600 w 2928371"/>
                  <a:gd name="connsiteY5" fmla="*/ 1588720 h 3363171"/>
                  <a:gd name="connsiteX6" fmla="*/ 69139 w 2928371"/>
                  <a:gd name="connsiteY6" fmla="*/ 1536029 h 3363171"/>
                  <a:gd name="connsiteX7" fmla="*/ 393830 w 2928371"/>
                  <a:gd name="connsiteY7" fmla="*/ 2173041 h 3363171"/>
                  <a:gd name="connsiteX8" fmla="*/ 606533 w 2928371"/>
                  <a:gd name="connsiteY8" fmla="*/ 2314598 h 3363171"/>
                  <a:gd name="connsiteX9" fmla="*/ 795184 w 2928371"/>
                  <a:gd name="connsiteY9" fmla="*/ 2550529 h 3363171"/>
                  <a:gd name="connsiteX10" fmla="*/ 849298 w 2928371"/>
                  <a:gd name="connsiteY10" fmla="*/ 2772304 h 3363171"/>
                  <a:gd name="connsiteX11" fmla="*/ 818436 w 2928371"/>
                  <a:gd name="connsiteY11" fmla="*/ 2970348 h 3363171"/>
                  <a:gd name="connsiteX12" fmla="*/ 930786 w 2928371"/>
                  <a:gd name="connsiteY12" fmla="*/ 3159179 h 3363171"/>
                  <a:gd name="connsiteX13" fmla="*/ 1146179 w 2928371"/>
                  <a:gd name="connsiteY13" fmla="*/ 3344042 h 3363171"/>
                  <a:gd name="connsiteX14" fmla="*/ 1232613 w 2928371"/>
                  <a:gd name="connsiteY14" fmla="*/ 3348759 h 3363171"/>
                  <a:gd name="connsiteX15" fmla="*/ 1334241 w 2928371"/>
                  <a:gd name="connsiteY15" fmla="*/ 3257571 h 3363171"/>
                  <a:gd name="connsiteX16" fmla="*/ 1546864 w 2928371"/>
                  <a:gd name="connsiteY16" fmla="*/ 2632442 h 3363171"/>
                  <a:gd name="connsiteX17" fmla="*/ 1922913 w 2928371"/>
                  <a:gd name="connsiteY17" fmla="*/ 2376018 h 3363171"/>
                  <a:gd name="connsiteX18" fmla="*/ 2158084 w 2928371"/>
                  <a:gd name="connsiteY18" fmla="*/ 2101706 h 3363171"/>
                  <a:gd name="connsiteX19" fmla="*/ 2331305 w 2928371"/>
                  <a:gd name="connsiteY19" fmla="*/ 2104698 h 3363171"/>
                  <a:gd name="connsiteX20" fmla="*/ 2692589 w 2928371"/>
                  <a:gd name="connsiteY20" fmla="*/ 2069900 h 3363171"/>
                  <a:gd name="connsiteX21" fmla="*/ 2889311 w 2928371"/>
                  <a:gd name="connsiteY21" fmla="*/ 1855215 h 3363171"/>
                  <a:gd name="connsiteX22" fmla="*/ 2637961 w 2928371"/>
                  <a:gd name="connsiteY22" fmla="*/ 1560040 h 3363171"/>
                  <a:gd name="connsiteX23" fmla="*/ 2402633 w 2928371"/>
                  <a:gd name="connsiteY23" fmla="*/ 1360188 h 3363171"/>
                  <a:gd name="connsiteX24" fmla="*/ 2379690 w 2928371"/>
                  <a:gd name="connsiteY24" fmla="*/ 1164476 h 3363171"/>
                  <a:gd name="connsiteX25" fmla="*/ 2150132 w 2928371"/>
                  <a:gd name="connsiteY25" fmla="*/ 830521 h 3363171"/>
                  <a:gd name="connsiteX26" fmla="*/ 2000089 w 2928371"/>
                  <a:gd name="connsiteY26" fmla="*/ 593982 h 3363171"/>
                  <a:gd name="connsiteX27" fmla="*/ 1968283 w 2928371"/>
                  <a:gd name="connsiteY27" fmla="*/ 578080 h 3363171"/>
                  <a:gd name="connsiteX28" fmla="*/ 1912624 w 2928371"/>
                  <a:gd name="connsiteY28" fmla="*/ 538323 h 3363171"/>
                  <a:gd name="connsiteX29" fmla="*/ 1888770 w 2928371"/>
                  <a:gd name="connsiteY29" fmla="*/ 514469 h 3363171"/>
                  <a:gd name="connsiteX30" fmla="*/ 1841062 w 2928371"/>
                  <a:gd name="connsiteY30" fmla="*/ 498567 h 3363171"/>
                  <a:gd name="connsiteX31" fmla="*/ 1801306 w 2928371"/>
                  <a:gd name="connsiteY31" fmla="*/ 482664 h 3363171"/>
                  <a:gd name="connsiteX32" fmla="*/ 1604142 w 2928371"/>
                  <a:gd name="connsiteY32" fmla="*/ 314711 h 3363171"/>
                  <a:gd name="connsiteX33" fmla="*/ 1606204 w 2928371"/>
                  <a:gd name="connsiteY33" fmla="*/ 126725 h 3363171"/>
                  <a:gd name="connsiteX34" fmla="*/ 1517127 w 2928371"/>
                  <a:gd name="connsiteY34" fmla="*/ 40232 h 3363171"/>
                  <a:gd name="connsiteX35" fmla="*/ 1275654 w 2928371"/>
                  <a:gd name="connsiteY35" fmla="*/ 10962 h 3363171"/>
                  <a:gd name="connsiteX36" fmla="*/ 1111775 w 2928371"/>
                  <a:gd name="connsiteY36" fmla="*/ 106007 h 3363171"/>
                  <a:gd name="connsiteX37" fmla="*/ 1137127 w 2928371"/>
                  <a:gd name="connsiteY37" fmla="*/ 341541 h 3363171"/>
                  <a:gd name="connsiteX38" fmla="*/ 918711 w 2928371"/>
                  <a:gd name="connsiteY38" fmla="*/ 498567 h 3363171"/>
                  <a:gd name="connsiteX39" fmla="*/ 703534 w 2928371"/>
                  <a:gd name="connsiteY39" fmla="*/ 325638 h 3363171"/>
                  <a:gd name="connsiteX40" fmla="*/ 518957 w 2928371"/>
                  <a:gd name="connsiteY40" fmla="*/ 334900 h 3363171"/>
                  <a:gd name="connsiteX41" fmla="*/ 621909 w 2928371"/>
                  <a:gd name="connsiteY41" fmla="*/ 703300 h 3363171"/>
                  <a:gd name="connsiteX42" fmla="*/ 512702 w 2928371"/>
                  <a:gd name="connsiteY42" fmla="*/ 982572 h 3363171"/>
                  <a:gd name="connsiteX0" fmla="*/ 512702 w 2928371"/>
                  <a:gd name="connsiteY0" fmla="*/ 982572 h 3363171"/>
                  <a:gd name="connsiteX1" fmla="*/ 640416 w 2928371"/>
                  <a:gd name="connsiteY1" fmla="*/ 1211208 h 3363171"/>
                  <a:gd name="connsiteX2" fmla="*/ 665438 w 2928371"/>
                  <a:gd name="connsiteY2" fmla="*/ 1524470 h 3363171"/>
                  <a:gd name="connsiteX3" fmla="*/ 835469 w 2928371"/>
                  <a:gd name="connsiteY3" fmla="*/ 1563067 h 3363171"/>
                  <a:gd name="connsiteX4" fmla="*/ 858243 w 2928371"/>
                  <a:gd name="connsiteY4" fmla="*/ 1720092 h 3363171"/>
                  <a:gd name="connsiteX5" fmla="*/ 709501 w 2928371"/>
                  <a:gd name="connsiteY5" fmla="*/ 1823864 h 3363171"/>
                  <a:gd name="connsiteX6" fmla="*/ 403600 w 2928371"/>
                  <a:gd name="connsiteY6" fmla="*/ 1588720 h 3363171"/>
                  <a:gd name="connsiteX7" fmla="*/ 69139 w 2928371"/>
                  <a:gd name="connsiteY7" fmla="*/ 1536029 h 3363171"/>
                  <a:gd name="connsiteX8" fmla="*/ 393830 w 2928371"/>
                  <a:gd name="connsiteY8" fmla="*/ 2173041 h 3363171"/>
                  <a:gd name="connsiteX9" fmla="*/ 606533 w 2928371"/>
                  <a:gd name="connsiteY9" fmla="*/ 2314598 h 3363171"/>
                  <a:gd name="connsiteX10" fmla="*/ 795184 w 2928371"/>
                  <a:gd name="connsiteY10" fmla="*/ 2550529 h 3363171"/>
                  <a:gd name="connsiteX11" fmla="*/ 849298 w 2928371"/>
                  <a:gd name="connsiteY11" fmla="*/ 2772304 h 3363171"/>
                  <a:gd name="connsiteX12" fmla="*/ 818436 w 2928371"/>
                  <a:gd name="connsiteY12" fmla="*/ 2970348 h 3363171"/>
                  <a:gd name="connsiteX13" fmla="*/ 930786 w 2928371"/>
                  <a:gd name="connsiteY13" fmla="*/ 3159179 h 3363171"/>
                  <a:gd name="connsiteX14" fmla="*/ 1146179 w 2928371"/>
                  <a:gd name="connsiteY14" fmla="*/ 3344042 h 3363171"/>
                  <a:gd name="connsiteX15" fmla="*/ 1232613 w 2928371"/>
                  <a:gd name="connsiteY15" fmla="*/ 3348759 h 3363171"/>
                  <a:gd name="connsiteX16" fmla="*/ 1334241 w 2928371"/>
                  <a:gd name="connsiteY16" fmla="*/ 3257571 h 3363171"/>
                  <a:gd name="connsiteX17" fmla="*/ 1546864 w 2928371"/>
                  <a:gd name="connsiteY17" fmla="*/ 2632442 h 3363171"/>
                  <a:gd name="connsiteX18" fmla="*/ 1922913 w 2928371"/>
                  <a:gd name="connsiteY18" fmla="*/ 2376018 h 3363171"/>
                  <a:gd name="connsiteX19" fmla="*/ 2158084 w 2928371"/>
                  <a:gd name="connsiteY19" fmla="*/ 2101706 h 3363171"/>
                  <a:gd name="connsiteX20" fmla="*/ 2331305 w 2928371"/>
                  <a:gd name="connsiteY20" fmla="*/ 2104698 h 3363171"/>
                  <a:gd name="connsiteX21" fmla="*/ 2692589 w 2928371"/>
                  <a:gd name="connsiteY21" fmla="*/ 2069900 h 3363171"/>
                  <a:gd name="connsiteX22" fmla="*/ 2889311 w 2928371"/>
                  <a:gd name="connsiteY22" fmla="*/ 1855215 h 3363171"/>
                  <a:gd name="connsiteX23" fmla="*/ 2637961 w 2928371"/>
                  <a:gd name="connsiteY23" fmla="*/ 1560040 h 3363171"/>
                  <a:gd name="connsiteX24" fmla="*/ 2402633 w 2928371"/>
                  <a:gd name="connsiteY24" fmla="*/ 1360188 h 3363171"/>
                  <a:gd name="connsiteX25" fmla="*/ 2379690 w 2928371"/>
                  <a:gd name="connsiteY25" fmla="*/ 1164476 h 3363171"/>
                  <a:gd name="connsiteX26" fmla="*/ 2150132 w 2928371"/>
                  <a:gd name="connsiteY26" fmla="*/ 830521 h 3363171"/>
                  <a:gd name="connsiteX27" fmla="*/ 2000089 w 2928371"/>
                  <a:gd name="connsiteY27" fmla="*/ 593982 h 3363171"/>
                  <a:gd name="connsiteX28" fmla="*/ 1968283 w 2928371"/>
                  <a:gd name="connsiteY28" fmla="*/ 578080 h 3363171"/>
                  <a:gd name="connsiteX29" fmla="*/ 1912624 w 2928371"/>
                  <a:gd name="connsiteY29" fmla="*/ 538323 h 3363171"/>
                  <a:gd name="connsiteX30" fmla="*/ 1888770 w 2928371"/>
                  <a:gd name="connsiteY30" fmla="*/ 514469 h 3363171"/>
                  <a:gd name="connsiteX31" fmla="*/ 1841062 w 2928371"/>
                  <a:gd name="connsiteY31" fmla="*/ 498567 h 3363171"/>
                  <a:gd name="connsiteX32" fmla="*/ 1801306 w 2928371"/>
                  <a:gd name="connsiteY32" fmla="*/ 482664 h 3363171"/>
                  <a:gd name="connsiteX33" fmla="*/ 1604142 w 2928371"/>
                  <a:gd name="connsiteY33" fmla="*/ 314711 h 3363171"/>
                  <a:gd name="connsiteX34" fmla="*/ 1606204 w 2928371"/>
                  <a:gd name="connsiteY34" fmla="*/ 126725 h 3363171"/>
                  <a:gd name="connsiteX35" fmla="*/ 1517127 w 2928371"/>
                  <a:gd name="connsiteY35" fmla="*/ 40232 h 3363171"/>
                  <a:gd name="connsiteX36" fmla="*/ 1275654 w 2928371"/>
                  <a:gd name="connsiteY36" fmla="*/ 10962 h 3363171"/>
                  <a:gd name="connsiteX37" fmla="*/ 1111775 w 2928371"/>
                  <a:gd name="connsiteY37" fmla="*/ 106007 h 3363171"/>
                  <a:gd name="connsiteX38" fmla="*/ 1137127 w 2928371"/>
                  <a:gd name="connsiteY38" fmla="*/ 341541 h 3363171"/>
                  <a:gd name="connsiteX39" fmla="*/ 918711 w 2928371"/>
                  <a:gd name="connsiteY39" fmla="*/ 498567 h 3363171"/>
                  <a:gd name="connsiteX40" fmla="*/ 703534 w 2928371"/>
                  <a:gd name="connsiteY40" fmla="*/ 325638 h 3363171"/>
                  <a:gd name="connsiteX41" fmla="*/ 518957 w 2928371"/>
                  <a:gd name="connsiteY41" fmla="*/ 334900 h 3363171"/>
                  <a:gd name="connsiteX42" fmla="*/ 621909 w 2928371"/>
                  <a:gd name="connsiteY42" fmla="*/ 703300 h 3363171"/>
                  <a:gd name="connsiteX43" fmla="*/ 512702 w 2928371"/>
                  <a:gd name="connsiteY43" fmla="*/ 982572 h 3363171"/>
                  <a:gd name="connsiteX0" fmla="*/ 512702 w 2928371"/>
                  <a:gd name="connsiteY0" fmla="*/ 982572 h 3363171"/>
                  <a:gd name="connsiteX1" fmla="*/ 640416 w 2928371"/>
                  <a:gd name="connsiteY1" fmla="*/ 1211208 h 3363171"/>
                  <a:gd name="connsiteX2" fmla="*/ 665438 w 2928371"/>
                  <a:gd name="connsiteY2" fmla="*/ 1524470 h 3363171"/>
                  <a:gd name="connsiteX3" fmla="*/ 835469 w 2928371"/>
                  <a:gd name="connsiteY3" fmla="*/ 1563067 h 3363171"/>
                  <a:gd name="connsiteX4" fmla="*/ 858243 w 2928371"/>
                  <a:gd name="connsiteY4" fmla="*/ 1720092 h 3363171"/>
                  <a:gd name="connsiteX5" fmla="*/ 709501 w 2928371"/>
                  <a:gd name="connsiteY5" fmla="*/ 1823864 h 3363171"/>
                  <a:gd name="connsiteX6" fmla="*/ 403600 w 2928371"/>
                  <a:gd name="connsiteY6" fmla="*/ 1498280 h 3363171"/>
                  <a:gd name="connsiteX7" fmla="*/ 69139 w 2928371"/>
                  <a:gd name="connsiteY7" fmla="*/ 1536029 h 3363171"/>
                  <a:gd name="connsiteX8" fmla="*/ 393830 w 2928371"/>
                  <a:gd name="connsiteY8" fmla="*/ 2173041 h 3363171"/>
                  <a:gd name="connsiteX9" fmla="*/ 606533 w 2928371"/>
                  <a:gd name="connsiteY9" fmla="*/ 2314598 h 3363171"/>
                  <a:gd name="connsiteX10" fmla="*/ 795184 w 2928371"/>
                  <a:gd name="connsiteY10" fmla="*/ 2550529 h 3363171"/>
                  <a:gd name="connsiteX11" fmla="*/ 849298 w 2928371"/>
                  <a:gd name="connsiteY11" fmla="*/ 2772304 h 3363171"/>
                  <a:gd name="connsiteX12" fmla="*/ 818436 w 2928371"/>
                  <a:gd name="connsiteY12" fmla="*/ 2970348 h 3363171"/>
                  <a:gd name="connsiteX13" fmla="*/ 930786 w 2928371"/>
                  <a:gd name="connsiteY13" fmla="*/ 3159179 h 3363171"/>
                  <a:gd name="connsiteX14" fmla="*/ 1146179 w 2928371"/>
                  <a:gd name="connsiteY14" fmla="*/ 3344042 h 3363171"/>
                  <a:gd name="connsiteX15" fmla="*/ 1232613 w 2928371"/>
                  <a:gd name="connsiteY15" fmla="*/ 3348759 h 3363171"/>
                  <a:gd name="connsiteX16" fmla="*/ 1334241 w 2928371"/>
                  <a:gd name="connsiteY16" fmla="*/ 3257571 h 3363171"/>
                  <a:gd name="connsiteX17" fmla="*/ 1546864 w 2928371"/>
                  <a:gd name="connsiteY17" fmla="*/ 2632442 h 3363171"/>
                  <a:gd name="connsiteX18" fmla="*/ 1922913 w 2928371"/>
                  <a:gd name="connsiteY18" fmla="*/ 2376018 h 3363171"/>
                  <a:gd name="connsiteX19" fmla="*/ 2158084 w 2928371"/>
                  <a:gd name="connsiteY19" fmla="*/ 2101706 h 3363171"/>
                  <a:gd name="connsiteX20" fmla="*/ 2331305 w 2928371"/>
                  <a:gd name="connsiteY20" fmla="*/ 2104698 h 3363171"/>
                  <a:gd name="connsiteX21" fmla="*/ 2692589 w 2928371"/>
                  <a:gd name="connsiteY21" fmla="*/ 2069900 h 3363171"/>
                  <a:gd name="connsiteX22" fmla="*/ 2889311 w 2928371"/>
                  <a:gd name="connsiteY22" fmla="*/ 1855215 h 3363171"/>
                  <a:gd name="connsiteX23" fmla="*/ 2637961 w 2928371"/>
                  <a:gd name="connsiteY23" fmla="*/ 1560040 h 3363171"/>
                  <a:gd name="connsiteX24" fmla="*/ 2402633 w 2928371"/>
                  <a:gd name="connsiteY24" fmla="*/ 1360188 h 3363171"/>
                  <a:gd name="connsiteX25" fmla="*/ 2379690 w 2928371"/>
                  <a:gd name="connsiteY25" fmla="*/ 1164476 h 3363171"/>
                  <a:gd name="connsiteX26" fmla="*/ 2150132 w 2928371"/>
                  <a:gd name="connsiteY26" fmla="*/ 830521 h 3363171"/>
                  <a:gd name="connsiteX27" fmla="*/ 2000089 w 2928371"/>
                  <a:gd name="connsiteY27" fmla="*/ 593982 h 3363171"/>
                  <a:gd name="connsiteX28" fmla="*/ 1968283 w 2928371"/>
                  <a:gd name="connsiteY28" fmla="*/ 578080 h 3363171"/>
                  <a:gd name="connsiteX29" fmla="*/ 1912624 w 2928371"/>
                  <a:gd name="connsiteY29" fmla="*/ 538323 h 3363171"/>
                  <a:gd name="connsiteX30" fmla="*/ 1888770 w 2928371"/>
                  <a:gd name="connsiteY30" fmla="*/ 514469 h 3363171"/>
                  <a:gd name="connsiteX31" fmla="*/ 1841062 w 2928371"/>
                  <a:gd name="connsiteY31" fmla="*/ 498567 h 3363171"/>
                  <a:gd name="connsiteX32" fmla="*/ 1801306 w 2928371"/>
                  <a:gd name="connsiteY32" fmla="*/ 482664 h 3363171"/>
                  <a:gd name="connsiteX33" fmla="*/ 1604142 w 2928371"/>
                  <a:gd name="connsiteY33" fmla="*/ 314711 h 3363171"/>
                  <a:gd name="connsiteX34" fmla="*/ 1606204 w 2928371"/>
                  <a:gd name="connsiteY34" fmla="*/ 126725 h 3363171"/>
                  <a:gd name="connsiteX35" fmla="*/ 1517127 w 2928371"/>
                  <a:gd name="connsiteY35" fmla="*/ 40232 h 3363171"/>
                  <a:gd name="connsiteX36" fmla="*/ 1275654 w 2928371"/>
                  <a:gd name="connsiteY36" fmla="*/ 10962 h 3363171"/>
                  <a:gd name="connsiteX37" fmla="*/ 1111775 w 2928371"/>
                  <a:gd name="connsiteY37" fmla="*/ 106007 h 3363171"/>
                  <a:gd name="connsiteX38" fmla="*/ 1137127 w 2928371"/>
                  <a:gd name="connsiteY38" fmla="*/ 341541 h 3363171"/>
                  <a:gd name="connsiteX39" fmla="*/ 918711 w 2928371"/>
                  <a:gd name="connsiteY39" fmla="*/ 498567 h 3363171"/>
                  <a:gd name="connsiteX40" fmla="*/ 703534 w 2928371"/>
                  <a:gd name="connsiteY40" fmla="*/ 325638 h 3363171"/>
                  <a:gd name="connsiteX41" fmla="*/ 518957 w 2928371"/>
                  <a:gd name="connsiteY41" fmla="*/ 334900 h 3363171"/>
                  <a:gd name="connsiteX42" fmla="*/ 621909 w 2928371"/>
                  <a:gd name="connsiteY42" fmla="*/ 703300 h 3363171"/>
                  <a:gd name="connsiteX43" fmla="*/ 512702 w 2928371"/>
                  <a:gd name="connsiteY43" fmla="*/ 982572 h 3363171"/>
                  <a:gd name="connsiteX0" fmla="*/ 512702 w 2928371"/>
                  <a:gd name="connsiteY0" fmla="*/ 982572 h 3363171"/>
                  <a:gd name="connsiteX1" fmla="*/ 640416 w 2928371"/>
                  <a:gd name="connsiteY1" fmla="*/ 1211208 h 3363171"/>
                  <a:gd name="connsiteX2" fmla="*/ 665438 w 2928371"/>
                  <a:gd name="connsiteY2" fmla="*/ 1524470 h 3363171"/>
                  <a:gd name="connsiteX3" fmla="*/ 835469 w 2928371"/>
                  <a:gd name="connsiteY3" fmla="*/ 1563067 h 3363171"/>
                  <a:gd name="connsiteX4" fmla="*/ 858243 w 2928371"/>
                  <a:gd name="connsiteY4" fmla="*/ 1720092 h 3363171"/>
                  <a:gd name="connsiteX5" fmla="*/ 709501 w 2928371"/>
                  <a:gd name="connsiteY5" fmla="*/ 1823864 h 3363171"/>
                  <a:gd name="connsiteX6" fmla="*/ 596762 w 2928371"/>
                  <a:gd name="connsiteY6" fmla="*/ 1611526 h 3363171"/>
                  <a:gd name="connsiteX7" fmla="*/ 403600 w 2928371"/>
                  <a:gd name="connsiteY7" fmla="*/ 1498280 h 3363171"/>
                  <a:gd name="connsiteX8" fmla="*/ 69139 w 2928371"/>
                  <a:gd name="connsiteY8" fmla="*/ 1536029 h 3363171"/>
                  <a:gd name="connsiteX9" fmla="*/ 393830 w 2928371"/>
                  <a:gd name="connsiteY9" fmla="*/ 2173041 h 3363171"/>
                  <a:gd name="connsiteX10" fmla="*/ 606533 w 2928371"/>
                  <a:gd name="connsiteY10" fmla="*/ 2314598 h 3363171"/>
                  <a:gd name="connsiteX11" fmla="*/ 795184 w 2928371"/>
                  <a:gd name="connsiteY11" fmla="*/ 2550529 h 3363171"/>
                  <a:gd name="connsiteX12" fmla="*/ 849298 w 2928371"/>
                  <a:gd name="connsiteY12" fmla="*/ 2772304 h 3363171"/>
                  <a:gd name="connsiteX13" fmla="*/ 818436 w 2928371"/>
                  <a:gd name="connsiteY13" fmla="*/ 2970348 h 3363171"/>
                  <a:gd name="connsiteX14" fmla="*/ 930786 w 2928371"/>
                  <a:gd name="connsiteY14" fmla="*/ 3159179 h 3363171"/>
                  <a:gd name="connsiteX15" fmla="*/ 1146179 w 2928371"/>
                  <a:gd name="connsiteY15" fmla="*/ 3344042 h 3363171"/>
                  <a:gd name="connsiteX16" fmla="*/ 1232613 w 2928371"/>
                  <a:gd name="connsiteY16" fmla="*/ 3348759 h 3363171"/>
                  <a:gd name="connsiteX17" fmla="*/ 1334241 w 2928371"/>
                  <a:gd name="connsiteY17" fmla="*/ 3257571 h 3363171"/>
                  <a:gd name="connsiteX18" fmla="*/ 1546864 w 2928371"/>
                  <a:gd name="connsiteY18" fmla="*/ 2632442 h 3363171"/>
                  <a:gd name="connsiteX19" fmla="*/ 1922913 w 2928371"/>
                  <a:gd name="connsiteY19" fmla="*/ 2376018 h 3363171"/>
                  <a:gd name="connsiteX20" fmla="*/ 2158084 w 2928371"/>
                  <a:gd name="connsiteY20" fmla="*/ 2101706 h 3363171"/>
                  <a:gd name="connsiteX21" fmla="*/ 2331305 w 2928371"/>
                  <a:gd name="connsiteY21" fmla="*/ 2104698 h 3363171"/>
                  <a:gd name="connsiteX22" fmla="*/ 2692589 w 2928371"/>
                  <a:gd name="connsiteY22" fmla="*/ 2069900 h 3363171"/>
                  <a:gd name="connsiteX23" fmla="*/ 2889311 w 2928371"/>
                  <a:gd name="connsiteY23" fmla="*/ 1855215 h 3363171"/>
                  <a:gd name="connsiteX24" fmla="*/ 2637961 w 2928371"/>
                  <a:gd name="connsiteY24" fmla="*/ 1560040 h 3363171"/>
                  <a:gd name="connsiteX25" fmla="*/ 2402633 w 2928371"/>
                  <a:gd name="connsiteY25" fmla="*/ 1360188 h 3363171"/>
                  <a:gd name="connsiteX26" fmla="*/ 2379690 w 2928371"/>
                  <a:gd name="connsiteY26" fmla="*/ 1164476 h 3363171"/>
                  <a:gd name="connsiteX27" fmla="*/ 2150132 w 2928371"/>
                  <a:gd name="connsiteY27" fmla="*/ 830521 h 3363171"/>
                  <a:gd name="connsiteX28" fmla="*/ 2000089 w 2928371"/>
                  <a:gd name="connsiteY28" fmla="*/ 593982 h 3363171"/>
                  <a:gd name="connsiteX29" fmla="*/ 1968283 w 2928371"/>
                  <a:gd name="connsiteY29" fmla="*/ 578080 h 3363171"/>
                  <a:gd name="connsiteX30" fmla="*/ 1912624 w 2928371"/>
                  <a:gd name="connsiteY30" fmla="*/ 538323 h 3363171"/>
                  <a:gd name="connsiteX31" fmla="*/ 1888770 w 2928371"/>
                  <a:gd name="connsiteY31" fmla="*/ 514469 h 3363171"/>
                  <a:gd name="connsiteX32" fmla="*/ 1841062 w 2928371"/>
                  <a:gd name="connsiteY32" fmla="*/ 498567 h 3363171"/>
                  <a:gd name="connsiteX33" fmla="*/ 1801306 w 2928371"/>
                  <a:gd name="connsiteY33" fmla="*/ 482664 h 3363171"/>
                  <a:gd name="connsiteX34" fmla="*/ 1604142 w 2928371"/>
                  <a:gd name="connsiteY34" fmla="*/ 314711 h 3363171"/>
                  <a:gd name="connsiteX35" fmla="*/ 1606204 w 2928371"/>
                  <a:gd name="connsiteY35" fmla="*/ 126725 h 3363171"/>
                  <a:gd name="connsiteX36" fmla="*/ 1517127 w 2928371"/>
                  <a:gd name="connsiteY36" fmla="*/ 40232 h 3363171"/>
                  <a:gd name="connsiteX37" fmla="*/ 1275654 w 2928371"/>
                  <a:gd name="connsiteY37" fmla="*/ 10962 h 3363171"/>
                  <a:gd name="connsiteX38" fmla="*/ 1111775 w 2928371"/>
                  <a:gd name="connsiteY38" fmla="*/ 106007 h 3363171"/>
                  <a:gd name="connsiteX39" fmla="*/ 1137127 w 2928371"/>
                  <a:gd name="connsiteY39" fmla="*/ 341541 h 3363171"/>
                  <a:gd name="connsiteX40" fmla="*/ 918711 w 2928371"/>
                  <a:gd name="connsiteY40" fmla="*/ 498567 h 3363171"/>
                  <a:gd name="connsiteX41" fmla="*/ 703534 w 2928371"/>
                  <a:gd name="connsiteY41" fmla="*/ 325638 h 3363171"/>
                  <a:gd name="connsiteX42" fmla="*/ 518957 w 2928371"/>
                  <a:gd name="connsiteY42" fmla="*/ 334900 h 3363171"/>
                  <a:gd name="connsiteX43" fmla="*/ 621909 w 2928371"/>
                  <a:gd name="connsiteY43" fmla="*/ 703300 h 3363171"/>
                  <a:gd name="connsiteX44" fmla="*/ 512702 w 2928371"/>
                  <a:gd name="connsiteY44" fmla="*/ 982572 h 3363171"/>
                  <a:gd name="connsiteX0" fmla="*/ 512702 w 2928371"/>
                  <a:gd name="connsiteY0" fmla="*/ 982572 h 3363171"/>
                  <a:gd name="connsiteX1" fmla="*/ 640416 w 2928371"/>
                  <a:gd name="connsiteY1" fmla="*/ 1211208 h 3363171"/>
                  <a:gd name="connsiteX2" fmla="*/ 665438 w 2928371"/>
                  <a:gd name="connsiteY2" fmla="*/ 1524470 h 3363171"/>
                  <a:gd name="connsiteX3" fmla="*/ 835469 w 2928371"/>
                  <a:gd name="connsiteY3" fmla="*/ 1563067 h 3363171"/>
                  <a:gd name="connsiteX4" fmla="*/ 858243 w 2928371"/>
                  <a:gd name="connsiteY4" fmla="*/ 1720092 h 3363171"/>
                  <a:gd name="connsiteX5" fmla="*/ 709501 w 2928371"/>
                  <a:gd name="connsiteY5" fmla="*/ 1823864 h 3363171"/>
                  <a:gd name="connsiteX6" fmla="*/ 623819 w 2928371"/>
                  <a:gd name="connsiteY6" fmla="*/ 1757803 h 3363171"/>
                  <a:gd name="connsiteX7" fmla="*/ 596762 w 2928371"/>
                  <a:gd name="connsiteY7" fmla="*/ 1611526 h 3363171"/>
                  <a:gd name="connsiteX8" fmla="*/ 403600 w 2928371"/>
                  <a:gd name="connsiteY8" fmla="*/ 1498280 h 3363171"/>
                  <a:gd name="connsiteX9" fmla="*/ 69139 w 2928371"/>
                  <a:gd name="connsiteY9" fmla="*/ 1536029 h 3363171"/>
                  <a:gd name="connsiteX10" fmla="*/ 393830 w 2928371"/>
                  <a:gd name="connsiteY10" fmla="*/ 2173041 h 3363171"/>
                  <a:gd name="connsiteX11" fmla="*/ 606533 w 2928371"/>
                  <a:gd name="connsiteY11" fmla="*/ 2314598 h 3363171"/>
                  <a:gd name="connsiteX12" fmla="*/ 795184 w 2928371"/>
                  <a:gd name="connsiteY12" fmla="*/ 2550529 h 3363171"/>
                  <a:gd name="connsiteX13" fmla="*/ 849298 w 2928371"/>
                  <a:gd name="connsiteY13" fmla="*/ 2772304 h 3363171"/>
                  <a:gd name="connsiteX14" fmla="*/ 818436 w 2928371"/>
                  <a:gd name="connsiteY14" fmla="*/ 2970348 h 3363171"/>
                  <a:gd name="connsiteX15" fmla="*/ 930786 w 2928371"/>
                  <a:gd name="connsiteY15" fmla="*/ 3159179 h 3363171"/>
                  <a:gd name="connsiteX16" fmla="*/ 1146179 w 2928371"/>
                  <a:gd name="connsiteY16" fmla="*/ 3344042 h 3363171"/>
                  <a:gd name="connsiteX17" fmla="*/ 1232613 w 2928371"/>
                  <a:gd name="connsiteY17" fmla="*/ 3348759 h 3363171"/>
                  <a:gd name="connsiteX18" fmla="*/ 1334241 w 2928371"/>
                  <a:gd name="connsiteY18" fmla="*/ 3257571 h 3363171"/>
                  <a:gd name="connsiteX19" fmla="*/ 1546864 w 2928371"/>
                  <a:gd name="connsiteY19" fmla="*/ 2632442 h 3363171"/>
                  <a:gd name="connsiteX20" fmla="*/ 1922913 w 2928371"/>
                  <a:gd name="connsiteY20" fmla="*/ 2376018 h 3363171"/>
                  <a:gd name="connsiteX21" fmla="*/ 2158084 w 2928371"/>
                  <a:gd name="connsiteY21" fmla="*/ 2101706 h 3363171"/>
                  <a:gd name="connsiteX22" fmla="*/ 2331305 w 2928371"/>
                  <a:gd name="connsiteY22" fmla="*/ 2104698 h 3363171"/>
                  <a:gd name="connsiteX23" fmla="*/ 2692589 w 2928371"/>
                  <a:gd name="connsiteY23" fmla="*/ 2069900 h 3363171"/>
                  <a:gd name="connsiteX24" fmla="*/ 2889311 w 2928371"/>
                  <a:gd name="connsiteY24" fmla="*/ 1855215 h 3363171"/>
                  <a:gd name="connsiteX25" fmla="*/ 2637961 w 2928371"/>
                  <a:gd name="connsiteY25" fmla="*/ 1560040 h 3363171"/>
                  <a:gd name="connsiteX26" fmla="*/ 2402633 w 2928371"/>
                  <a:gd name="connsiteY26" fmla="*/ 1360188 h 3363171"/>
                  <a:gd name="connsiteX27" fmla="*/ 2379690 w 2928371"/>
                  <a:gd name="connsiteY27" fmla="*/ 1164476 h 3363171"/>
                  <a:gd name="connsiteX28" fmla="*/ 2150132 w 2928371"/>
                  <a:gd name="connsiteY28" fmla="*/ 830521 h 3363171"/>
                  <a:gd name="connsiteX29" fmla="*/ 2000089 w 2928371"/>
                  <a:gd name="connsiteY29" fmla="*/ 593982 h 3363171"/>
                  <a:gd name="connsiteX30" fmla="*/ 1968283 w 2928371"/>
                  <a:gd name="connsiteY30" fmla="*/ 578080 h 3363171"/>
                  <a:gd name="connsiteX31" fmla="*/ 1912624 w 2928371"/>
                  <a:gd name="connsiteY31" fmla="*/ 538323 h 3363171"/>
                  <a:gd name="connsiteX32" fmla="*/ 1888770 w 2928371"/>
                  <a:gd name="connsiteY32" fmla="*/ 514469 h 3363171"/>
                  <a:gd name="connsiteX33" fmla="*/ 1841062 w 2928371"/>
                  <a:gd name="connsiteY33" fmla="*/ 498567 h 3363171"/>
                  <a:gd name="connsiteX34" fmla="*/ 1801306 w 2928371"/>
                  <a:gd name="connsiteY34" fmla="*/ 482664 h 3363171"/>
                  <a:gd name="connsiteX35" fmla="*/ 1604142 w 2928371"/>
                  <a:gd name="connsiteY35" fmla="*/ 314711 h 3363171"/>
                  <a:gd name="connsiteX36" fmla="*/ 1606204 w 2928371"/>
                  <a:gd name="connsiteY36" fmla="*/ 126725 h 3363171"/>
                  <a:gd name="connsiteX37" fmla="*/ 1517127 w 2928371"/>
                  <a:gd name="connsiteY37" fmla="*/ 40232 h 3363171"/>
                  <a:gd name="connsiteX38" fmla="*/ 1275654 w 2928371"/>
                  <a:gd name="connsiteY38" fmla="*/ 10962 h 3363171"/>
                  <a:gd name="connsiteX39" fmla="*/ 1111775 w 2928371"/>
                  <a:gd name="connsiteY39" fmla="*/ 106007 h 3363171"/>
                  <a:gd name="connsiteX40" fmla="*/ 1137127 w 2928371"/>
                  <a:gd name="connsiteY40" fmla="*/ 341541 h 3363171"/>
                  <a:gd name="connsiteX41" fmla="*/ 918711 w 2928371"/>
                  <a:gd name="connsiteY41" fmla="*/ 498567 h 3363171"/>
                  <a:gd name="connsiteX42" fmla="*/ 703534 w 2928371"/>
                  <a:gd name="connsiteY42" fmla="*/ 325638 h 3363171"/>
                  <a:gd name="connsiteX43" fmla="*/ 518957 w 2928371"/>
                  <a:gd name="connsiteY43" fmla="*/ 334900 h 3363171"/>
                  <a:gd name="connsiteX44" fmla="*/ 621909 w 2928371"/>
                  <a:gd name="connsiteY44" fmla="*/ 703300 h 3363171"/>
                  <a:gd name="connsiteX45" fmla="*/ 512702 w 2928371"/>
                  <a:gd name="connsiteY45" fmla="*/ 982572 h 3363171"/>
                  <a:gd name="connsiteX0" fmla="*/ 512702 w 2928371"/>
                  <a:gd name="connsiteY0" fmla="*/ 982572 h 3363171"/>
                  <a:gd name="connsiteX1" fmla="*/ 640416 w 2928371"/>
                  <a:gd name="connsiteY1" fmla="*/ 1211208 h 3363171"/>
                  <a:gd name="connsiteX2" fmla="*/ 665438 w 2928371"/>
                  <a:gd name="connsiteY2" fmla="*/ 1524470 h 3363171"/>
                  <a:gd name="connsiteX3" fmla="*/ 835469 w 2928371"/>
                  <a:gd name="connsiteY3" fmla="*/ 1563067 h 3363171"/>
                  <a:gd name="connsiteX4" fmla="*/ 858243 w 2928371"/>
                  <a:gd name="connsiteY4" fmla="*/ 1720092 h 3363171"/>
                  <a:gd name="connsiteX5" fmla="*/ 709501 w 2928371"/>
                  <a:gd name="connsiteY5" fmla="*/ 1823864 h 3363171"/>
                  <a:gd name="connsiteX6" fmla="*/ 623819 w 2928371"/>
                  <a:gd name="connsiteY6" fmla="*/ 1757803 h 3363171"/>
                  <a:gd name="connsiteX7" fmla="*/ 596762 w 2928371"/>
                  <a:gd name="connsiteY7" fmla="*/ 1611526 h 3363171"/>
                  <a:gd name="connsiteX8" fmla="*/ 403600 w 2928371"/>
                  <a:gd name="connsiteY8" fmla="*/ 1498280 h 3363171"/>
                  <a:gd name="connsiteX9" fmla="*/ 69139 w 2928371"/>
                  <a:gd name="connsiteY9" fmla="*/ 1536029 h 3363171"/>
                  <a:gd name="connsiteX10" fmla="*/ 393830 w 2928371"/>
                  <a:gd name="connsiteY10" fmla="*/ 2173041 h 3363171"/>
                  <a:gd name="connsiteX11" fmla="*/ 606533 w 2928371"/>
                  <a:gd name="connsiteY11" fmla="*/ 2314598 h 3363171"/>
                  <a:gd name="connsiteX12" fmla="*/ 795184 w 2928371"/>
                  <a:gd name="connsiteY12" fmla="*/ 2550529 h 3363171"/>
                  <a:gd name="connsiteX13" fmla="*/ 849298 w 2928371"/>
                  <a:gd name="connsiteY13" fmla="*/ 2772304 h 3363171"/>
                  <a:gd name="connsiteX14" fmla="*/ 818436 w 2928371"/>
                  <a:gd name="connsiteY14" fmla="*/ 2970348 h 3363171"/>
                  <a:gd name="connsiteX15" fmla="*/ 930786 w 2928371"/>
                  <a:gd name="connsiteY15" fmla="*/ 3159179 h 3363171"/>
                  <a:gd name="connsiteX16" fmla="*/ 1146179 w 2928371"/>
                  <a:gd name="connsiteY16" fmla="*/ 3344042 h 3363171"/>
                  <a:gd name="connsiteX17" fmla="*/ 1232613 w 2928371"/>
                  <a:gd name="connsiteY17" fmla="*/ 3348759 h 3363171"/>
                  <a:gd name="connsiteX18" fmla="*/ 1334241 w 2928371"/>
                  <a:gd name="connsiteY18" fmla="*/ 3257571 h 3363171"/>
                  <a:gd name="connsiteX19" fmla="*/ 1979033 w 2928371"/>
                  <a:gd name="connsiteY19" fmla="*/ 3175082 h 3363171"/>
                  <a:gd name="connsiteX20" fmla="*/ 1922913 w 2928371"/>
                  <a:gd name="connsiteY20" fmla="*/ 2376018 h 3363171"/>
                  <a:gd name="connsiteX21" fmla="*/ 2158084 w 2928371"/>
                  <a:gd name="connsiteY21" fmla="*/ 2101706 h 3363171"/>
                  <a:gd name="connsiteX22" fmla="*/ 2331305 w 2928371"/>
                  <a:gd name="connsiteY22" fmla="*/ 2104698 h 3363171"/>
                  <a:gd name="connsiteX23" fmla="*/ 2692589 w 2928371"/>
                  <a:gd name="connsiteY23" fmla="*/ 2069900 h 3363171"/>
                  <a:gd name="connsiteX24" fmla="*/ 2889311 w 2928371"/>
                  <a:gd name="connsiteY24" fmla="*/ 1855215 h 3363171"/>
                  <a:gd name="connsiteX25" fmla="*/ 2637961 w 2928371"/>
                  <a:gd name="connsiteY25" fmla="*/ 1560040 h 3363171"/>
                  <a:gd name="connsiteX26" fmla="*/ 2402633 w 2928371"/>
                  <a:gd name="connsiteY26" fmla="*/ 1360188 h 3363171"/>
                  <a:gd name="connsiteX27" fmla="*/ 2379690 w 2928371"/>
                  <a:gd name="connsiteY27" fmla="*/ 1164476 h 3363171"/>
                  <a:gd name="connsiteX28" fmla="*/ 2150132 w 2928371"/>
                  <a:gd name="connsiteY28" fmla="*/ 830521 h 3363171"/>
                  <a:gd name="connsiteX29" fmla="*/ 2000089 w 2928371"/>
                  <a:gd name="connsiteY29" fmla="*/ 593982 h 3363171"/>
                  <a:gd name="connsiteX30" fmla="*/ 1968283 w 2928371"/>
                  <a:gd name="connsiteY30" fmla="*/ 578080 h 3363171"/>
                  <a:gd name="connsiteX31" fmla="*/ 1912624 w 2928371"/>
                  <a:gd name="connsiteY31" fmla="*/ 538323 h 3363171"/>
                  <a:gd name="connsiteX32" fmla="*/ 1888770 w 2928371"/>
                  <a:gd name="connsiteY32" fmla="*/ 514469 h 3363171"/>
                  <a:gd name="connsiteX33" fmla="*/ 1841062 w 2928371"/>
                  <a:gd name="connsiteY33" fmla="*/ 498567 h 3363171"/>
                  <a:gd name="connsiteX34" fmla="*/ 1801306 w 2928371"/>
                  <a:gd name="connsiteY34" fmla="*/ 482664 h 3363171"/>
                  <a:gd name="connsiteX35" fmla="*/ 1604142 w 2928371"/>
                  <a:gd name="connsiteY35" fmla="*/ 314711 h 3363171"/>
                  <a:gd name="connsiteX36" fmla="*/ 1606204 w 2928371"/>
                  <a:gd name="connsiteY36" fmla="*/ 126725 h 3363171"/>
                  <a:gd name="connsiteX37" fmla="*/ 1517127 w 2928371"/>
                  <a:gd name="connsiteY37" fmla="*/ 40232 h 3363171"/>
                  <a:gd name="connsiteX38" fmla="*/ 1275654 w 2928371"/>
                  <a:gd name="connsiteY38" fmla="*/ 10962 h 3363171"/>
                  <a:gd name="connsiteX39" fmla="*/ 1111775 w 2928371"/>
                  <a:gd name="connsiteY39" fmla="*/ 106007 h 3363171"/>
                  <a:gd name="connsiteX40" fmla="*/ 1137127 w 2928371"/>
                  <a:gd name="connsiteY40" fmla="*/ 341541 h 3363171"/>
                  <a:gd name="connsiteX41" fmla="*/ 918711 w 2928371"/>
                  <a:gd name="connsiteY41" fmla="*/ 498567 h 3363171"/>
                  <a:gd name="connsiteX42" fmla="*/ 703534 w 2928371"/>
                  <a:gd name="connsiteY42" fmla="*/ 325638 h 3363171"/>
                  <a:gd name="connsiteX43" fmla="*/ 518957 w 2928371"/>
                  <a:gd name="connsiteY43" fmla="*/ 334900 h 3363171"/>
                  <a:gd name="connsiteX44" fmla="*/ 621909 w 2928371"/>
                  <a:gd name="connsiteY44" fmla="*/ 703300 h 3363171"/>
                  <a:gd name="connsiteX45" fmla="*/ 512702 w 2928371"/>
                  <a:gd name="connsiteY45" fmla="*/ 982572 h 3363171"/>
                  <a:gd name="connsiteX0" fmla="*/ 512702 w 2928371"/>
                  <a:gd name="connsiteY0" fmla="*/ 982572 h 3363171"/>
                  <a:gd name="connsiteX1" fmla="*/ 640416 w 2928371"/>
                  <a:gd name="connsiteY1" fmla="*/ 1211208 h 3363171"/>
                  <a:gd name="connsiteX2" fmla="*/ 665438 w 2928371"/>
                  <a:gd name="connsiteY2" fmla="*/ 1524470 h 3363171"/>
                  <a:gd name="connsiteX3" fmla="*/ 835469 w 2928371"/>
                  <a:gd name="connsiteY3" fmla="*/ 1563067 h 3363171"/>
                  <a:gd name="connsiteX4" fmla="*/ 858243 w 2928371"/>
                  <a:gd name="connsiteY4" fmla="*/ 1720092 h 3363171"/>
                  <a:gd name="connsiteX5" fmla="*/ 709501 w 2928371"/>
                  <a:gd name="connsiteY5" fmla="*/ 1823864 h 3363171"/>
                  <a:gd name="connsiteX6" fmla="*/ 623819 w 2928371"/>
                  <a:gd name="connsiteY6" fmla="*/ 1757803 h 3363171"/>
                  <a:gd name="connsiteX7" fmla="*/ 596762 w 2928371"/>
                  <a:gd name="connsiteY7" fmla="*/ 1611526 h 3363171"/>
                  <a:gd name="connsiteX8" fmla="*/ 403600 w 2928371"/>
                  <a:gd name="connsiteY8" fmla="*/ 1498280 h 3363171"/>
                  <a:gd name="connsiteX9" fmla="*/ 69139 w 2928371"/>
                  <a:gd name="connsiteY9" fmla="*/ 1536029 h 3363171"/>
                  <a:gd name="connsiteX10" fmla="*/ 393830 w 2928371"/>
                  <a:gd name="connsiteY10" fmla="*/ 2173041 h 3363171"/>
                  <a:gd name="connsiteX11" fmla="*/ 606533 w 2928371"/>
                  <a:gd name="connsiteY11" fmla="*/ 2314598 h 3363171"/>
                  <a:gd name="connsiteX12" fmla="*/ 795184 w 2928371"/>
                  <a:gd name="connsiteY12" fmla="*/ 2550529 h 3363171"/>
                  <a:gd name="connsiteX13" fmla="*/ 849298 w 2928371"/>
                  <a:gd name="connsiteY13" fmla="*/ 2772304 h 3363171"/>
                  <a:gd name="connsiteX14" fmla="*/ 818436 w 2928371"/>
                  <a:gd name="connsiteY14" fmla="*/ 2970348 h 3363171"/>
                  <a:gd name="connsiteX15" fmla="*/ 930786 w 2928371"/>
                  <a:gd name="connsiteY15" fmla="*/ 3159179 h 3363171"/>
                  <a:gd name="connsiteX16" fmla="*/ 1146179 w 2928371"/>
                  <a:gd name="connsiteY16" fmla="*/ 3344042 h 3363171"/>
                  <a:gd name="connsiteX17" fmla="*/ 1232613 w 2928371"/>
                  <a:gd name="connsiteY17" fmla="*/ 3348759 h 3363171"/>
                  <a:gd name="connsiteX18" fmla="*/ 1334241 w 2928371"/>
                  <a:gd name="connsiteY18" fmla="*/ 3257571 h 3363171"/>
                  <a:gd name="connsiteX19" fmla="*/ 1979033 w 2928371"/>
                  <a:gd name="connsiteY19" fmla="*/ 3175082 h 3363171"/>
                  <a:gd name="connsiteX20" fmla="*/ 1922913 w 2928371"/>
                  <a:gd name="connsiteY20" fmla="*/ 2376018 h 3363171"/>
                  <a:gd name="connsiteX21" fmla="*/ 2158084 w 2928371"/>
                  <a:gd name="connsiteY21" fmla="*/ 2101706 h 3363171"/>
                  <a:gd name="connsiteX22" fmla="*/ 2331305 w 2928371"/>
                  <a:gd name="connsiteY22" fmla="*/ 2104698 h 3363171"/>
                  <a:gd name="connsiteX23" fmla="*/ 2521330 w 2928371"/>
                  <a:gd name="connsiteY23" fmla="*/ 2195210 h 3363171"/>
                  <a:gd name="connsiteX24" fmla="*/ 2692589 w 2928371"/>
                  <a:gd name="connsiteY24" fmla="*/ 2069900 h 3363171"/>
                  <a:gd name="connsiteX25" fmla="*/ 2889311 w 2928371"/>
                  <a:gd name="connsiteY25" fmla="*/ 1855215 h 3363171"/>
                  <a:gd name="connsiteX26" fmla="*/ 2637961 w 2928371"/>
                  <a:gd name="connsiteY26" fmla="*/ 1560040 h 3363171"/>
                  <a:gd name="connsiteX27" fmla="*/ 2402633 w 2928371"/>
                  <a:gd name="connsiteY27" fmla="*/ 1360188 h 3363171"/>
                  <a:gd name="connsiteX28" fmla="*/ 2379690 w 2928371"/>
                  <a:gd name="connsiteY28" fmla="*/ 1164476 h 3363171"/>
                  <a:gd name="connsiteX29" fmla="*/ 2150132 w 2928371"/>
                  <a:gd name="connsiteY29" fmla="*/ 830521 h 3363171"/>
                  <a:gd name="connsiteX30" fmla="*/ 2000089 w 2928371"/>
                  <a:gd name="connsiteY30" fmla="*/ 593982 h 3363171"/>
                  <a:gd name="connsiteX31" fmla="*/ 1968283 w 2928371"/>
                  <a:gd name="connsiteY31" fmla="*/ 578080 h 3363171"/>
                  <a:gd name="connsiteX32" fmla="*/ 1912624 w 2928371"/>
                  <a:gd name="connsiteY32" fmla="*/ 538323 h 3363171"/>
                  <a:gd name="connsiteX33" fmla="*/ 1888770 w 2928371"/>
                  <a:gd name="connsiteY33" fmla="*/ 514469 h 3363171"/>
                  <a:gd name="connsiteX34" fmla="*/ 1841062 w 2928371"/>
                  <a:gd name="connsiteY34" fmla="*/ 498567 h 3363171"/>
                  <a:gd name="connsiteX35" fmla="*/ 1801306 w 2928371"/>
                  <a:gd name="connsiteY35" fmla="*/ 482664 h 3363171"/>
                  <a:gd name="connsiteX36" fmla="*/ 1604142 w 2928371"/>
                  <a:gd name="connsiteY36" fmla="*/ 314711 h 3363171"/>
                  <a:gd name="connsiteX37" fmla="*/ 1606204 w 2928371"/>
                  <a:gd name="connsiteY37" fmla="*/ 126725 h 3363171"/>
                  <a:gd name="connsiteX38" fmla="*/ 1517127 w 2928371"/>
                  <a:gd name="connsiteY38" fmla="*/ 40232 h 3363171"/>
                  <a:gd name="connsiteX39" fmla="*/ 1275654 w 2928371"/>
                  <a:gd name="connsiteY39" fmla="*/ 10962 h 3363171"/>
                  <a:gd name="connsiteX40" fmla="*/ 1111775 w 2928371"/>
                  <a:gd name="connsiteY40" fmla="*/ 106007 h 3363171"/>
                  <a:gd name="connsiteX41" fmla="*/ 1137127 w 2928371"/>
                  <a:gd name="connsiteY41" fmla="*/ 341541 h 3363171"/>
                  <a:gd name="connsiteX42" fmla="*/ 918711 w 2928371"/>
                  <a:gd name="connsiteY42" fmla="*/ 498567 h 3363171"/>
                  <a:gd name="connsiteX43" fmla="*/ 703534 w 2928371"/>
                  <a:gd name="connsiteY43" fmla="*/ 325638 h 3363171"/>
                  <a:gd name="connsiteX44" fmla="*/ 518957 w 2928371"/>
                  <a:gd name="connsiteY44" fmla="*/ 334900 h 3363171"/>
                  <a:gd name="connsiteX45" fmla="*/ 621909 w 2928371"/>
                  <a:gd name="connsiteY45" fmla="*/ 703300 h 3363171"/>
                  <a:gd name="connsiteX46" fmla="*/ 512702 w 2928371"/>
                  <a:gd name="connsiteY46" fmla="*/ 982572 h 3363171"/>
                  <a:gd name="connsiteX0" fmla="*/ 512702 w 2928371"/>
                  <a:gd name="connsiteY0" fmla="*/ 982572 h 3363171"/>
                  <a:gd name="connsiteX1" fmla="*/ 640416 w 2928371"/>
                  <a:gd name="connsiteY1" fmla="*/ 1211208 h 3363171"/>
                  <a:gd name="connsiteX2" fmla="*/ 665438 w 2928371"/>
                  <a:gd name="connsiteY2" fmla="*/ 1524470 h 3363171"/>
                  <a:gd name="connsiteX3" fmla="*/ 835469 w 2928371"/>
                  <a:gd name="connsiteY3" fmla="*/ 1563067 h 3363171"/>
                  <a:gd name="connsiteX4" fmla="*/ 858243 w 2928371"/>
                  <a:gd name="connsiteY4" fmla="*/ 1720092 h 3363171"/>
                  <a:gd name="connsiteX5" fmla="*/ 709501 w 2928371"/>
                  <a:gd name="connsiteY5" fmla="*/ 1823864 h 3363171"/>
                  <a:gd name="connsiteX6" fmla="*/ 623819 w 2928371"/>
                  <a:gd name="connsiteY6" fmla="*/ 1757803 h 3363171"/>
                  <a:gd name="connsiteX7" fmla="*/ 596762 w 2928371"/>
                  <a:gd name="connsiteY7" fmla="*/ 1611526 h 3363171"/>
                  <a:gd name="connsiteX8" fmla="*/ 403600 w 2928371"/>
                  <a:gd name="connsiteY8" fmla="*/ 1498280 h 3363171"/>
                  <a:gd name="connsiteX9" fmla="*/ 69139 w 2928371"/>
                  <a:gd name="connsiteY9" fmla="*/ 1536029 h 3363171"/>
                  <a:gd name="connsiteX10" fmla="*/ 393830 w 2928371"/>
                  <a:gd name="connsiteY10" fmla="*/ 2173041 h 3363171"/>
                  <a:gd name="connsiteX11" fmla="*/ 606533 w 2928371"/>
                  <a:gd name="connsiteY11" fmla="*/ 2314598 h 3363171"/>
                  <a:gd name="connsiteX12" fmla="*/ 795184 w 2928371"/>
                  <a:gd name="connsiteY12" fmla="*/ 2550529 h 3363171"/>
                  <a:gd name="connsiteX13" fmla="*/ 849298 w 2928371"/>
                  <a:gd name="connsiteY13" fmla="*/ 2772304 h 3363171"/>
                  <a:gd name="connsiteX14" fmla="*/ 818436 w 2928371"/>
                  <a:gd name="connsiteY14" fmla="*/ 2970348 h 3363171"/>
                  <a:gd name="connsiteX15" fmla="*/ 930786 w 2928371"/>
                  <a:gd name="connsiteY15" fmla="*/ 3159179 h 3363171"/>
                  <a:gd name="connsiteX16" fmla="*/ 1146179 w 2928371"/>
                  <a:gd name="connsiteY16" fmla="*/ 3344042 h 3363171"/>
                  <a:gd name="connsiteX17" fmla="*/ 1232613 w 2928371"/>
                  <a:gd name="connsiteY17" fmla="*/ 3348759 h 3363171"/>
                  <a:gd name="connsiteX18" fmla="*/ 1334241 w 2928371"/>
                  <a:gd name="connsiteY18" fmla="*/ 3257571 h 3363171"/>
                  <a:gd name="connsiteX19" fmla="*/ 1979033 w 2928371"/>
                  <a:gd name="connsiteY19" fmla="*/ 3175082 h 3363171"/>
                  <a:gd name="connsiteX20" fmla="*/ 2268649 w 2928371"/>
                  <a:gd name="connsiteY20" fmla="*/ 2647338 h 3363171"/>
                  <a:gd name="connsiteX21" fmla="*/ 2158084 w 2928371"/>
                  <a:gd name="connsiteY21" fmla="*/ 2101706 h 3363171"/>
                  <a:gd name="connsiteX22" fmla="*/ 2331305 w 2928371"/>
                  <a:gd name="connsiteY22" fmla="*/ 2104698 h 3363171"/>
                  <a:gd name="connsiteX23" fmla="*/ 2521330 w 2928371"/>
                  <a:gd name="connsiteY23" fmla="*/ 2195210 h 3363171"/>
                  <a:gd name="connsiteX24" fmla="*/ 2692589 w 2928371"/>
                  <a:gd name="connsiteY24" fmla="*/ 2069900 h 3363171"/>
                  <a:gd name="connsiteX25" fmla="*/ 2889311 w 2928371"/>
                  <a:gd name="connsiteY25" fmla="*/ 1855215 h 3363171"/>
                  <a:gd name="connsiteX26" fmla="*/ 2637961 w 2928371"/>
                  <a:gd name="connsiteY26" fmla="*/ 1560040 h 3363171"/>
                  <a:gd name="connsiteX27" fmla="*/ 2402633 w 2928371"/>
                  <a:gd name="connsiteY27" fmla="*/ 1360188 h 3363171"/>
                  <a:gd name="connsiteX28" fmla="*/ 2379690 w 2928371"/>
                  <a:gd name="connsiteY28" fmla="*/ 1164476 h 3363171"/>
                  <a:gd name="connsiteX29" fmla="*/ 2150132 w 2928371"/>
                  <a:gd name="connsiteY29" fmla="*/ 830521 h 3363171"/>
                  <a:gd name="connsiteX30" fmla="*/ 2000089 w 2928371"/>
                  <a:gd name="connsiteY30" fmla="*/ 593982 h 3363171"/>
                  <a:gd name="connsiteX31" fmla="*/ 1968283 w 2928371"/>
                  <a:gd name="connsiteY31" fmla="*/ 578080 h 3363171"/>
                  <a:gd name="connsiteX32" fmla="*/ 1912624 w 2928371"/>
                  <a:gd name="connsiteY32" fmla="*/ 538323 h 3363171"/>
                  <a:gd name="connsiteX33" fmla="*/ 1888770 w 2928371"/>
                  <a:gd name="connsiteY33" fmla="*/ 514469 h 3363171"/>
                  <a:gd name="connsiteX34" fmla="*/ 1841062 w 2928371"/>
                  <a:gd name="connsiteY34" fmla="*/ 498567 h 3363171"/>
                  <a:gd name="connsiteX35" fmla="*/ 1801306 w 2928371"/>
                  <a:gd name="connsiteY35" fmla="*/ 482664 h 3363171"/>
                  <a:gd name="connsiteX36" fmla="*/ 1604142 w 2928371"/>
                  <a:gd name="connsiteY36" fmla="*/ 314711 h 3363171"/>
                  <a:gd name="connsiteX37" fmla="*/ 1606204 w 2928371"/>
                  <a:gd name="connsiteY37" fmla="*/ 126725 h 3363171"/>
                  <a:gd name="connsiteX38" fmla="*/ 1517127 w 2928371"/>
                  <a:gd name="connsiteY38" fmla="*/ 40232 h 3363171"/>
                  <a:gd name="connsiteX39" fmla="*/ 1275654 w 2928371"/>
                  <a:gd name="connsiteY39" fmla="*/ 10962 h 3363171"/>
                  <a:gd name="connsiteX40" fmla="*/ 1111775 w 2928371"/>
                  <a:gd name="connsiteY40" fmla="*/ 106007 h 3363171"/>
                  <a:gd name="connsiteX41" fmla="*/ 1137127 w 2928371"/>
                  <a:gd name="connsiteY41" fmla="*/ 341541 h 3363171"/>
                  <a:gd name="connsiteX42" fmla="*/ 918711 w 2928371"/>
                  <a:gd name="connsiteY42" fmla="*/ 498567 h 3363171"/>
                  <a:gd name="connsiteX43" fmla="*/ 703534 w 2928371"/>
                  <a:gd name="connsiteY43" fmla="*/ 325638 h 3363171"/>
                  <a:gd name="connsiteX44" fmla="*/ 518957 w 2928371"/>
                  <a:gd name="connsiteY44" fmla="*/ 334900 h 3363171"/>
                  <a:gd name="connsiteX45" fmla="*/ 621909 w 2928371"/>
                  <a:gd name="connsiteY45" fmla="*/ 703300 h 3363171"/>
                  <a:gd name="connsiteX46" fmla="*/ 512702 w 2928371"/>
                  <a:gd name="connsiteY46" fmla="*/ 982572 h 3363171"/>
                  <a:gd name="connsiteX0" fmla="*/ 512702 w 2928371"/>
                  <a:gd name="connsiteY0" fmla="*/ 982572 h 3363171"/>
                  <a:gd name="connsiteX1" fmla="*/ 640416 w 2928371"/>
                  <a:gd name="connsiteY1" fmla="*/ 1211208 h 3363171"/>
                  <a:gd name="connsiteX2" fmla="*/ 665438 w 2928371"/>
                  <a:gd name="connsiteY2" fmla="*/ 1524470 h 3363171"/>
                  <a:gd name="connsiteX3" fmla="*/ 835469 w 2928371"/>
                  <a:gd name="connsiteY3" fmla="*/ 1563067 h 3363171"/>
                  <a:gd name="connsiteX4" fmla="*/ 858243 w 2928371"/>
                  <a:gd name="connsiteY4" fmla="*/ 1720092 h 3363171"/>
                  <a:gd name="connsiteX5" fmla="*/ 709501 w 2928371"/>
                  <a:gd name="connsiteY5" fmla="*/ 1823864 h 3363171"/>
                  <a:gd name="connsiteX6" fmla="*/ 623819 w 2928371"/>
                  <a:gd name="connsiteY6" fmla="*/ 1757803 h 3363171"/>
                  <a:gd name="connsiteX7" fmla="*/ 596762 w 2928371"/>
                  <a:gd name="connsiteY7" fmla="*/ 1611526 h 3363171"/>
                  <a:gd name="connsiteX8" fmla="*/ 403600 w 2928371"/>
                  <a:gd name="connsiteY8" fmla="*/ 1498280 h 3363171"/>
                  <a:gd name="connsiteX9" fmla="*/ 69139 w 2928371"/>
                  <a:gd name="connsiteY9" fmla="*/ 1536029 h 3363171"/>
                  <a:gd name="connsiteX10" fmla="*/ 393830 w 2928371"/>
                  <a:gd name="connsiteY10" fmla="*/ 2173041 h 3363171"/>
                  <a:gd name="connsiteX11" fmla="*/ 606533 w 2928371"/>
                  <a:gd name="connsiteY11" fmla="*/ 2314598 h 3363171"/>
                  <a:gd name="connsiteX12" fmla="*/ 795184 w 2928371"/>
                  <a:gd name="connsiteY12" fmla="*/ 2550529 h 3363171"/>
                  <a:gd name="connsiteX13" fmla="*/ 849298 w 2928371"/>
                  <a:gd name="connsiteY13" fmla="*/ 2772304 h 3363171"/>
                  <a:gd name="connsiteX14" fmla="*/ 818436 w 2928371"/>
                  <a:gd name="connsiteY14" fmla="*/ 2970348 h 3363171"/>
                  <a:gd name="connsiteX15" fmla="*/ 930786 w 2928371"/>
                  <a:gd name="connsiteY15" fmla="*/ 3159179 h 3363171"/>
                  <a:gd name="connsiteX16" fmla="*/ 1146179 w 2928371"/>
                  <a:gd name="connsiteY16" fmla="*/ 3344042 h 3363171"/>
                  <a:gd name="connsiteX17" fmla="*/ 1232613 w 2928371"/>
                  <a:gd name="connsiteY17" fmla="*/ 3348759 h 3363171"/>
                  <a:gd name="connsiteX18" fmla="*/ 1334241 w 2928371"/>
                  <a:gd name="connsiteY18" fmla="*/ 3257571 h 3363171"/>
                  <a:gd name="connsiteX19" fmla="*/ 1979033 w 2928371"/>
                  <a:gd name="connsiteY19" fmla="*/ 3175082 h 3363171"/>
                  <a:gd name="connsiteX20" fmla="*/ 2268649 w 2928371"/>
                  <a:gd name="connsiteY20" fmla="*/ 2647338 h 3363171"/>
                  <a:gd name="connsiteX21" fmla="*/ 2331305 w 2928371"/>
                  <a:gd name="connsiteY21" fmla="*/ 2104698 h 3363171"/>
                  <a:gd name="connsiteX22" fmla="*/ 2521330 w 2928371"/>
                  <a:gd name="connsiteY22" fmla="*/ 2195210 h 3363171"/>
                  <a:gd name="connsiteX23" fmla="*/ 2692589 w 2928371"/>
                  <a:gd name="connsiteY23" fmla="*/ 2069900 h 3363171"/>
                  <a:gd name="connsiteX24" fmla="*/ 2889311 w 2928371"/>
                  <a:gd name="connsiteY24" fmla="*/ 1855215 h 3363171"/>
                  <a:gd name="connsiteX25" fmla="*/ 2637961 w 2928371"/>
                  <a:gd name="connsiteY25" fmla="*/ 1560040 h 3363171"/>
                  <a:gd name="connsiteX26" fmla="*/ 2402633 w 2928371"/>
                  <a:gd name="connsiteY26" fmla="*/ 1360188 h 3363171"/>
                  <a:gd name="connsiteX27" fmla="*/ 2379690 w 2928371"/>
                  <a:gd name="connsiteY27" fmla="*/ 1164476 h 3363171"/>
                  <a:gd name="connsiteX28" fmla="*/ 2150132 w 2928371"/>
                  <a:gd name="connsiteY28" fmla="*/ 830521 h 3363171"/>
                  <a:gd name="connsiteX29" fmla="*/ 2000089 w 2928371"/>
                  <a:gd name="connsiteY29" fmla="*/ 593982 h 3363171"/>
                  <a:gd name="connsiteX30" fmla="*/ 1968283 w 2928371"/>
                  <a:gd name="connsiteY30" fmla="*/ 578080 h 3363171"/>
                  <a:gd name="connsiteX31" fmla="*/ 1912624 w 2928371"/>
                  <a:gd name="connsiteY31" fmla="*/ 538323 h 3363171"/>
                  <a:gd name="connsiteX32" fmla="*/ 1888770 w 2928371"/>
                  <a:gd name="connsiteY32" fmla="*/ 514469 h 3363171"/>
                  <a:gd name="connsiteX33" fmla="*/ 1841062 w 2928371"/>
                  <a:gd name="connsiteY33" fmla="*/ 498567 h 3363171"/>
                  <a:gd name="connsiteX34" fmla="*/ 1801306 w 2928371"/>
                  <a:gd name="connsiteY34" fmla="*/ 482664 h 3363171"/>
                  <a:gd name="connsiteX35" fmla="*/ 1604142 w 2928371"/>
                  <a:gd name="connsiteY35" fmla="*/ 314711 h 3363171"/>
                  <a:gd name="connsiteX36" fmla="*/ 1606204 w 2928371"/>
                  <a:gd name="connsiteY36" fmla="*/ 126725 h 3363171"/>
                  <a:gd name="connsiteX37" fmla="*/ 1517127 w 2928371"/>
                  <a:gd name="connsiteY37" fmla="*/ 40232 h 3363171"/>
                  <a:gd name="connsiteX38" fmla="*/ 1275654 w 2928371"/>
                  <a:gd name="connsiteY38" fmla="*/ 10962 h 3363171"/>
                  <a:gd name="connsiteX39" fmla="*/ 1111775 w 2928371"/>
                  <a:gd name="connsiteY39" fmla="*/ 106007 h 3363171"/>
                  <a:gd name="connsiteX40" fmla="*/ 1137127 w 2928371"/>
                  <a:gd name="connsiteY40" fmla="*/ 341541 h 3363171"/>
                  <a:gd name="connsiteX41" fmla="*/ 918711 w 2928371"/>
                  <a:gd name="connsiteY41" fmla="*/ 498567 h 3363171"/>
                  <a:gd name="connsiteX42" fmla="*/ 703534 w 2928371"/>
                  <a:gd name="connsiteY42" fmla="*/ 325638 h 3363171"/>
                  <a:gd name="connsiteX43" fmla="*/ 518957 w 2928371"/>
                  <a:gd name="connsiteY43" fmla="*/ 334900 h 3363171"/>
                  <a:gd name="connsiteX44" fmla="*/ 621909 w 2928371"/>
                  <a:gd name="connsiteY44" fmla="*/ 703300 h 3363171"/>
                  <a:gd name="connsiteX45" fmla="*/ 512702 w 2928371"/>
                  <a:gd name="connsiteY45" fmla="*/ 982572 h 3363171"/>
                  <a:gd name="connsiteX0" fmla="*/ 512702 w 2928371"/>
                  <a:gd name="connsiteY0" fmla="*/ 982572 h 3363171"/>
                  <a:gd name="connsiteX1" fmla="*/ 640416 w 2928371"/>
                  <a:gd name="connsiteY1" fmla="*/ 1211208 h 3363171"/>
                  <a:gd name="connsiteX2" fmla="*/ 665438 w 2928371"/>
                  <a:gd name="connsiteY2" fmla="*/ 1524470 h 3363171"/>
                  <a:gd name="connsiteX3" fmla="*/ 835469 w 2928371"/>
                  <a:gd name="connsiteY3" fmla="*/ 1563067 h 3363171"/>
                  <a:gd name="connsiteX4" fmla="*/ 858243 w 2928371"/>
                  <a:gd name="connsiteY4" fmla="*/ 1720092 h 3363171"/>
                  <a:gd name="connsiteX5" fmla="*/ 709501 w 2928371"/>
                  <a:gd name="connsiteY5" fmla="*/ 1823864 h 3363171"/>
                  <a:gd name="connsiteX6" fmla="*/ 623819 w 2928371"/>
                  <a:gd name="connsiteY6" fmla="*/ 1757803 h 3363171"/>
                  <a:gd name="connsiteX7" fmla="*/ 596762 w 2928371"/>
                  <a:gd name="connsiteY7" fmla="*/ 1611526 h 3363171"/>
                  <a:gd name="connsiteX8" fmla="*/ 403600 w 2928371"/>
                  <a:gd name="connsiteY8" fmla="*/ 1498280 h 3363171"/>
                  <a:gd name="connsiteX9" fmla="*/ 69139 w 2928371"/>
                  <a:gd name="connsiteY9" fmla="*/ 1536029 h 3363171"/>
                  <a:gd name="connsiteX10" fmla="*/ 393830 w 2928371"/>
                  <a:gd name="connsiteY10" fmla="*/ 2173041 h 3363171"/>
                  <a:gd name="connsiteX11" fmla="*/ 606533 w 2928371"/>
                  <a:gd name="connsiteY11" fmla="*/ 2314598 h 3363171"/>
                  <a:gd name="connsiteX12" fmla="*/ 795184 w 2928371"/>
                  <a:gd name="connsiteY12" fmla="*/ 2550529 h 3363171"/>
                  <a:gd name="connsiteX13" fmla="*/ 849298 w 2928371"/>
                  <a:gd name="connsiteY13" fmla="*/ 2772304 h 3363171"/>
                  <a:gd name="connsiteX14" fmla="*/ 818436 w 2928371"/>
                  <a:gd name="connsiteY14" fmla="*/ 2970348 h 3363171"/>
                  <a:gd name="connsiteX15" fmla="*/ 930786 w 2928371"/>
                  <a:gd name="connsiteY15" fmla="*/ 3159179 h 3363171"/>
                  <a:gd name="connsiteX16" fmla="*/ 1146179 w 2928371"/>
                  <a:gd name="connsiteY16" fmla="*/ 3344042 h 3363171"/>
                  <a:gd name="connsiteX17" fmla="*/ 1232613 w 2928371"/>
                  <a:gd name="connsiteY17" fmla="*/ 3348759 h 3363171"/>
                  <a:gd name="connsiteX18" fmla="*/ 1334241 w 2928371"/>
                  <a:gd name="connsiteY18" fmla="*/ 3257571 h 3363171"/>
                  <a:gd name="connsiteX19" fmla="*/ 1979033 w 2928371"/>
                  <a:gd name="connsiteY19" fmla="*/ 3175082 h 3363171"/>
                  <a:gd name="connsiteX20" fmla="*/ 2268649 w 2928371"/>
                  <a:gd name="connsiteY20" fmla="*/ 2647338 h 3363171"/>
                  <a:gd name="connsiteX21" fmla="*/ 2521330 w 2928371"/>
                  <a:gd name="connsiteY21" fmla="*/ 2195210 h 3363171"/>
                  <a:gd name="connsiteX22" fmla="*/ 2692589 w 2928371"/>
                  <a:gd name="connsiteY22" fmla="*/ 2069900 h 3363171"/>
                  <a:gd name="connsiteX23" fmla="*/ 2889311 w 2928371"/>
                  <a:gd name="connsiteY23" fmla="*/ 1855215 h 3363171"/>
                  <a:gd name="connsiteX24" fmla="*/ 2637961 w 2928371"/>
                  <a:gd name="connsiteY24" fmla="*/ 1560040 h 3363171"/>
                  <a:gd name="connsiteX25" fmla="*/ 2402633 w 2928371"/>
                  <a:gd name="connsiteY25" fmla="*/ 1360188 h 3363171"/>
                  <a:gd name="connsiteX26" fmla="*/ 2379690 w 2928371"/>
                  <a:gd name="connsiteY26" fmla="*/ 1164476 h 3363171"/>
                  <a:gd name="connsiteX27" fmla="*/ 2150132 w 2928371"/>
                  <a:gd name="connsiteY27" fmla="*/ 830521 h 3363171"/>
                  <a:gd name="connsiteX28" fmla="*/ 2000089 w 2928371"/>
                  <a:gd name="connsiteY28" fmla="*/ 593982 h 3363171"/>
                  <a:gd name="connsiteX29" fmla="*/ 1968283 w 2928371"/>
                  <a:gd name="connsiteY29" fmla="*/ 578080 h 3363171"/>
                  <a:gd name="connsiteX30" fmla="*/ 1912624 w 2928371"/>
                  <a:gd name="connsiteY30" fmla="*/ 538323 h 3363171"/>
                  <a:gd name="connsiteX31" fmla="*/ 1888770 w 2928371"/>
                  <a:gd name="connsiteY31" fmla="*/ 514469 h 3363171"/>
                  <a:gd name="connsiteX32" fmla="*/ 1841062 w 2928371"/>
                  <a:gd name="connsiteY32" fmla="*/ 498567 h 3363171"/>
                  <a:gd name="connsiteX33" fmla="*/ 1801306 w 2928371"/>
                  <a:gd name="connsiteY33" fmla="*/ 482664 h 3363171"/>
                  <a:gd name="connsiteX34" fmla="*/ 1604142 w 2928371"/>
                  <a:gd name="connsiteY34" fmla="*/ 314711 h 3363171"/>
                  <a:gd name="connsiteX35" fmla="*/ 1606204 w 2928371"/>
                  <a:gd name="connsiteY35" fmla="*/ 126725 h 3363171"/>
                  <a:gd name="connsiteX36" fmla="*/ 1517127 w 2928371"/>
                  <a:gd name="connsiteY36" fmla="*/ 40232 h 3363171"/>
                  <a:gd name="connsiteX37" fmla="*/ 1275654 w 2928371"/>
                  <a:gd name="connsiteY37" fmla="*/ 10962 h 3363171"/>
                  <a:gd name="connsiteX38" fmla="*/ 1111775 w 2928371"/>
                  <a:gd name="connsiteY38" fmla="*/ 106007 h 3363171"/>
                  <a:gd name="connsiteX39" fmla="*/ 1137127 w 2928371"/>
                  <a:gd name="connsiteY39" fmla="*/ 341541 h 3363171"/>
                  <a:gd name="connsiteX40" fmla="*/ 918711 w 2928371"/>
                  <a:gd name="connsiteY40" fmla="*/ 498567 h 3363171"/>
                  <a:gd name="connsiteX41" fmla="*/ 703534 w 2928371"/>
                  <a:gd name="connsiteY41" fmla="*/ 325638 h 3363171"/>
                  <a:gd name="connsiteX42" fmla="*/ 518957 w 2928371"/>
                  <a:gd name="connsiteY42" fmla="*/ 334900 h 3363171"/>
                  <a:gd name="connsiteX43" fmla="*/ 621909 w 2928371"/>
                  <a:gd name="connsiteY43" fmla="*/ 703300 h 3363171"/>
                  <a:gd name="connsiteX44" fmla="*/ 512702 w 2928371"/>
                  <a:gd name="connsiteY44" fmla="*/ 982572 h 3363171"/>
                  <a:gd name="connsiteX0" fmla="*/ 512702 w 2928371"/>
                  <a:gd name="connsiteY0" fmla="*/ 982572 h 3363171"/>
                  <a:gd name="connsiteX1" fmla="*/ 640416 w 2928371"/>
                  <a:gd name="connsiteY1" fmla="*/ 1211208 h 3363171"/>
                  <a:gd name="connsiteX2" fmla="*/ 665438 w 2928371"/>
                  <a:gd name="connsiteY2" fmla="*/ 1524470 h 3363171"/>
                  <a:gd name="connsiteX3" fmla="*/ 835469 w 2928371"/>
                  <a:gd name="connsiteY3" fmla="*/ 1563067 h 3363171"/>
                  <a:gd name="connsiteX4" fmla="*/ 858243 w 2928371"/>
                  <a:gd name="connsiteY4" fmla="*/ 1720092 h 3363171"/>
                  <a:gd name="connsiteX5" fmla="*/ 709501 w 2928371"/>
                  <a:gd name="connsiteY5" fmla="*/ 1823864 h 3363171"/>
                  <a:gd name="connsiteX6" fmla="*/ 623819 w 2928371"/>
                  <a:gd name="connsiteY6" fmla="*/ 1757803 h 3363171"/>
                  <a:gd name="connsiteX7" fmla="*/ 596762 w 2928371"/>
                  <a:gd name="connsiteY7" fmla="*/ 1611526 h 3363171"/>
                  <a:gd name="connsiteX8" fmla="*/ 403600 w 2928371"/>
                  <a:gd name="connsiteY8" fmla="*/ 1498280 h 3363171"/>
                  <a:gd name="connsiteX9" fmla="*/ 69139 w 2928371"/>
                  <a:gd name="connsiteY9" fmla="*/ 1536029 h 3363171"/>
                  <a:gd name="connsiteX10" fmla="*/ 393830 w 2928371"/>
                  <a:gd name="connsiteY10" fmla="*/ 2173041 h 3363171"/>
                  <a:gd name="connsiteX11" fmla="*/ 606533 w 2928371"/>
                  <a:gd name="connsiteY11" fmla="*/ 2314598 h 3363171"/>
                  <a:gd name="connsiteX12" fmla="*/ 795184 w 2928371"/>
                  <a:gd name="connsiteY12" fmla="*/ 2550529 h 3363171"/>
                  <a:gd name="connsiteX13" fmla="*/ 849298 w 2928371"/>
                  <a:gd name="connsiteY13" fmla="*/ 2772304 h 3363171"/>
                  <a:gd name="connsiteX14" fmla="*/ 818436 w 2928371"/>
                  <a:gd name="connsiteY14" fmla="*/ 2970348 h 3363171"/>
                  <a:gd name="connsiteX15" fmla="*/ 930786 w 2928371"/>
                  <a:gd name="connsiteY15" fmla="*/ 3159179 h 3363171"/>
                  <a:gd name="connsiteX16" fmla="*/ 1146179 w 2928371"/>
                  <a:gd name="connsiteY16" fmla="*/ 3344042 h 3363171"/>
                  <a:gd name="connsiteX17" fmla="*/ 1232613 w 2928371"/>
                  <a:gd name="connsiteY17" fmla="*/ 3348759 h 3363171"/>
                  <a:gd name="connsiteX18" fmla="*/ 1334241 w 2928371"/>
                  <a:gd name="connsiteY18" fmla="*/ 3257571 h 3363171"/>
                  <a:gd name="connsiteX19" fmla="*/ 1979033 w 2928371"/>
                  <a:gd name="connsiteY19" fmla="*/ 3175082 h 3363171"/>
                  <a:gd name="connsiteX20" fmla="*/ 2268649 w 2928371"/>
                  <a:gd name="connsiteY20" fmla="*/ 2647338 h 3363171"/>
                  <a:gd name="connsiteX21" fmla="*/ 2692589 w 2928371"/>
                  <a:gd name="connsiteY21" fmla="*/ 2069900 h 3363171"/>
                  <a:gd name="connsiteX22" fmla="*/ 2889311 w 2928371"/>
                  <a:gd name="connsiteY22" fmla="*/ 1855215 h 3363171"/>
                  <a:gd name="connsiteX23" fmla="*/ 2637961 w 2928371"/>
                  <a:gd name="connsiteY23" fmla="*/ 1560040 h 3363171"/>
                  <a:gd name="connsiteX24" fmla="*/ 2402633 w 2928371"/>
                  <a:gd name="connsiteY24" fmla="*/ 1360188 h 3363171"/>
                  <a:gd name="connsiteX25" fmla="*/ 2379690 w 2928371"/>
                  <a:gd name="connsiteY25" fmla="*/ 1164476 h 3363171"/>
                  <a:gd name="connsiteX26" fmla="*/ 2150132 w 2928371"/>
                  <a:gd name="connsiteY26" fmla="*/ 830521 h 3363171"/>
                  <a:gd name="connsiteX27" fmla="*/ 2000089 w 2928371"/>
                  <a:gd name="connsiteY27" fmla="*/ 593982 h 3363171"/>
                  <a:gd name="connsiteX28" fmla="*/ 1968283 w 2928371"/>
                  <a:gd name="connsiteY28" fmla="*/ 578080 h 3363171"/>
                  <a:gd name="connsiteX29" fmla="*/ 1912624 w 2928371"/>
                  <a:gd name="connsiteY29" fmla="*/ 538323 h 3363171"/>
                  <a:gd name="connsiteX30" fmla="*/ 1888770 w 2928371"/>
                  <a:gd name="connsiteY30" fmla="*/ 514469 h 3363171"/>
                  <a:gd name="connsiteX31" fmla="*/ 1841062 w 2928371"/>
                  <a:gd name="connsiteY31" fmla="*/ 498567 h 3363171"/>
                  <a:gd name="connsiteX32" fmla="*/ 1801306 w 2928371"/>
                  <a:gd name="connsiteY32" fmla="*/ 482664 h 3363171"/>
                  <a:gd name="connsiteX33" fmla="*/ 1604142 w 2928371"/>
                  <a:gd name="connsiteY33" fmla="*/ 314711 h 3363171"/>
                  <a:gd name="connsiteX34" fmla="*/ 1606204 w 2928371"/>
                  <a:gd name="connsiteY34" fmla="*/ 126725 h 3363171"/>
                  <a:gd name="connsiteX35" fmla="*/ 1517127 w 2928371"/>
                  <a:gd name="connsiteY35" fmla="*/ 40232 h 3363171"/>
                  <a:gd name="connsiteX36" fmla="*/ 1275654 w 2928371"/>
                  <a:gd name="connsiteY36" fmla="*/ 10962 h 3363171"/>
                  <a:gd name="connsiteX37" fmla="*/ 1111775 w 2928371"/>
                  <a:gd name="connsiteY37" fmla="*/ 106007 h 3363171"/>
                  <a:gd name="connsiteX38" fmla="*/ 1137127 w 2928371"/>
                  <a:gd name="connsiteY38" fmla="*/ 341541 h 3363171"/>
                  <a:gd name="connsiteX39" fmla="*/ 918711 w 2928371"/>
                  <a:gd name="connsiteY39" fmla="*/ 498567 h 3363171"/>
                  <a:gd name="connsiteX40" fmla="*/ 703534 w 2928371"/>
                  <a:gd name="connsiteY40" fmla="*/ 325638 h 3363171"/>
                  <a:gd name="connsiteX41" fmla="*/ 518957 w 2928371"/>
                  <a:gd name="connsiteY41" fmla="*/ 334900 h 3363171"/>
                  <a:gd name="connsiteX42" fmla="*/ 621909 w 2928371"/>
                  <a:gd name="connsiteY42" fmla="*/ 703300 h 3363171"/>
                  <a:gd name="connsiteX43" fmla="*/ 512702 w 2928371"/>
                  <a:gd name="connsiteY43" fmla="*/ 982572 h 3363171"/>
                  <a:gd name="connsiteX0" fmla="*/ 512702 w 2928371"/>
                  <a:gd name="connsiteY0" fmla="*/ 982572 h 3363171"/>
                  <a:gd name="connsiteX1" fmla="*/ 640416 w 2928371"/>
                  <a:gd name="connsiteY1" fmla="*/ 1211208 h 3363171"/>
                  <a:gd name="connsiteX2" fmla="*/ 665438 w 2928371"/>
                  <a:gd name="connsiteY2" fmla="*/ 1524470 h 3363171"/>
                  <a:gd name="connsiteX3" fmla="*/ 835469 w 2928371"/>
                  <a:gd name="connsiteY3" fmla="*/ 1563067 h 3363171"/>
                  <a:gd name="connsiteX4" fmla="*/ 858243 w 2928371"/>
                  <a:gd name="connsiteY4" fmla="*/ 1720092 h 3363171"/>
                  <a:gd name="connsiteX5" fmla="*/ 709501 w 2928371"/>
                  <a:gd name="connsiteY5" fmla="*/ 1823864 h 3363171"/>
                  <a:gd name="connsiteX6" fmla="*/ 623819 w 2928371"/>
                  <a:gd name="connsiteY6" fmla="*/ 1757803 h 3363171"/>
                  <a:gd name="connsiteX7" fmla="*/ 596762 w 2928371"/>
                  <a:gd name="connsiteY7" fmla="*/ 1611526 h 3363171"/>
                  <a:gd name="connsiteX8" fmla="*/ 403600 w 2928371"/>
                  <a:gd name="connsiteY8" fmla="*/ 1498280 h 3363171"/>
                  <a:gd name="connsiteX9" fmla="*/ 69139 w 2928371"/>
                  <a:gd name="connsiteY9" fmla="*/ 1536029 h 3363171"/>
                  <a:gd name="connsiteX10" fmla="*/ 393830 w 2928371"/>
                  <a:gd name="connsiteY10" fmla="*/ 2173041 h 3363171"/>
                  <a:gd name="connsiteX11" fmla="*/ 606533 w 2928371"/>
                  <a:gd name="connsiteY11" fmla="*/ 2314598 h 3363171"/>
                  <a:gd name="connsiteX12" fmla="*/ 795184 w 2928371"/>
                  <a:gd name="connsiteY12" fmla="*/ 2550529 h 3363171"/>
                  <a:gd name="connsiteX13" fmla="*/ 849298 w 2928371"/>
                  <a:gd name="connsiteY13" fmla="*/ 2772304 h 3363171"/>
                  <a:gd name="connsiteX14" fmla="*/ 818436 w 2928371"/>
                  <a:gd name="connsiteY14" fmla="*/ 2970348 h 3363171"/>
                  <a:gd name="connsiteX15" fmla="*/ 930786 w 2928371"/>
                  <a:gd name="connsiteY15" fmla="*/ 3159179 h 3363171"/>
                  <a:gd name="connsiteX16" fmla="*/ 1146179 w 2928371"/>
                  <a:gd name="connsiteY16" fmla="*/ 3344042 h 3363171"/>
                  <a:gd name="connsiteX17" fmla="*/ 1232613 w 2928371"/>
                  <a:gd name="connsiteY17" fmla="*/ 3348759 h 3363171"/>
                  <a:gd name="connsiteX18" fmla="*/ 1334241 w 2928371"/>
                  <a:gd name="connsiteY18" fmla="*/ 3257571 h 3363171"/>
                  <a:gd name="connsiteX19" fmla="*/ 1979033 w 2928371"/>
                  <a:gd name="connsiteY19" fmla="*/ 3175082 h 3363171"/>
                  <a:gd name="connsiteX20" fmla="*/ 2268649 w 2928371"/>
                  <a:gd name="connsiteY20" fmla="*/ 2647338 h 3363171"/>
                  <a:gd name="connsiteX21" fmla="*/ 2449386 w 2928371"/>
                  <a:gd name="connsiteY21" fmla="*/ 2825153 h 3363171"/>
                  <a:gd name="connsiteX22" fmla="*/ 2692589 w 2928371"/>
                  <a:gd name="connsiteY22" fmla="*/ 2069900 h 3363171"/>
                  <a:gd name="connsiteX23" fmla="*/ 2889311 w 2928371"/>
                  <a:gd name="connsiteY23" fmla="*/ 1855215 h 3363171"/>
                  <a:gd name="connsiteX24" fmla="*/ 2637961 w 2928371"/>
                  <a:gd name="connsiteY24" fmla="*/ 1560040 h 3363171"/>
                  <a:gd name="connsiteX25" fmla="*/ 2402633 w 2928371"/>
                  <a:gd name="connsiteY25" fmla="*/ 1360188 h 3363171"/>
                  <a:gd name="connsiteX26" fmla="*/ 2379690 w 2928371"/>
                  <a:gd name="connsiteY26" fmla="*/ 1164476 h 3363171"/>
                  <a:gd name="connsiteX27" fmla="*/ 2150132 w 2928371"/>
                  <a:gd name="connsiteY27" fmla="*/ 830521 h 3363171"/>
                  <a:gd name="connsiteX28" fmla="*/ 2000089 w 2928371"/>
                  <a:gd name="connsiteY28" fmla="*/ 593982 h 3363171"/>
                  <a:gd name="connsiteX29" fmla="*/ 1968283 w 2928371"/>
                  <a:gd name="connsiteY29" fmla="*/ 578080 h 3363171"/>
                  <a:gd name="connsiteX30" fmla="*/ 1912624 w 2928371"/>
                  <a:gd name="connsiteY30" fmla="*/ 538323 h 3363171"/>
                  <a:gd name="connsiteX31" fmla="*/ 1888770 w 2928371"/>
                  <a:gd name="connsiteY31" fmla="*/ 514469 h 3363171"/>
                  <a:gd name="connsiteX32" fmla="*/ 1841062 w 2928371"/>
                  <a:gd name="connsiteY32" fmla="*/ 498567 h 3363171"/>
                  <a:gd name="connsiteX33" fmla="*/ 1801306 w 2928371"/>
                  <a:gd name="connsiteY33" fmla="*/ 482664 h 3363171"/>
                  <a:gd name="connsiteX34" fmla="*/ 1604142 w 2928371"/>
                  <a:gd name="connsiteY34" fmla="*/ 314711 h 3363171"/>
                  <a:gd name="connsiteX35" fmla="*/ 1606204 w 2928371"/>
                  <a:gd name="connsiteY35" fmla="*/ 126725 h 3363171"/>
                  <a:gd name="connsiteX36" fmla="*/ 1517127 w 2928371"/>
                  <a:gd name="connsiteY36" fmla="*/ 40232 h 3363171"/>
                  <a:gd name="connsiteX37" fmla="*/ 1275654 w 2928371"/>
                  <a:gd name="connsiteY37" fmla="*/ 10962 h 3363171"/>
                  <a:gd name="connsiteX38" fmla="*/ 1111775 w 2928371"/>
                  <a:gd name="connsiteY38" fmla="*/ 106007 h 3363171"/>
                  <a:gd name="connsiteX39" fmla="*/ 1137127 w 2928371"/>
                  <a:gd name="connsiteY39" fmla="*/ 341541 h 3363171"/>
                  <a:gd name="connsiteX40" fmla="*/ 918711 w 2928371"/>
                  <a:gd name="connsiteY40" fmla="*/ 498567 h 3363171"/>
                  <a:gd name="connsiteX41" fmla="*/ 703534 w 2928371"/>
                  <a:gd name="connsiteY41" fmla="*/ 325638 h 3363171"/>
                  <a:gd name="connsiteX42" fmla="*/ 518957 w 2928371"/>
                  <a:gd name="connsiteY42" fmla="*/ 334900 h 3363171"/>
                  <a:gd name="connsiteX43" fmla="*/ 621909 w 2928371"/>
                  <a:gd name="connsiteY43" fmla="*/ 703300 h 3363171"/>
                  <a:gd name="connsiteX44" fmla="*/ 512702 w 2928371"/>
                  <a:gd name="connsiteY44" fmla="*/ 982572 h 3363171"/>
                  <a:gd name="connsiteX0" fmla="*/ 512702 w 2928371"/>
                  <a:gd name="connsiteY0" fmla="*/ 982572 h 3363171"/>
                  <a:gd name="connsiteX1" fmla="*/ 640416 w 2928371"/>
                  <a:gd name="connsiteY1" fmla="*/ 1211208 h 3363171"/>
                  <a:gd name="connsiteX2" fmla="*/ 665438 w 2928371"/>
                  <a:gd name="connsiteY2" fmla="*/ 1524470 h 3363171"/>
                  <a:gd name="connsiteX3" fmla="*/ 835469 w 2928371"/>
                  <a:gd name="connsiteY3" fmla="*/ 1563067 h 3363171"/>
                  <a:gd name="connsiteX4" fmla="*/ 858243 w 2928371"/>
                  <a:gd name="connsiteY4" fmla="*/ 1720092 h 3363171"/>
                  <a:gd name="connsiteX5" fmla="*/ 709501 w 2928371"/>
                  <a:gd name="connsiteY5" fmla="*/ 1823864 h 3363171"/>
                  <a:gd name="connsiteX6" fmla="*/ 623819 w 2928371"/>
                  <a:gd name="connsiteY6" fmla="*/ 1757803 h 3363171"/>
                  <a:gd name="connsiteX7" fmla="*/ 596762 w 2928371"/>
                  <a:gd name="connsiteY7" fmla="*/ 1611526 h 3363171"/>
                  <a:gd name="connsiteX8" fmla="*/ 403600 w 2928371"/>
                  <a:gd name="connsiteY8" fmla="*/ 1498280 h 3363171"/>
                  <a:gd name="connsiteX9" fmla="*/ 69139 w 2928371"/>
                  <a:gd name="connsiteY9" fmla="*/ 1536029 h 3363171"/>
                  <a:gd name="connsiteX10" fmla="*/ 393830 w 2928371"/>
                  <a:gd name="connsiteY10" fmla="*/ 2173041 h 3363171"/>
                  <a:gd name="connsiteX11" fmla="*/ 606533 w 2928371"/>
                  <a:gd name="connsiteY11" fmla="*/ 2314598 h 3363171"/>
                  <a:gd name="connsiteX12" fmla="*/ 795184 w 2928371"/>
                  <a:gd name="connsiteY12" fmla="*/ 2550529 h 3363171"/>
                  <a:gd name="connsiteX13" fmla="*/ 849298 w 2928371"/>
                  <a:gd name="connsiteY13" fmla="*/ 2772304 h 3363171"/>
                  <a:gd name="connsiteX14" fmla="*/ 818436 w 2928371"/>
                  <a:gd name="connsiteY14" fmla="*/ 2970348 h 3363171"/>
                  <a:gd name="connsiteX15" fmla="*/ 930786 w 2928371"/>
                  <a:gd name="connsiteY15" fmla="*/ 3159179 h 3363171"/>
                  <a:gd name="connsiteX16" fmla="*/ 1146179 w 2928371"/>
                  <a:gd name="connsiteY16" fmla="*/ 3344042 h 3363171"/>
                  <a:gd name="connsiteX17" fmla="*/ 1232613 w 2928371"/>
                  <a:gd name="connsiteY17" fmla="*/ 3348759 h 3363171"/>
                  <a:gd name="connsiteX18" fmla="*/ 1334241 w 2928371"/>
                  <a:gd name="connsiteY18" fmla="*/ 3257571 h 3363171"/>
                  <a:gd name="connsiteX19" fmla="*/ 1979033 w 2928371"/>
                  <a:gd name="connsiteY19" fmla="*/ 3175082 h 3363171"/>
                  <a:gd name="connsiteX20" fmla="*/ 2268650 w 2928371"/>
                  <a:gd name="connsiteY20" fmla="*/ 3009097 h 3363171"/>
                  <a:gd name="connsiteX21" fmla="*/ 2449386 w 2928371"/>
                  <a:gd name="connsiteY21" fmla="*/ 2825153 h 3363171"/>
                  <a:gd name="connsiteX22" fmla="*/ 2692589 w 2928371"/>
                  <a:gd name="connsiteY22" fmla="*/ 2069900 h 3363171"/>
                  <a:gd name="connsiteX23" fmla="*/ 2889311 w 2928371"/>
                  <a:gd name="connsiteY23" fmla="*/ 1855215 h 3363171"/>
                  <a:gd name="connsiteX24" fmla="*/ 2637961 w 2928371"/>
                  <a:gd name="connsiteY24" fmla="*/ 1560040 h 3363171"/>
                  <a:gd name="connsiteX25" fmla="*/ 2402633 w 2928371"/>
                  <a:gd name="connsiteY25" fmla="*/ 1360188 h 3363171"/>
                  <a:gd name="connsiteX26" fmla="*/ 2379690 w 2928371"/>
                  <a:gd name="connsiteY26" fmla="*/ 1164476 h 3363171"/>
                  <a:gd name="connsiteX27" fmla="*/ 2150132 w 2928371"/>
                  <a:gd name="connsiteY27" fmla="*/ 830521 h 3363171"/>
                  <a:gd name="connsiteX28" fmla="*/ 2000089 w 2928371"/>
                  <a:gd name="connsiteY28" fmla="*/ 593982 h 3363171"/>
                  <a:gd name="connsiteX29" fmla="*/ 1968283 w 2928371"/>
                  <a:gd name="connsiteY29" fmla="*/ 578080 h 3363171"/>
                  <a:gd name="connsiteX30" fmla="*/ 1912624 w 2928371"/>
                  <a:gd name="connsiteY30" fmla="*/ 538323 h 3363171"/>
                  <a:gd name="connsiteX31" fmla="*/ 1888770 w 2928371"/>
                  <a:gd name="connsiteY31" fmla="*/ 514469 h 3363171"/>
                  <a:gd name="connsiteX32" fmla="*/ 1841062 w 2928371"/>
                  <a:gd name="connsiteY32" fmla="*/ 498567 h 3363171"/>
                  <a:gd name="connsiteX33" fmla="*/ 1801306 w 2928371"/>
                  <a:gd name="connsiteY33" fmla="*/ 482664 h 3363171"/>
                  <a:gd name="connsiteX34" fmla="*/ 1604142 w 2928371"/>
                  <a:gd name="connsiteY34" fmla="*/ 314711 h 3363171"/>
                  <a:gd name="connsiteX35" fmla="*/ 1606204 w 2928371"/>
                  <a:gd name="connsiteY35" fmla="*/ 126725 h 3363171"/>
                  <a:gd name="connsiteX36" fmla="*/ 1517127 w 2928371"/>
                  <a:gd name="connsiteY36" fmla="*/ 40232 h 3363171"/>
                  <a:gd name="connsiteX37" fmla="*/ 1275654 w 2928371"/>
                  <a:gd name="connsiteY37" fmla="*/ 10962 h 3363171"/>
                  <a:gd name="connsiteX38" fmla="*/ 1111775 w 2928371"/>
                  <a:gd name="connsiteY38" fmla="*/ 106007 h 3363171"/>
                  <a:gd name="connsiteX39" fmla="*/ 1137127 w 2928371"/>
                  <a:gd name="connsiteY39" fmla="*/ 341541 h 3363171"/>
                  <a:gd name="connsiteX40" fmla="*/ 918711 w 2928371"/>
                  <a:gd name="connsiteY40" fmla="*/ 498567 h 3363171"/>
                  <a:gd name="connsiteX41" fmla="*/ 703534 w 2928371"/>
                  <a:gd name="connsiteY41" fmla="*/ 325638 h 3363171"/>
                  <a:gd name="connsiteX42" fmla="*/ 518957 w 2928371"/>
                  <a:gd name="connsiteY42" fmla="*/ 334900 h 3363171"/>
                  <a:gd name="connsiteX43" fmla="*/ 621909 w 2928371"/>
                  <a:gd name="connsiteY43" fmla="*/ 703300 h 3363171"/>
                  <a:gd name="connsiteX44" fmla="*/ 512702 w 2928371"/>
                  <a:gd name="connsiteY44" fmla="*/ 982572 h 3363171"/>
                  <a:gd name="connsiteX0" fmla="*/ 512702 w 2928371"/>
                  <a:gd name="connsiteY0" fmla="*/ 1067818 h 3448417"/>
                  <a:gd name="connsiteX1" fmla="*/ 640416 w 2928371"/>
                  <a:gd name="connsiteY1" fmla="*/ 1296454 h 3448417"/>
                  <a:gd name="connsiteX2" fmla="*/ 665438 w 2928371"/>
                  <a:gd name="connsiteY2" fmla="*/ 1609716 h 3448417"/>
                  <a:gd name="connsiteX3" fmla="*/ 835469 w 2928371"/>
                  <a:gd name="connsiteY3" fmla="*/ 1648313 h 3448417"/>
                  <a:gd name="connsiteX4" fmla="*/ 858243 w 2928371"/>
                  <a:gd name="connsiteY4" fmla="*/ 1805338 h 3448417"/>
                  <a:gd name="connsiteX5" fmla="*/ 709501 w 2928371"/>
                  <a:gd name="connsiteY5" fmla="*/ 1909110 h 3448417"/>
                  <a:gd name="connsiteX6" fmla="*/ 623819 w 2928371"/>
                  <a:gd name="connsiteY6" fmla="*/ 1843049 h 3448417"/>
                  <a:gd name="connsiteX7" fmla="*/ 596762 w 2928371"/>
                  <a:gd name="connsiteY7" fmla="*/ 1696772 h 3448417"/>
                  <a:gd name="connsiteX8" fmla="*/ 403600 w 2928371"/>
                  <a:gd name="connsiteY8" fmla="*/ 1583526 h 3448417"/>
                  <a:gd name="connsiteX9" fmla="*/ 69139 w 2928371"/>
                  <a:gd name="connsiteY9" fmla="*/ 1621275 h 3448417"/>
                  <a:gd name="connsiteX10" fmla="*/ 393830 w 2928371"/>
                  <a:gd name="connsiteY10" fmla="*/ 2258287 h 3448417"/>
                  <a:gd name="connsiteX11" fmla="*/ 606533 w 2928371"/>
                  <a:gd name="connsiteY11" fmla="*/ 2399844 h 3448417"/>
                  <a:gd name="connsiteX12" fmla="*/ 795184 w 2928371"/>
                  <a:gd name="connsiteY12" fmla="*/ 2635775 h 3448417"/>
                  <a:gd name="connsiteX13" fmla="*/ 849298 w 2928371"/>
                  <a:gd name="connsiteY13" fmla="*/ 2857550 h 3448417"/>
                  <a:gd name="connsiteX14" fmla="*/ 818436 w 2928371"/>
                  <a:gd name="connsiteY14" fmla="*/ 3055594 h 3448417"/>
                  <a:gd name="connsiteX15" fmla="*/ 930786 w 2928371"/>
                  <a:gd name="connsiteY15" fmla="*/ 3244425 h 3448417"/>
                  <a:gd name="connsiteX16" fmla="*/ 1146179 w 2928371"/>
                  <a:gd name="connsiteY16" fmla="*/ 3429288 h 3448417"/>
                  <a:gd name="connsiteX17" fmla="*/ 1232613 w 2928371"/>
                  <a:gd name="connsiteY17" fmla="*/ 3434005 h 3448417"/>
                  <a:gd name="connsiteX18" fmla="*/ 1334241 w 2928371"/>
                  <a:gd name="connsiteY18" fmla="*/ 3342817 h 3448417"/>
                  <a:gd name="connsiteX19" fmla="*/ 1979033 w 2928371"/>
                  <a:gd name="connsiteY19" fmla="*/ 3260328 h 3448417"/>
                  <a:gd name="connsiteX20" fmla="*/ 2268650 w 2928371"/>
                  <a:gd name="connsiteY20" fmla="*/ 3094343 h 3448417"/>
                  <a:gd name="connsiteX21" fmla="*/ 2449386 w 2928371"/>
                  <a:gd name="connsiteY21" fmla="*/ 2910399 h 3448417"/>
                  <a:gd name="connsiteX22" fmla="*/ 2692589 w 2928371"/>
                  <a:gd name="connsiteY22" fmla="*/ 2155146 h 3448417"/>
                  <a:gd name="connsiteX23" fmla="*/ 2889311 w 2928371"/>
                  <a:gd name="connsiteY23" fmla="*/ 1940461 h 3448417"/>
                  <a:gd name="connsiteX24" fmla="*/ 2637961 w 2928371"/>
                  <a:gd name="connsiteY24" fmla="*/ 1645286 h 3448417"/>
                  <a:gd name="connsiteX25" fmla="*/ 2402633 w 2928371"/>
                  <a:gd name="connsiteY25" fmla="*/ 1445434 h 3448417"/>
                  <a:gd name="connsiteX26" fmla="*/ 2379690 w 2928371"/>
                  <a:gd name="connsiteY26" fmla="*/ 1249722 h 3448417"/>
                  <a:gd name="connsiteX27" fmla="*/ 2150132 w 2928371"/>
                  <a:gd name="connsiteY27" fmla="*/ 915767 h 3448417"/>
                  <a:gd name="connsiteX28" fmla="*/ 2000089 w 2928371"/>
                  <a:gd name="connsiteY28" fmla="*/ 679228 h 3448417"/>
                  <a:gd name="connsiteX29" fmla="*/ 1968283 w 2928371"/>
                  <a:gd name="connsiteY29" fmla="*/ 663326 h 3448417"/>
                  <a:gd name="connsiteX30" fmla="*/ 1912624 w 2928371"/>
                  <a:gd name="connsiteY30" fmla="*/ 623569 h 3448417"/>
                  <a:gd name="connsiteX31" fmla="*/ 1888770 w 2928371"/>
                  <a:gd name="connsiteY31" fmla="*/ 599715 h 3448417"/>
                  <a:gd name="connsiteX32" fmla="*/ 1841062 w 2928371"/>
                  <a:gd name="connsiteY32" fmla="*/ 583813 h 3448417"/>
                  <a:gd name="connsiteX33" fmla="*/ 1801306 w 2928371"/>
                  <a:gd name="connsiteY33" fmla="*/ 567910 h 3448417"/>
                  <a:gd name="connsiteX34" fmla="*/ 1604142 w 2928371"/>
                  <a:gd name="connsiteY34" fmla="*/ 399957 h 3448417"/>
                  <a:gd name="connsiteX35" fmla="*/ 1606204 w 2928371"/>
                  <a:gd name="connsiteY35" fmla="*/ 211971 h 3448417"/>
                  <a:gd name="connsiteX36" fmla="*/ 1517127 w 2928371"/>
                  <a:gd name="connsiteY36" fmla="*/ 125478 h 3448417"/>
                  <a:gd name="connsiteX37" fmla="*/ 1275654 w 2928371"/>
                  <a:gd name="connsiteY37" fmla="*/ 96208 h 3448417"/>
                  <a:gd name="connsiteX38" fmla="*/ 929305 w 2928371"/>
                  <a:gd name="connsiteY38" fmla="*/ 15841 h 3448417"/>
                  <a:gd name="connsiteX39" fmla="*/ 1111775 w 2928371"/>
                  <a:gd name="connsiteY39" fmla="*/ 191253 h 3448417"/>
                  <a:gd name="connsiteX40" fmla="*/ 1137127 w 2928371"/>
                  <a:gd name="connsiteY40" fmla="*/ 426787 h 3448417"/>
                  <a:gd name="connsiteX41" fmla="*/ 918711 w 2928371"/>
                  <a:gd name="connsiteY41" fmla="*/ 583813 h 3448417"/>
                  <a:gd name="connsiteX42" fmla="*/ 703534 w 2928371"/>
                  <a:gd name="connsiteY42" fmla="*/ 410884 h 3448417"/>
                  <a:gd name="connsiteX43" fmla="*/ 518957 w 2928371"/>
                  <a:gd name="connsiteY43" fmla="*/ 420146 h 3448417"/>
                  <a:gd name="connsiteX44" fmla="*/ 621909 w 2928371"/>
                  <a:gd name="connsiteY44" fmla="*/ 788546 h 3448417"/>
                  <a:gd name="connsiteX45" fmla="*/ 512702 w 2928371"/>
                  <a:gd name="connsiteY45" fmla="*/ 1067818 h 3448417"/>
                  <a:gd name="connsiteX0" fmla="*/ 512702 w 2928371"/>
                  <a:gd name="connsiteY0" fmla="*/ 1067818 h 3448417"/>
                  <a:gd name="connsiteX1" fmla="*/ 640416 w 2928371"/>
                  <a:gd name="connsiteY1" fmla="*/ 1296454 h 3448417"/>
                  <a:gd name="connsiteX2" fmla="*/ 665438 w 2928371"/>
                  <a:gd name="connsiteY2" fmla="*/ 1609716 h 3448417"/>
                  <a:gd name="connsiteX3" fmla="*/ 835469 w 2928371"/>
                  <a:gd name="connsiteY3" fmla="*/ 1648313 h 3448417"/>
                  <a:gd name="connsiteX4" fmla="*/ 858243 w 2928371"/>
                  <a:gd name="connsiteY4" fmla="*/ 1805338 h 3448417"/>
                  <a:gd name="connsiteX5" fmla="*/ 709501 w 2928371"/>
                  <a:gd name="connsiteY5" fmla="*/ 1909110 h 3448417"/>
                  <a:gd name="connsiteX6" fmla="*/ 623819 w 2928371"/>
                  <a:gd name="connsiteY6" fmla="*/ 1843049 h 3448417"/>
                  <a:gd name="connsiteX7" fmla="*/ 596762 w 2928371"/>
                  <a:gd name="connsiteY7" fmla="*/ 1696772 h 3448417"/>
                  <a:gd name="connsiteX8" fmla="*/ 403600 w 2928371"/>
                  <a:gd name="connsiteY8" fmla="*/ 1583526 h 3448417"/>
                  <a:gd name="connsiteX9" fmla="*/ 69139 w 2928371"/>
                  <a:gd name="connsiteY9" fmla="*/ 1621275 h 3448417"/>
                  <a:gd name="connsiteX10" fmla="*/ 393830 w 2928371"/>
                  <a:gd name="connsiteY10" fmla="*/ 2258287 h 3448417"/>
                  <a:gd name="connsiteX11" fmla="*/ 606533 w 2928371"/>
                  <a:gd name="connsiteY11" fmla="*/ 2399844 h 3448417"/>
                  <a:gd name="connsiteX12" fmla="*/ 795184 w 2928371"/>
                  <a:gd name="connsiteY12" fmla="*/ 2635775 h 3448417"/>
                  <a:gd name="connsiteX13" fmla="*/ 849298 w 2928371"/>
                  <a:gd name="connsiteY13" fmla="*/ 2857550 h 3448417"/>
                  <a:gd name="connsiteX14" fmla="*/ 818436 w 2928371"/>
                  <a:gd name="connsiteY14" fmla="*/ 3055594 h 3448417"/>
                  <a:gd name="connsiteX15" fmla="*/ 930786 w 2928371"/>
                  <a:gd name="connsiteY15" fmla="*/ 3244425 h 3448417"/>
                  <a:gd name="connsiteX16" fmla="*/ 1146179 w 2928371"/>
                  <a:gd name="connsiteY16" fmla="*/ 3429288 h 3448417"/>
                  <a:gd name="connsiteX17" fmla="*/ 1232613 w 2928371"/>
                  <a:gd name="connsiteY17" fmla="*/ 3434005 h 3448417"/>
                  <a:gd name="connsiteX18" fmla="*/ 1334241 w 2928371"/>
                  <a:gd name="connsiteY18" fmla="*/ 3342817 h 3448417"/>
                  <a:gd name="connsiteX19" fmla="*/ 1979033 w 2928371"/>
                  <a:gd name="connsiteY19" fmla="*/ 3260328 h 3448417"/>
                  <a:gd name="connsiteX20" fmla="*/ 2268650 w 2928371"/>
                  <a:gd name="connsiteY20" fmla="*/ 3094343 h 3448417"/>
                  <a:gd name="connsiteX21" fmla="*/ 2449386 w 2928371"/>
                  <a:gd name="connsiteY21" fmla="*/ 2910399 h 3448417"/>
                  <a:gd name="connsiteX22" fmla="*/ 2692589 w 2928371"/>
                  <a:gd name="connsiteY22" fmla="*/ 2155146 h 3448417"/>
                  <a:gd name="connsiteX23" fmla="*/ 2889311 w 2928371"/>
                  <a:gd name="connsiteY23" fmla="*/ 1940461 h 3448417"/>
                  <a:gd name="connsiteX24" fmla="*/ 2637961 w 2928371"/>
                  <a:gd name="connsiteY24" fmla="*/ 1645286 h 3448417"/>
                  <a:gd name="connsiteX25" fmla="*/ 2402633 w 2928371"/>
                  <a:gd name="connsiteY25" fmla="*/ 1445434 h 3448417"/>
                  <a:gd name="connsiteX26" fmla="*/ 2379690 w 2928371"/>
                  <a:gd name="connsiteY26" fmla="*/ 1249722 h 3448417"/>
                  <a:gd name="connsiteX27" fmla="*/ 2150132 w 2928371"/>
                  <a:gd name="connsiteY27" fmla="*/ 915767 h 3448417"/>
                  <a:gd name="connsiteX28" fmla="*/ 2000089 w 2928371"/>
                  <a:gd name="connsiteY28" fmla="*/ 679228 h 3448417"/>
                  <a:gd name="connsiteX29" fmla="*/ 1968283 w 2928371"/>
                  <a:gd name="connsiteY29" fmla="*/ 663326 h 3448417"/>
                  <a:gd name="connsiteX30" fmla="*/ 1912624 w 2928371"/>
                  <a:gd name="connsiteY30" fmla="*/ 623569 h 3448417"/>
                  <a:gd name="connsiteX31" fmla="*/ 1888770 w 2928371"/>
                  <a:gd name="connsiteY31" fmla="*/ 599715 h 3448417"/>
                  <a:gd name="connsiteX32" fmla="*/ 1841062 w 2928371"/>
                  <a:gd name="connsiteY32" fmla="*/ 583813 h 3448417"/>
                  <a:gd name="connsiteX33" fmla="*/ 1801306 w 2928371"/>
                  <a:gd name="connsiteY33" fmla="*/ 567910 h 3448417"/>
                  <a:gd name="connsiteX34" fmla="*/ 1604142 w 2928371"/>
                  <a:gd name="connsiteY34" fmla="*/ 399957 h 3448417"/>
                  <a:gd name="connsiteX35" fmla="*/ 1606204 w 2928371"/>
                  <a:gd name="connsiteY35" fmla="*/ 211971 h 3448417"/>
                  <a:gd name="connsiteX36" fmla="*/ 1517127 w 2928371"/>
                  <a:gd name="connsiteY36" fmla="*/ 125478 h 3448417"/>
                  <a:gd name="connsiteX37" fmla="*/ 1275654 w 2928371"/>
                  <a:gd name="connsiteY37" fmla="*/ 96208 h 3448417"/>
                  <a:gd name="connsiteX38" fmla="*/ 929305 w 2928371"/>
                  <a:gd name="connsiteY38" fmla="*/ 15841 h 3448417"/>
                  <a:gd name="connsiteX39" fmla="*/ 1111775 w 2928371"/>
                  <a:gd name="connsiteY39" fmla="*/ 191253 h 3448417"/>
                  <a:gd name="connsiteX40" fmla="*/ 1137127 w 2928371"/>
                  <a:gd name="connsiteY40" fmla="*/ 426787 h 3448417"/>
                  <a:gd name="connsiteX41" fmla="*/ 918711 w 2928371"/>
                  <a:gd name="connsiteY41" fmla="*/ 583813 h 3448417"/>
                  <a:gd name="connsiteX42" fmla="*/ 703534 w 2928371"/>
                  <a:gd name="connsiteY42" fmla="*/ 410884 h 3448417"/>
                  <a:gd name="connsiteX43" fmla="*/ 518957 w 2928371"/>
                  <a:gd name="connsiteY43" fmla="*/ 420146 h 3448417"/>
                  <a:gd name="connsiteX44" fmla="*/ 621909 w 2928371"/>
                  <a:gd name="connsiteY44" fmla="*/ 788546 h 3448417"/>
                  <a:gd name="connsiteX45" fmla="*/ 512702 w 2928371"/>
                  <a:gd name="connsiteY45" fmla="*/ 1067818 h 3448417"/>
                  <a:gd name="connsiteX0" fmla="*/ 512702 w 2928371"/>
                  <a:gd name="connsiteY0" fmla="*/ 1067818 h 3448417"/>
                  <a:gd name="connsiteX1" fmla="*/ 640416 w 2928371"/>
                  <a:gd name="connsiteY1" fmla="*/ 1296454 h 3448417"/>
                  <a:gd name="connsiteX2" fmla="*/ 665438 w 2928371"/>
                  <a:gd name="connsiteY2" fmla="*/ 1609716 h 3448417"/>
                  <a:gd name="connsiteX3" fmla="*/ 835469 w 2928371"/>
                  <a:gd name="connsiteY3" fmla="*/ 1648313 h 3448417"/>
                  <a:gd name="connsiteX4" fmla="*/ 858243 w 2928371"/>
                  <a:gd name="connsiteY4" fmla="*/ 1805338 h 3448417"/>
                  <a:gd name="connsiteX5" fmla="*/ 709501 w 2928371"/>
                  <a:gd name="connsiteY5" fmla="*/ 1909110 h 3448417"/>
                  <a:gd name="connsiteX6" fmla="*/ 623819 w 2928371"/>
                  <a:gd name="connsiteY6" fmla="*/ 1843049 h 3448417"/>
                  <a:gd name="connsiteX7" fmla="*/ 596762 w 2928371"/>
                  <a:gd name="connsiteY7" fmla="*/ 1696772 h 3448417"/>
                  <a:gd name="connsiteX8" fmla="*/ 403600 w 2928371"/>
                  <a:gd name="connsiteY8" fmla="*/ 1583526 h 3448417"/>
                  <a:gd name="connsiteX9" fmla="*/ 69139 w 2928371"/>
                  <a:gd name="connsiteY9" fmla="*/ 1621275 h 3448417"/>
                  <a:gd name="connsiteX10" fmla="*/ 393830 w 2928371"/>
                  <a:gd name="connsiteY10" fmla="*/ 2258287 h 3448417"/>
                  <a:gd name="connsiteX11" fmla="*/ 606533 w 2928371"/>
                  <a:gd name="connsiteY11" fmla="*/ 2399844 h 3448417"/>
                  <a:gd name="connsiteX12" fmla="*/ 795184 w 2928371"/>
                  <a:gd name="connsiteY12" fmla="*/ 2635775 h 3448417"/>
                  <a:gd name="connsiteX13" fmla="*/ 849298 w 2928371"/>
                  <a:gd name="connsiteY13" fmla="*/ 2857550 h 3448417"/>
                  <a:gd name="connsiteX14" fmla="*/ 818436 w 2928371"/>
                  <a:gd name="connsiteY14" fmla="*/ 3055594 h 3448417"/>
                  <a:gd name="connsiteX15" fmla="*/ 930786 w 2928371"/>
                  <a:gd name="connsiteY15" fmla="*/ 3244425 h 3448417"/>
                  <a:gd name="connsiteX16" fmla="*/ 1146179 w 2928371"/>
                  <a:gd name="connsiteY16" fmla="*/ 3429288 h 3448417"/>
                  <a:gd name="connsiteX17" fmla="*/ 1232613 w 2928371"/>
                  <a:gd name="connsiteY17" fmla="*/ 3434005 h 3448417"/>
                  <a:gd name="connsiteX18" fmla="*/ 1334241 w 2928371"/>
                  <a:gd name="connsiteY18" fmla="*/ 3342817 h 3448417"/>
                  <a:gd name="connsiteX19" fmla="*/ 1979033 w 2928371"/>
                  <a:gd name="connsiteY19" fmla="*/ 3260328 h 3448417"/>
                  <a:gd name="connsiteX20" fmla="*/ 2268650 w 2928371"/>
                  <a:gd name="connsiteY20" fmla="*/ 3094343 h 3448417"/>
                  <a:gd name="connsiteX21" fmla="*/ 2449386 w 2928371"/>
                  <a:gd name="connsiteY21" fmla="*/ 2910399 h 3448417"/>
                  <a:gd name="connsiteX22" fmla="*/ 2692589 w 2928371"/>
                  <a:gd name="connsiteY22" fmla="*/ 2155146 h 3448417"/>
                  <a:gd name="connsiteX23" fmla="*/ 2889311 w 2928371"/>
                  <a:gd name="connsiteY23" fmla="*/ 1940461 h 3448417"/>
                  <a:gd name="connsiteX24" fmla="*/ 2637961 w 2928371"/>
                  <a:gd name="connsiteY24" fmla="*/ 1645286 h 3448417"/>
                  <a:gd name="connsiteX25" fmla="*/ 2402633 w 2928371"/>
                  <a:gd name="connsiteY25" fmla="*/ 1445434 h 3448417"/>
                  <a:gd name="connsiteX26" fmla="*/ 2379690 w 2928371"/>
                  <a:gd name="connsiteY26" fmla="*/ 1249722 h 3448417"/>
                  <a:gd name="connsiteX27" fmla="*/ 2150132 w 2928371"/>
                  <a:gd name="connsiteY27" fmla="*/ 915767 h 3448417"/>
                  <a:gd name="connsiteX28" fmla="*/ 2000089 w 2928371"/>
                  <a:gd name="connsiteY28" fmla="*/ 679228 h 3448417"/>
                  <a:gd name="connsiteX29" fmla="*/ 1968283 w 2928371"/>
                  <a:gd name="connsiteY29" fmla="*/ 663326 h 3448417"/>
                  <a:gd name="connsiteX30" fmla="*/ 1912624 w 2928371"/>
                  <a:gd name="connsiteY30" fmla="*/ 623569 h 3448417"/>
                  <a:gd name="connsiteX31" fmla="*/ 1888770 w 2928371"/>
                  <a:gd name="connsiteY31" fmla="*/ 599715 h 3448417"/>
                  <a:gd name="connsiteX32" fmla="*/ 1841062 w 2928371"/>
                  <a:gd name="connsiteY32" fmla="*/ 583813 h 3448417"/>
                  <a:gd name="connsiteX33" fmla="*/ 1801306 w 2928371"/>
                  <a:gd name="connsiteY33" fmla="*/ 567910 h 3448417"/>
                  <a:gd name="connsiteX34" fmla="*/ 1604142 w 2928371"/>
                  <a:gd name="connsiteY34" fmla="*/ 399957 h 3448417"/>
                  <a:gd name="connsiteX35" fmla="*/ 1606204 w 2928371"/>
                  <a:gd name="connsiteY35" fmla="*/ 211971 h 3448417"/>
                  <a:gd name="connsiteX36" fmla="*/ 1517127 w 2928371"/>
                  <a:gd name="connsiteY36" fmla="*/ 125478 h 3448417"/>
                  <a:gd name="connsiteX37" fmla="*/ 1275654 w 2928371"/>
                  <a:gd name="connsiteY37" fmla="*/ 96208 h 3448417"/>
                  <a:gd name="connsiteX38" fmla="*/ 929305 w 2928371"/>
                  <a:gd name="connsiteY38" fmla="*/ 15841 h 3448417"/>
                  <a:gd name="connsiteX39" fmla="*/ 1111775 w 2928371"/>
                  <a:gd name="connsiteY39" fmla="*/ 191253 h 3448417"/>
                  <a:gd name="connsiteX40" fmla="*/ 1137127 w 2928371"/>
                  <a:gd name="connsiteY40" fmla="*/ 426787 h 3448417"/>
                  <a:gd name="connsiteX41" fmla="*/ 918711 w 2928371"/>
                  <a:gd name="connsiteY41" fmla="*/ 583813 h 3448417"/>
                  <a:gd name="connsiteX42" fmla="*/ 703534 w 2928371"/>
                  <a:gd name="connsiteY42" fmla="*/ 410884 h 3448417"/>
                  <a:gd name="connsiteX43" fmla="*/ 518957 w 2928371"/>
                  <a:gd name="connsiteY43" fmla="*/ 420146 h 3448417"/>
                  <a:gd name="connsiteX44" fmla="*/ 621909 w 2928371"/>
                  <a:gd name="connsiteY44" fmla="*/ 788546 h 3448417"/>
                  <a:gd name="connsiteX45" fmla="*/ 512702 w 2928371"/>
                  <a:gd name="connsiteY45" fmla="*/ 1067818 h 3448417"/>
                  <a:gd name="connsiteX0" fmla="*/ 512702 w 2928371"/>
                  <a:gd name="connsiteY0" fmla="*/ 1145338 h 3525937"/>
                  <a:gd name="connsiteX1" fmla="*/ 640416 w 2928371"/>
                  <a:gd name="connsiteY1" fmla="*/ 1373974 h 3525937"/>
                  <a:gd name="connsiteX2" fmla="*/ 665438 w 2928371"/>
                  <a:gd name="connsiteY2" fmla="*/ 1687236 h 3525937"/>
                  <a:gd name="connsiteX3" fmla="*/ 835469 w 2928371"/>
                  <a:gd name="connsiteY3" fmla="*/ 1725833 h 3525937"/>
                  <a:gd name="connsiteX4" fmla="*/ 858243 w 2928371"/>
                  <a:gd name="connsiteY4" fmla="*/ 1882858 h 3525937"/>
                  <a:gd name="connsiteX5" fmla="*/ 709501 w 2928371"/>
                  <a:gd name="connsiteY5" fmla="*/ 1986630 h 3525937"/>
                  <a:gd name="connsiteX6" fmla="*/ 623819 w 2928371"/>
                  <a:gd name="connsiteY6" fmla="*/ 1920569 h 3525937"/>
                  <a:gd name="connsiteX7" fmla="*/ 596762 w 2928371"/>
                  <a:gd name="connsiteY7" fmla="*/ 1774292 h 3525937"/>
                  <a:gd name="connsiteX8" fmla="*/ 403600 w 2928371"/>
                  <a:gd name="connsiteY8" fmla="*/ 1661046 h 3525937"/>
                  <a:gd name="connsiteX9" fmla="*/ 69139 w 2928371"/>
                  <a:gd name="connsiteY9" fmla="*/ 1698795 h 3525937"/>
                  <a:gd name="connsiteX10" fmla="*/ 393830 w 2928371"/>
                  <a:gd name="connsiteY10" fmla="*/ 2335807 h 3525937"/>
                  <a:gd name="connsiteX11" fmla="*/ 606533 w 2928371"/>
                  <a:gd name="connsiteY11" fmla="*/ 2477364 h 3525937"/>
                  <a:gd name="connsiteX12" fmla="*/ 795184 w 2928371"/>
                  <a:gd name="connsiteY12" fmla="*/ 2713295 h 3525937"/>
                  <a:gd name="connsiteX13" fmla="*/ 849298 w 2928371"/>
                  <a:gd name="connsiteY13" fmla="*/ 2935070 h 3525937"/>
                  <a:gd name="connsiteX14" fmla="*/ 818436 w 2928371"/>
                  <a:gd name="connsiteY14" fmla="*/ 3133114 h 3525937"/>
                  <a:gd name="connsiteX15" fmla="*/ 930786 w 2928371"/>
                  <a:gd name="connsiteY15" fmla="*/ 3321945 h 3525937"/>
                  <a:gd name="connsiteX16" fmla="*/ 1146179 w 2928371"/>
                  <a:gd name="connsiteY16" fmla="*/ 3506808 h 3525937"/>
                  <a:gd name="connsiteX17" fmla="*/ 1232613 w 2928371"/>
                  <a:gd name="connsiteY17" fmla="*/ 3511525 h 3525937"/>
                  <a:gd name="connsiteX18" fmla="*/ 1334241 w 2928371"/>
                  <a:gd name="connsiteY18" fmla="*/ 3420337 h 3525937"/>
                  <a:gd name="connsiteX19" fmla="*/ 1979033 w 2928371"/>
                  <a:gd name="connsiteY19" fmla="*/ 3337848 h 3525937"/>
                  <a:gd name="connsiteX20" fmla="*/ 2268650 w 2928371"/>
                  <a:gd name="connsiteY20" fmla="*/ 3171863 h 3525937"/>
                  <a:gd name="connsiteX21" fmla="*/ 2449386 w 2928371"/>
                  <a:gd name="connsiteY21" fmla="*/ 2987919 h 3525937"/>
                  <a:gd name="connsiteX22" fmla="*/ 2692589 w 2928371"/>
                  <a:gd name="connsiteY22" fmla="*/ 2232666 h 3525937"/>
                  <a:gd name="connsiteX23" fmla="*/ 2889311 w 2928371"/>
                  <a:gd name="connsiteY23" fmla="*/ 2017981 h 3525937"/>
                  <a:gd name="connsiteX24" fmla="*/ 2637961 w 2928371"/>
                  <a:gd name="connsiteY24" fmla="*/ 1722806 h 3525937"/>
                  <a:gd name="connsiteX25" fmla="*/ 2402633 w 2928371"/>
                  <a:gd name="connsiteY25" fmla="*/ 1522954 h 3525937"/>
                  <a:gd name="connsiteX26" fmla="*/ 2379690 w 2928371"/>
                  <a:gd name="connsiteY26" fmla="*/ 1327242 h 3525937"/>
                  <a:gd name="connsiteX27" fmla="*/ 2150132 w 2928371"/>
                  <a:gd name="connsiteY27" fmla="*/ 993287 h 3525937"/>
                  <a:gd name="connsiteX28" fmla="*/ 2000089 w 2928371"/>
                  <a:gd name="connsiteY28" fmla="*/ 756748 h 3525937"/>
                  <a:gd name="connsiteX29" fmla="*/ 1968283 w 2928371"/>
                  <a:gd name="connsiteY29" fmla="*/ 740846 h 3525937"/>
                  <a:gd name="connsiteX30" fmla="*/ 1912624 w 2928371"/>
                  <a:gd name="connsiteY30" fmla="*/ 701089 h 3525937"/>
                  <a:gd name="connsiteX31" fmla="*/ 1888770 w 2928371"/>
                  <a:gd name="connsiteY31" fmla="*/ 677235 h 3525937"/>
                  <a:gd name="connsiteX32" fmla="*/ 1841062 w 2928371"/>
                  <a:gd name="connsiteY32" fmla="*/ 661333 h 3525937"/>
                  <a:gd name="connsiteX33" fmla="*/ 1801306 w 2928371"/>
                  <a:gd name="connsiteY33" fmla="*/ 645430 h 3525937"/>
                  <a:gd name="connsiteX34" fmla="*/ 1604142 w 2928371"/>
                  <a:gd name="connsiteY34" fmla="*/ 477477 h 3525937"/>
                  <a:gd name="connsiteX35" fmla="*/ 1606204 w 2928371"/>
                  <a:gd name="connsiteY35" fmla="*/ 289491 h 3525937"/>
                  <a:gd name="connsiteX36" fmla="*/ 1517127 w 2928371"/>
                  <a:gd name="connsiteY36" fmla="*/ 202998 h 3525937"/>
                  <a:gd name="connsiteX37" fmla="*/ 1275654 w 2928371"/>
                  <a:gd name="connsiteY37" fmla="*/ 173728 h 3525937"/>
                  <a:gd name="connsiteX38" fmla="*/ 929305 w 2928371"/>
                  <a:gd name="connsiteY38" fmla="*/ 93361 h 3525937"/>
                  <a:gd name="connsiteX39" fmla="*/ 1111775 w 2928371"/>
                  <a:gd name="connsiteY39" fmla="*/ 268773 h 3525937"/>
                  <a:gd name="connsiteX40" fmla="*/ 1137127 w 2928371"/>
                  <a:gd name="connsiteY40" fmla="*/ 504307 h 3525937"/>
                  <a:gd name="connsiteX41" fmla="*/ 918711 w 2928371"/>
                  <a:gd name="connsiteY41" fmla="*/ 661333 h 3525937"/>
                  <a:gd name="connsiteX42" fmla="*/ 703534 w 2928371"/>
                  <a:gd name="connsiteY42" fmla="*/ 488404 h 3525937"/>
                  <a:gd name="connsiteX43" fmla="*/ 518957 w 2928371"/>
                  <a:gd name="connsiteY43" fmla="*/ 497666 h 3525937"/>
                  <a:gd name="connsiteX44" fmla="*/ 621909 w 2928371"/>
                  <a:gd name="connsiteY44" fmla="*/ 866066 h 3525937"/>
                  <a:gd name="connsiteX45" fmla="*/ 512702 w 2928371"/>
                  <a:gd name="connsiteY45" fmla="*/ 1145338 h 3525937"/>
                  <a:gd name="connsiteX0" fmla="*/ 512702 w 2928371"/>
                  <a:gd name="connsiteY0" fmla="*/ 1145338 h 3525937"/>
                  <a:gd name="connsiteX1" fmla="*/ 640416 w 2928371"/>
                  <a:gd name="connsiteY1" fmla="*/ 1373974 h 3525937"/>
                  <a:gd name="connsiteX2" fmla="*/ 665438 w 2928371"/>
                  <a:gd name="connsiteY2" fmla="*/ 1687236 h 3525937"/>
                  <a:gd name="connsiteX3" fmla="*/ 835469 w 2928371"/>
                  <a:gd name="connsiteY3" fmla="*/ 1725833 h 3525937"/>
                  <a:gd name="connsiteX4" fmla="*/ 858243 w 2928371"/>
                  <a:gd name="connsiteY4" fmla="*/ 1882858 h 3525937"/>
                  <a:gd name="connsiteX5" fmla="*/ 709501 w 2928371"/>
                  <a:gd name="connsiteY5" fmla="*/ 1986630 h 3525937"/>
                  <a:gd name="connsiteX6" fmla="*/ 623819 w 2928371"/>
                  <a:gd name="connsiteY6" fmla="*/ 1920569 h 3525937"/>
                  <a:gd name="connsiteX7" fmla="*/ 596762 w 2928371"/>
                  <a:gd name="connsiteY7" fmla="*/ 1774292 h 3525937"/>
                  <a:gd name="connsiteX8" fmla="*/ 403600 w 2928371"/>
                  <a:gd name="connsiteY8" fmla="*/ 1661046 h 3525937"/>
                  <a:gd name="connsiteX9" fmla="*/ 69139 w 2928371"/>
                  <a:gd name="connsiteY9" fmla="*/ 1698795 h 3525937"/>
                  <a:gd name="connsiteX10" fmla="*/ 393830 w 2928371"/>
                  <a:gd name="connsiteY10" fmla="*/ 2335807 h 3525937"/>
                  <a:gd name="connsiteX11" fmla="*/ 606533 w 2928371"/>
                  <a:gd name="connsiteY11" fmla="*/ 2477364 h 3525937"/>
                  <a:gd name="connsiteX12" fmla="*/ 795184 w 2928371"/>
                  <a:gd name="connsiteY12" fmla="*/ 2713295 h 3525937"/>
                  <a:gd name="connsiteX13" fmla="*/ 849298 w 2928371"/>
                  <a:gd name="connsiteY13" fmla="*/ 2935070 h 3525937"/>
                  <a:gd name="connsiteX14" fmla="*/ 818436 w 2928371"/>
                  <a:gd name="connsiteY14" fmla="*/ 3133114 h 3525937"/>
                  <a:gd name="connsiteX15" fmla="*/ 930786 w 2928371"/>
                  <a:gd name="connsiteY15" fmla="*/ 3321945 h 3525937"/>
                  <a:gd name="connsiteX16" fmla="*/ 1146179 w 2928371"/>
                  <a:gd name="connsiteY16" fmla="*/ 3506808 h 3525937"/>
                  <a:gd name="connsiteX17" fmla="*/ 1232613 w 2928371"/>
                  <a:gd name="connsiteY17" fmla="*/ 3511525 h 3525937"/>
                  <a:gd name="connsiteX18" fmla="*/ 1334241 w 2928371"/>
                  <a:gd name="connsiteY18" fmla="*/ 3420337 h 3525937"/>
                  <a:gd name="connsiteX19" fmla="*/ 1979033 w 2928371"/>
                  <a:gd name="connsiteY19" fmla="*/ 3337848 h 3525937"/>
                  <a:gd name="connsiteX20" fmla="*/ 2268650 w 2928371"/>
                  <a:gd name="connsiteY20" fmla="*/ 3171863 h 3525937"/>
                  <a:gd name="connsiteX21" fmla="*/ 2449386 w 2928371"/>
                  <a:gd name="connsiteY21" fmla="*/ 2987919 h 3525937"/>
                  <a:gd name="connsiteX22" fmla="*/ 2692589 w 2928371"/>
                  <a:gd name="connsiteY22" fmla="*/ 2232666 h 3525937"/>
                  <a:gd name="connsiteX23" fmla="*/ 2889311 w 2928371"/>
                  <a:gd name="connsiteY23" fmla="*/ 2017981 h 3525937"/>
                  <a:gd name="connsiteX24" fmla="*/ 2637961 w 2928371"/>
                  <a:gd name="connsiteY24" fmla="*/ 1722806 h 3525937"/>
                  <a:gd name="connsiteX25" fmla="*/ 2402633 w 2928371"/>
                  <a:gd name="connsiteY25" fmla="*/ 1522954 h 3525937"/>
                  <a:gd name="connsiteX26" fmla="*/ 2379690 w 2928371"/>
                  <a:gd name="connsiteY26" fmla="*/ 1327242 h 3525937"/>
                  <a:gd name="connsiteX27" fmla="*/ 2150132 w 2928371"/>
                  <a:gd name="connsiteY27" fmla="*/ 993287 h 3525937"/>
                  <a:gd name="connsiteX28" fmla="*/ 2000089 w 2928371"/>
                  <a:gd name="connsiteY28" fmla="*/ 756748 h 3525937"/>
                  <a:gd name="connsiteX29" fmla="*/ 1968283 w 2928371"/>
                  <a:gd name="connsiteY29" fmla="*/ 740846 h 3525937"/>
                  <a:gd name="connsiteX30" fmla="*/ 1912624 w 2928371"/>
                  <a:gd name="connsiteY30" fmla="*/ 701089 h 3525937"/>
                  <a:gd name="connsiteX31" fmla="*/ 1888770 w 2928371"/>
                  <a:gd name="connsiteY31" fmla="*/ 677235 h 3525937"/>
                  <a:gd name="connsiteX32" fmla="*/ 1841062 w 2928371"/>
                  <a:gd name="connsiteY32" fmla="*/ 661333 h 3525937"/>
                  <a:gd name="connsiteX33" fmla="*/ 1801306 w 2928371"/>
                  <a:gd name="connsiteY33" fmla="*/ 645430 h 3525937"/>
                  <a:gd name="connsiteX34" fmla="*/ 1604142 w 2928371"/>
                  <a:gd name="connsiteY34" fmla="*/ 477477 h 3525937"/>
                  <a:gd name="connsiteX35" fmla="*/ 1606204 w 2928371"/>
                  <a:gd name="connsiteY35" fmla="*/ 289491 h 3525937"/>
                  <a:gd name="connsiteX36" fmla="*/ 1517127 w 2928371"/>
                  <a:gd name="connsiteY36" fmla="*/ 202998 h 3525937"/>
                  <a:gd name="connsiteX37" fmla="*/ 1275654 w 2928371"/>
                  <a:gd name="connsiteY37" fmla="*/ 173728 h 3525937"/>
                  <a:gd name="connsiteX38" fmla="*/ 1015739 w 2928371"/>
                  <a:gd name="connsiteY38" fmla="*/ 93361 h 3525937"/>
                  <a:gd name="connsiteX39" fmla="*/ 1111775 w 2928371"/>
                  <a:gd name="connsiteY39" fmla="*/ 268773 h 3525937"/>
                  <a:gd name="connsiteX40" fmla="*/ 1137127 w 2928371"/>
                  <a:gd name="connsiteY40" fmla="*/ 504307 h 3525937"/>
                  <a:gd name="connsiteX41" fmla="*/ 918711 w 2928371"/>
                  <a:gd name="connsiteY41" fmla="*/ 661333 h 3525937"/>
                  <a:gd name="connsiteX42" fmla="*/ 703534 w 2928371"/>
                  <a:gd name="connsiteY42" fmla="*/ 488404 h 3525937"/>
                  <a:gd name="connsiteX43" fmla="*/ 518957 w 2928371"/>
                  <a:gd name="connsiteY43" fmla="*/ 497666 h 3525937"/>
                  <a:gd name="connsiteX44" fmla="*/ 621909 w 2928371"/>
                  <a:gd name="connsiteY44" fmla="*/ 866066 h 3525937"/>
                  <a:gd name="connsiteX45" fmla="*/ 512702 w 2928371"/>
                  <a:gd name="connsiteY45" fmla="*/ 1145338 h 3525937"/>
                  <a:gd name="connsiteX0" fmla="*/ 512702 w 2928371"/>
                  <a:gd name="connsiteY0" fmla="*/ 1145338 h 3525937"/>
                  <a:gd name="connsiteX1" fmla="*/ 640416 w 2928371"/>
                  <a:gd name="connsiteY1" fmla="*/ 1373974 h 3525937"/>
                  <a:gd name="connsiteX2" fmla="*/ 665438 w 2928371"/>
                  <a:gd name="connsiteY2" fmla="*/ 1687236 h 3525937"/>
                  <a:gd name="connsiteX3" fmla="*/ 835469 w 2928371"/>
                  <a:gd name="connsiteY3" fmla="*/ 1725833 h 3525937"/>
                  <a:gd name="connsiteX4" fmla="*/ 858243 w 2928371"/>
                  <a:gd name="connsiteY4" fmla="*/ 1882858 h 3525937"/>
                  <a:gd name="connsiteX5" fmla="*/ 709501 w 2928371"/>
                  <a:gd name="connsiteY5" fmla="*/ 1986630 h 3525937"/>
                  <a:gd name="connsiteX6" fmla="*/ 623819 w 2928371"/>
                  <a:gd name="connsiteY6" fmla="*/ 1920569 h 3525937"/>
                  <a:gd name="connsiteX7" fmla="*/ 596762 w 2928371"/>
                  <a:gd name="connsiteY7" fmla="*/ 1774292 h 3525937"/>
                  <a:gd name="connsiteX8" fmla="*/ 403600 w 2928371"/>
                  <a:gd name="connsiteY8" fmla="*/ 1661046 h 3525937"/>
                  <a:gd name="connsiteX9" fmla="*/ 69139 w 2928371"/>
                  <a:gd name="connsiteY9" fmla="*/ 1698795 h 3525937"/>
                  <a:gd name="connsiteX10" fmla="*/ 393830 w 2928371"/>
                  <a:gd name="connsiteY10" fmla="*/ 2335807 h 3525937"/>
                  <a:gd name="connsiteX11" fmla="*/ 606533 w 2928371"/>
                  <a:gd name="connsiteY11" fmla="*/ 2477364 h 3525937"/>
                  <a:gd name="connsiteX12" fmla="*/ 795184 w 2928371"/>
                  <a:gd name="connsiteY12" fmla="*/ 2713295 h 3525937"/>
                  <a:gd name="connsiteX13" fmla="*/ 849298 w 2928371"/>
                  <a:gd name="connsiteY13" fmla="*/ 2935070 h 3525937"/>
                  <a:gd name="connsiteX14" fmla="*/ 818436 w 2928371"/>
                  <a:gd name="connsiteY14" fmla="*/ 3133114 h 3525937"/>
                  <a:gd name="connsiteX15" fmla="*/ 930786 w 2928371"/>
                  <a:gd name="connsiteY15" fmla="*/ 3321945 h 3525937"/>
                  <a:gd name="connsiteX16" fmla="*/ 1146179 w 2928371"/>
                  <a:gd name="connsiteY16" fmla="*/ 3506808 h 3525937"/>
                  <a:gd name="connsiteX17" fmla="*/ 1232613 w 2928371"/>
                  <a:gd name="connsiteY17" fmla="*/ 3511525 h 3525937"/>
                  <a:gd name="connsiteX18" fmla="*/ 1334241 w 2928371"/>
                  <a:gd name="connsiteY18" fmla="*/ 3420337 h 3525937"/>
                  <a:gd name="connsiteX19" fmla="*/ 1979033 w 2928371"/>
                  <a:gd name="connsiteY19" fmla="*/ 3337848 h 3525937"/>
                  <a:gd name="connsiteX20" fmla="*/ 2268650 w 2928371"/>
                  <a:gd name="connsiteY20" fmla="*/ 3171863 h 3525937"/>
                  <a:gd name="connsiteX21" fmla="*/ 2449386 w 2928371"/>
                  <a:gd name="connsiteY21" fmla="*/ 2987919 h 3525937"/>
                  <a:gd name="connsiteX22" fmla="*/ 2692589 w 2928371"/>
                  <a:gd name="connsiteY22" fmla="*/ 2232666 h 3525937"/>
                  <a:gd name="connsiteX23" fmla="*/ 2889311 w 2928371"/>
                  <a:gd name="connsiteY23" fmla="*/ 2017981 h 3525937"/>
                  <a:gd name="connsiteX24" fmla="*/ 2637961 w 2928371"/>
                  <a:gd name="connsiteY24" fmla="*/ 1722806 h 3525937"/>
                  <a:gd name="connsiteX25" fmla="*/ 2402633 w 2928371"/>
                  <a:gd name="connsiteY25" fmla="*/ 1522954 h 3525937"/>
                  <a:gd name="connsiteX26" fmla="*/ 2379690 w 2928371"/>
                  <a:gd name="connsiteY26" fmla="*/ 1327242 h 3525937"/>
                  <a:gd name="connsiteX27" fmla="*/ 2150132 w 2928371"/>
                  <a:gd name="connsiteY27" fmla="*/ 993287 h 3525937"/>
                  <a:gd name="connsiteX28" fmla="*/ 2000089 w 2928371"/>
                  <a:gd name="connsiteY28" fmla="*/ 756748 h 3525937"/>
                  <a:gd name="connsiteX29" fmla="*/ 1968283 w 2928371"/>
                  <a:gd name="connsiteY29" fmla="*/ 740846 h 3525937"/>
                  <a:gd name="connsiteX30" fmla="*/ 1912624 w 2928371"/>
                  <a:gd name="connsiteY30" fmla="*/ 701089 h 3525937"/>
                  <a:gd name="connsiteX31" fmla="*/ 1888770 w 2928371"/>
                  <a:gd name="connsiteY31" fmla="*/ 677235 h 3525937"/>
                  <a:gd name="connsiteX32" fmla="*/ 1841062 w 2928371"/>
                  <a:gd name="connsiteY32" fmla="*/ 661333 h 3525937"/>
                  <a:gd name="connsiteX33" fmla="*/ 1801306 w 2928371"/>
                  <a:gd name="connsiteY33" fmla="*/ 645430 h 3525937"/>
                  <a:gd name="connsiteX34" fmla="*/ 1604142 w 2928371"/>
                  <a:gd name="connsiteY34" fmla="*/ 477477 h 3525937"/>
                  <a:gd name="connsiteX35" fmla="*/ 1606204 w 2928371"/>
                  <a:gd name="connsiteY35" fmla="*/ 289491 h 3525937"/>
                  <a:gd name="connsiteX36" fmla="*/ 1517127 w 2928371"/>
                  <a:gd name="connsiteY36" fmla="*/ 202998 h 3525937"/>
                  <a:gd name="connsiteX37" fmla="*/ 1275654 w 2928371"/>
                  <a:gd name="connsiteY37" fmla="*/ 173728 h 3525937"/>
                  <a:gd name="connsiteX38" fmla="*/ 1015739 w 2928371"/>
                  <a:gd name="connsiteY38" fmla="*/ 93361 h 3525937"/>
                  <a:gd name="connsiteX39" fmla="*/ 1111775 w 2928371"/>
                  <a:gd name="connsiteY39" fmla="*/ 268773 h 3525937"/>
                  <a:gd name="connsiteX40" fmla="*/ 1137127 w 2928371"/>
                  <a:gd name="connsiteY40" fmla="*/ 504307 h 3525937"/>
                  <a:gd name="connsiteX41" fmla="*/ 918711 w 2928371"/>
                  <a:gd name="connsiteY41" fmla="*/ 661333 h 3525937"/>
                  <a:gd name="connsiteX42" fmla="*/ 703534 w 2928371"/>
                  <a:gd name="connsiteY42" fmla="*/ 488404 h 3525937"/>
                  <a:gd name="connsiteX43" fmla="*/ 518957 w 2928371"/>
                  <a:gd name="connsiteY43" fmla="*/ 497666 h 3525937"/>
                  <a:gd name="connsiteX44" fmla="*/ 621909 w 2928371"/>
                  <a:gd name="connsiteY44" fmla="*/ 866066 h 3525937"/>
                  <a:gd name="connsiteX45" fmla="*/ 512702 w 2928371"/>
                  <a:gd name="connsiteY45" fmla="*/ 1145338 h 352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28371" h="3525937">
                    <a:moveTo>
                      <a:pt x="512702" y="1145338"/>
                    </a:moveTo>
                    <a:cubicBezTo>
                      <a:pt x="530012" y="1245063"/>
                      <a:pt x="695292" y="1341210"/>
                      <a:pt x="640416" y="1373974"/>
                    </a:cubicBezTo>
                    <a:cubicBezTo>
                      <a:pt x="439682" y="1410974"/>
                      <a:pt x="560363" y="1570757"/>
                      <a:pt x="665438" y="1687236"/>
                    </a:cubicBezTo>
                    <a:cubicBezTo>
                      <a:pt x="722115" y="1700102"/>
                      <a:pt x="763273" y="1584321"/>
                      <a:pt x="835469" y="1725833"/>
                    </a:cubicBezTo>
                    <a:cubicBezTo>
                      <a:pt x="843420" y="1717882"/>
                      <a:pt x="890162" y="1797353"/>
                      <a:pt x="858243" y="1882858"/>
                    </a:cubicBezTo>
                    <a:cubicBezTo>
                      <a:pt x="839503" y="1899585"/>
                      <a:pt x="785275" y="2023599"/>
                      <a:pt x="709501" y="1986630"/>
                    </a:cubicBezTo>
                    <a:cubicBezTo>
                      <a:pt x="677946" y="1992129"/>
                      <a:pt x="642609" y="1955959"/>
                      <a:pt x="623819" y="1920569"/>
                    </a:cubicBezTo>
                    <a:cubicBezTo>
                      <a:pt x="605029" y="1885179"/>
                      <a:pt x="633465" y="1817546"/>
                      <a:pt x="596762" y="1774292"/>
                    </a:cubicBezTo>
                    <a:cubicBezTo>
                      <a:pt x="560059" y="1731038"/>
                      <a:pt x="487779" y="1682279"/>
                      <a:pt x="403600" y="1661046"/>
                    </a:cubicBezTo>
                    <a:cubicBezTo>
                      <a:pt x="336720" y="1681487"/>
                      <a:pt x="0" y="1468524"/>
                      <a:pt x="69139" y="1698795"/>
                    </a:cubicBezTo>
                    <a:cubicBezTo>
                      <a:pt x="67511" y="1796182"/>
                      <a:pt x="268947" y="2096754"/>
                      <a:pt x="393830" y="2335807"/>
                    </a:cubicBezTo>
                    <a:cubicBezTo>
                      <a:pt x="468990" y="2465568"/>
                      <a:pt x="535765" y="2344480"/>
                      <a:pt x="606533" y="2477364"/>
                    </a:cubicBezTo>
                    <a:cubicBezTo>
                      <a:pt x="662151" y="2558367"/>
                      <a:pt x="759867" y="2604003"/>
                      <a:pt x="795184" y="2713295"/>
                    </a:cubicBezTo>
                    <a:cubicBezTo>
                      <a:pt x="828881" y="2789579"/>
                      <a:pt x="845423" y="2865100"/>
                      <a:pt x="849298" y="2935070"/>
                    </a:cubicBezTo>
                    <a:cubicBezTo>
                      <a:pt x="853173" y="3005040"/>
                      <a:pt x="798090" y="3068635"/>
                      <a:pt x="818436" y="3133114"/>
                    </a:cubicBezTo>
                    <a:lnTo>
                      <a:pt x="930786" y="3321945"/>
                    </a:lnTo>
                    <a:cubicBezTo>
                      <a:pt x="999815" y="3369154"/>
                      <a:pt x="1107748" y="3505483"/>
                      <a:pt x="1146179" y="3506808"/>
                    </a:cubicBezTo>
                    <a:cubicBezTo>
                      <a:pt x="1167672" y="3508258"/>
                      <a:pt x="1201269" y="3525937"/>
                      <a:pt x="1232613" y="3511525"/>
                    </a:cubicBezTo>
                    <a:cubicBezTo>
                      <a:pt x="1263957" y="3497113"/>
                      <a:pt x="1281866" y="3524650"/>
                      <a:pt x="1334241" y="3420337"/>
                    </a:cubicBezTo>
                    <a:cubicBezTo>
                      <a:pt x="1347732" y="3421131"/>
                      <a:pt x="1965684" y="3335740"/>
                      <a:pt x="1979033" y="3337848"/>
                    </a:cubicBezTo>
                    <a:cubicBezTo>
                      <a:pt x="2077145" y="3190923"/>
                      <a:pt x="2149724" y="3356060"/>
                      <a:pt x="2268650" y="3171863"/>
                    </a:cubicBezTo>
                    <a:cubicBezTo>
                      <a:pt x="2318231" y="3083395"/>
                      <a:pt x="2378730" y="3144452"/>
                      <a:pt x="2449386" y="2987919"/>
                    </a:cubicBezTo>
                    <a:cubicBezTo>
                      <a:pt x="2520043" y="2831386"/>
                      <a:pt x="2590457" y="2364176"/>
                      <a:pt x="2692589" y="2232666"/>
                    </a:cubicBezTo>
                    <a:cubicBezTo>
                      <a:pt x="2863186" y="2145664"/>
                      <a:pt x="2928371" y="2051423"/>
                      <a:pt x="2889311" y="2017981"/>
                    </a:cubicBezTo>
                    <a:cubicBezTo>
                      <a:pt x="2833018" y="1898341"/>
                      <a:pt x="2635928" y="1730937"/>
                      <a:pt x="2637961" y="1722806"/>
                    </a:cubicBezTo>
                    <a:cubicBezTo>
                      <a:pt x="2643282" y="1715668"/>
                      <a:pt x="2445678" y="1588881"/>
                      <a:pt x="2402633" y="1522954"/>
                    </a:cubicBezTo>
                    <a:cubicBezTo>
                      <a:pt x="2359588" y="1457027"/>
                      <a:pt x="2421774" y="1415520"/>
                      <a:pt x="2379690" y="1327242"/>
                    </a:cubicBezTo>
                    <a:cubicBezTo>
                      <a:pt x="2337606" y="1238964"/>
                      <a:pt x="2184587" y="1058223"/>
                      <a:pt x="2150132" y="993287"/>
                    </a:cubicBezTo>
                    <a:cubicBezTo>
                      <a:pt x="2125476" y="968631"/>
                      <a:pt x="2029287" y="774996"/>
                      <a:pt x="2000089" y="756748"/>
                    </a:cubicBezTo>
                    <a:cubicBezTo>
                      <a:pt x="1990037" y="750466"/>
                      <a:pt x="1978885" y="746147"/>
                      <a:pt x="1968283" y="740846"/>
                    </a:cubicBezTo>
                    <a:cubicBezTo>
                      <a:pt x="1906261" y="678824"/>
                      <a:pt x="1985884" y="753418"/>
                      <a:pt x="1912624" y="701089"/>
                    </a:cubicBezTo>
                    <a:cubicBezTo>
                      <a:pt x="1903474" y="694553"/>
                      <a:pt x="1898600" y="682696"/>
                      <a:pt x="1888770" y="677235"/>
                    </a:cubicBezTo>
                    <a:cubicBezTo>
                      <a:pt x="1874117" y="669094"/>
                      <a:pt x="1856626" y="667559"/>
                      <a:pt x="1841062" y="661333"/>
                    </a:cubicBezTo>
                    <a:lnTo>
                      <a:pt x="1801306" y="645430"/>
                    </a:lnTo>
                    <a:cubicBezTo>
                      <a:pt x="1761819" y="614787"/>
                      <a:pt x="1636659" y="536800"/>
                      <a:pt x="1604142" y="477477"/>
                    </a:cubicBezTo>
                    <a:cubicBezTo>
                      <a:pt x="1571625" y="418154"/>
                      <a:pt x="1620707" y="335238"/>
                      <a:pt x="1606204" y="289491"/>
                    </a:cubicBezTo>
                    <a:cubicBezTo>
                      <a:pt x="1591701" y="243744"/>
                      <a:pt x="1572219" y="222292"/>
                      <a:pt x="1517127" y="202998"/>
                    </a:cubicBezTo>
                    <a:cubicBezTo>
                      <a:pt x="1462035" y="183704"/>
                      <a:pt x="1359219" y="192001"/>
                      <a:pt x="1275654" y="173728"/>
                    </a:cubicBezTo>
                    <a:cubicBezTo>
                      <a:pt x="1192089" y="155455"/>
                      <a:pt x="1134777" y="0"/>
                      <a:pt x="1015739" y="93361"/>
                    </a:cubicBezTo>
                    <a:cubicBezTo>
                      <a:pt x="924923" y="201488"/>
                      <a:pt x="1091544" y="200282"/>
                      <a:pt x="1111775" y="268773"/>
                    </a:cubicBezTo>
                    <a:cubicBezTo>
                      <a:pt x="1132006" y="337264"/>
                      <a:pt x="1225793" y="356882"/>
                      <a:pt x="1137127" y="504307"/>
                    </a:cubicBezTo>
                    <a:cubicBezTo>
                      <a:pt x="1047018" y="608399"/>
                      <a:pt x="951631" y="672306"/>
                      <a:pt x="918711" y="661333"/>
                    </a:cubicBezTo>
                    <a:lnTo>
                      <a:pt x="703534" y="488404"/>
                    </a:lnTo>
                    <a:cubicBezTo>
                      <a:pt x="608457" y="491273"/>
                      <a:pt x="532561" y="434722"/>
                      <a:pt x="518957" y="497666"/>
                    </a:cubicBezTo>
                    <a:cubicBezTo>
                      <a:pt x="505353" y="560610"/>
                      <a:pt x="466547" y="809951"/>
                      <a:pt x="621909" y="866066"/>
                    </a:cubicBezTo>
                    <a:cubicBezTo>
                      <a:pt x="699131" y="918399"/>
                      <a:pt x="524593" y="922665"/>
                      <a:pt x="512702" y="1145338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" name="Straight Arrow Connector 7"/>
              <p:cNvCxnSpPr>
                <a:endCxn id="6" idx="0"/>
              </p:cNvCxnSpPr>
              <p:nvPr/>
            </p:nvCxnSpPr>
            <p:spPr bwMode="auto">
              <a:xfrm>
                <a:off x="3201043" y="3276600"/>
                <a:ext cx="2774709" cy="534988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2514600" y="1828800"/>
                <a:ext cx="3885557" cy="11430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71628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Sample on Field Study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7413" name="TextBox 15"/>
          <p:cNvSpPr txBox="1">
            <a:spLocks noChangeArrowheads="1"/>
          </p:cNvSpPr>
          <p:nvPr/>
        </p:nvSpPr>
        <p:spPr bwMode="auto">
          <a:xfrm>
            <a:off x="5711825" y="6400800"/>
            <a:ext cx="2974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Map Source : Bakosurtanal RBI 1:50.000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7239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noProof="0" dirty="0"/>
              <a:t>Location Of </a:t>
            </a:r>
            <a:r>
              <a:rPr lang="en-US" noProof="0" dirty="0">
                <a:hlinkClick r:id="rId2" action="ppaction://hlinkfile"/>
              </a:rPr>
              <a:t>Project Villages</a:t>
            </a:r>
            <a:endParaRPr lang="en-US" noProof="0" dirty="0"/>
          </a:p>
        </p:txBody>
      </p:sp>
      <p:pic>
        <p:nvPicPr>
          <p:cNvPr id="18435" name="Content Placeholder 3" descr="Ende - Location of Project.jpg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8400" y="1008000"/>
            <a:ext cx="7974000" cy="5545547"/>
          </a:xfrm>
        </p:spPr>
      </p:pic>
      <p:sp>
        <p:nvSpPr>
          <p:cNvPr id="4" name="Oval 3"/>
          <p:cNvSpPr/>
          <p:nvPr/>
        </p:nvSpPr>
        <p:spPr>
          <a:xfrm>
            <a:off x="1447800" y="2590800"/>
            <a:ext cx="1828800" cy="1981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7239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noProof="0" dirty="0"/>
              <a:t>Location Of Water Systems</a:t>
            </a:r>
          </a:p>
        </p:txBody>
      </p:sp>
      <p:pic>
        <p:nvPicPr>
          <p:cNvPr id="20483" name="Content Placeholder 5" descr="Ende - Water System Location (02-2008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9600" y="1008063"/>
            <a:ext cx="7974013" cy="55451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Work Phase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2800" noProof="0" dirty="0">
                <a:latin typeface="Arial"/>
              </a:rPr>
              <a:t>Information Campaign</a:t>
            </a:r>
          </a:p>
          <a:p>
            <a:r>
              <a:rPr lang="en-US" sz="2800" noProof="0" dirty="0">
                <a:latin typeface="Arial"/>
              </a:rPr>
              <a:t>Submission of Community’ Proposal &amp; In-cash Amount in Bank Account under Water Committee name</a:t>
            </a:r>
          </a:p>
          <a:p>
            <a:r>
              <a:rPr lang="en-US" sz="2800" noProof="0" dirty="0">
                <a:latin typeface="Arial"/>
              </a:rPr>
              <a:t>Feasibility Study (Technical, Social, Economical Screening)</a:t>
            </a:r>
          </a:p>
          <a:p>
            <a:r>
              <a:rPr lang="en-US" sz="2800" noProof="0" dirty="0">
                <a:latin typeface="Arial"/>
              </a:rPr>
              <a:t>Persiapan Masyarakat /Detailed Design</a:t>
            </a:r>
          </a:p>
          <a:p>
            <a:pPr lvl="1"/>
            <a:r>
              <a:rPr lang="en-US" sz="2400" noProof="0" dirty="0">
                <a:latin typeface="Arial"/>
              </a:rPr>
              <a:t>Pendataan baru wilayah cakupan (IDASI) (capita/HH)</a:t>
            </a:r>
          </a:p>
          <a:p>
            <a:pPr lvl="1"/>
            <a:r>
              <a:rPr lang="en-US" sz="2400" noProof="0" dirty="0">
                <a:latin typeface="Arial"/>
              </a:rPr>
              <a:t>Legal Documents (General Coverage)</a:t>
            </a:r>
          </a:p>
          <a:p>
            <a:pPr lvl="1"/>
            <a:r>
              <a:rPr lang="en-US" sz="2400" noProof="0" dirty="0">
                <a:latin typeface="Arial"/>
              </a:rPr>
              <a:t>Formation of Committee (BP-SAB)</a:t>
            </a:r>
          </a:p>
          <a:p>
            <a:pPr lvl="1"/>
            <a:r>
              <a:rPr lang="en-US" sz="2400" noProof="0" dirty="0">
                <a:latin typeface="Arial"/>
              </a:rPr>
              <a:t>Campaign / Socialization</a:t>
            </a:r>
          </a:p>
          <a:p>
            <a:pPr lvl="2"/>
            <a:r>
              <a:rPr lang="en-US" noProof="0" dirty="0">
                <a:latin typeface="Arial"/>
              </a:rPr>
              <a:t>Pre-Design</a:t>
            </a:r>
          </a:p>
          <a:p>
            <a:pPr lvl="2"/>
            <a:r>
              <a:rPr lang="en-US" noProof="0" dirty="0">
                <a:latin typeface="Arial"/>
              </a:rPr>
              <a:t>Detail Engineering Design</a:t>
            </a:r>
          </a:p>
          <a:p>
            <a:pPr lvl="2"/>
            <a:r>
              <a:rPr lang="en-US" noProof="0" dirty="0">
                <a:latin typeface="Arial"/>
              </a:rPr>
              <a:t>Ground Rules Discussion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Work Phase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noProof="0" dirty="0">
                <a:latin typeface="Arial"/>
              </a:rPr>
              <a:t>Tendering Process/In-Kind Calculation/ Construction Execution</a:t>
            </a:r>
          </a:p>
          <a:p>
            <a:pPr lvl="1"/>
            <a:r>
              <a:rPr lang="en-US" noProof="0" dirty="0">
                <a:latin typeface="Arial"/>
              </a:rPr>
              <a:t>In-cash 100%</a:t>
            </a:r>
          </a:p>
          <a:p>
            <a:pPr lvl="1"/>
            <a:r>
              <a:rPr lang="en-US" noProof="0" dirty="0">
                <a:latin typeface="Arial"/>
                <a:hlinkClick r:id="rId2" action="ppaction://hlinkfile"/>
              </a:rPr>
              <a:t>In-kind Portion are legalized</a:t>
            </a:r>
            <a:endParaRPr lang="en-US" noProof="0" dirty="0">
              <a:latin typeface="Arial"/>
            </a:endParaRPr>
          </a:p>
          <a:p>
            <a:pPr lvl="1"/>
            <a:r>
              <a:rPr lang="en-US" noProof="0" dirty="0">
                <a:latin typeface="Arial"/>
              </a:rPr>
              <a:t>Complete Legal Documents (Detail Coverage)</a:t>
            </a:r>
          </a:p>
          <a:p>
            <a:pPr lvl="1"/>
            <a:r>
              <a:rPr lang="en-US" noProof="0" dirty="0">
                <a:latin typeface="Arial"/>
              </a:rPr>
              <a:t>Pre-Construction Meeting</a:t>
            </a:r>
          </a:p>
          <a:p>
            <a:pPr lvl="1"/>
            <a:r>
              <a:rPr lang="en-US" noProof="0" dirty="0">
                <a:latin typeface="Arial"/>
              </a:rPr>
              <a:t>Construction Work</a:t>
            </a:r>
          </a:p>
          <a:p>
            <a:pPr lvl="1"/>
            <a:r>
              <a:rPr lang="en-US" noProof="0" dirty="0">
                <a:latin typeface="Arial"/>
              </a:rPr>
              <a:t>Preliminary Handing Over (PHO – 6 months)</a:t>
            </a:r>
          </a:p>
          <a:p>
            <a:r>
              <a:rPr lang="en-US" noProof="0" dirty="0">
                <a:latin typeface="Arial"/>
              </a:rPr>
              <a:t>Post Construction Support</a:t>
            </a:r>
          </a:p>
          <a:p>
            <a:pPr lvl="1"/>
            <a:r>
              <a:rPr lang="en-US" noProof="0" dirty="0">
                <a:latin typeface="Arial"/>
              </a:rPr>
              <a:t>Technical Training / Critical Points</a:t>
            </a:r>
          </a:p>
          <a:p>
            <a:pPr lvl="1"/>
            <a:r>
              <a:rPr lang="en-US" noProof="0" dirty="0">
                <a:latin typeface="Arial"/>
              </a:rPr>
              <a:t>House Rules Discussion &amp; Notary Act </a:t>
            </a:r>
            <a:r>
              <a:rPr lang="en-US" i="1" noProof="0" dirty="0">
                <a:latin typeface="Arial"/>
              </a:rPr>
              <a:t>(Akte Notaris Kelompok)</a:t>
            </a:r>
          </a:p>
          <a:p>
            <a:pPr lvl="1"/>
            <a:r>
              <a:rPr lang="en-US" noProof="0" dirty="0">
                <a:latin typeface="Arial"/>
              </a:rPr>
              <a:t>Retribution / </a:t>
            </a:r>
            <a:r>
              <a:rPr lang="en-US" i="1" noProof="0" dirty="0">
                <a:latin typeface="Arial"/>
              </a:rPr>
              <a:t>Iuran </a:t>
            </a:r>
            <a:r>
              <a:rPr lang="en-US" noProof="0" dirty="0">
                <a:latin typeface="Arial"/>
              </a:rPr>
              <a:t>&amp; Bookkeeping</a:t>
            </a:r>
          </a:p>
          <a:p>
            <a:pPr lvl="1"/>
            <a:r>
              <a:rPr lang="en-US" noProof="0" dirty="0">
                <a:latin typeface="Arial"/>
              </a:rPr>
              <a:t>Cash flows &amp; Reporting</a:t>
            </a:r>
          </a:p>
          <a:p>
            <a:pPr lvl="1"/>
            <a:r>
              <a:rPr lang="en-US" noProof="0" dirty="0">
                <a:latin typeface="Arial"/>
              </a:rPr>
              <a:t>O&amp;M management training</a:t>
            </a:r>
          </a:p>
          <a:p>
            <a:pPr lvl="1"/>
            <a:r>
              <a:rPr lang="en-US" noProof="0" dirty="0">
                <a:latin typeface="Arial"/>
              </a:rPr>
              <a:t>Water System Monitoring</a:t>
            </a:r>
          </a:p>
          <a:p>
            <a:r>
              <a:rPr lang="en-US" noProof="0" dirty="0">
                <a:latin typeface="Arial"/>
              </a:rPr>
              <a:t>Final Handing Over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Lokasi Kerja</a:t>
            </a:r>
          </a:p>
        </p:txBody>
      </p:sp>
      <p:pic>
        <p:nvPicPr>
          <p:cNvPr id="4" name="Picture 3" descr="Ende - Water System Location (06-2011) All FH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49027"/>
            <a:ext cx="9144000" cy="63599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noProof="0" dirty="0"/>
              <a:t>Service Coverage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70050"/>
          <a:ext cx="8686801" cy="487262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73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6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5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0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77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No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/>
                        <a:t>Desa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/>
                        <a:t>Kecamatan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/>
                        <a:t>Populasi</a:t>
                      </a:r>
                      <a:endParaRPr lang="en-US" sz="1600" u="none" strike="noStrike" dirty="0"/>
                    </a:p>
                    <a:p>
                      <a:pPr algn="ctr" fontAlgn="ctr"/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Desain</a:t>
                      </a:r>
                      <a:endParaRPr lang="en-US" sz="1600" u="none" strike="noStrike" dirty="0"/>
                    </a:p>
                    <a:p>
                      <a:pPr algn="ctr" fontAlgn="ctr"/>
                      <a:r>
                        <a:rPr lang="en-US" sz="1600" u="none" strike="noStrike" dirty="0"/>
                        <a:t>(</a:t>
                      </a:r>
                      <a:r>
                        <a:rPr lang="en-US" sz="1600" u="none" strike="noStrike" dirty="0" err="1"/>
                        <a:t>kapita</a:t>
                      </a:r>
                      <a:r>
                        <a:rPr lang="en-US" sz="1600" u="none" strike="noStrike" dirty="0"/>
                        <a:t>)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/>
                        <a:t>Perkiraan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Biaya</a:t>
                      </a:r>
                      <a:r>
                        <a:rPr lang="en-US" sz="1600" u="none" strike="noStrike" dirty="0"/>
                        <a:t> Pembangunan (IDR) (July</a:t>
                      </a:r>
                      <a:r>
                        <a:rPr lang="en-US" sz="1600" u="none" strike="noStrike" baseline="0" dirty="0"/>
                        <a:t> 2010)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4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1</a:t>
                      </a:r>
                      <a:endParaRPr lang="en-US" sz="1200" b="1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u="none" strike="noStrike" dirty="0"/>
                        <a:t>Nabe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Maukaro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US" sz="1400" u="none" strike="noStrike" dirty="0"/>
                        <a:t>576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548640" marT="0" marB="0" anchor="ctr"/>
                </a:tc>
                <a:tc rowSpan="2">
                  <a:txBody>
                    <a:bodyPr/>
                    <a:lstStyle/>
                    <a:p>
                      <a:pPr lvl="1" algn="r" fontAlgn="ctr"/>
                      <a:r>
                        <a:rPr lang="en-US" sz="1400" u="none" strike="noStrike" dirty="0"/>
                        <a:t>2,211,874,950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1828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u="none" strike="noStrike" dirty="0"/>
                        <a:t>Kobaleba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US" sz="1400" u="none" strike="noStrike" dirty="0"/>
                        <a:t>430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54864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42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2</a:t>
                      </a:r>
                      <a:endParaRPr lang="en-US" sz="1200" b="1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u="none" strike="noStrike" dirty="0" err="1"/>
                        <a:t>Watunggere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Detukeli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lvl="0" algn="r" fontAlgn="ctr"/>
                      <a:r>
                        <a:rPr lang="en-US" sz="1400" u="none" strike="noStrike" dirty="0"/>
                        <a:t>618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548640" marT="0" marB="0" anchor="ctr"/>
                </a:tc>
                <a:tc rowSpan="5">
                  <a:txBody>
                    <a:bodyPr/>
                    <a:lstStyle/>
                    <a:p>
                      <a:pPr lvl="1" algn="r" fontAlgn="ctr"/>
                      <a:r>
                        <a:rPr lang="en-US" sz="1400" u="none" strike="noStrike" dirty="0"/>
                        <a:t>3,213,874,000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1828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1" algn="just" fontAlgn="ctr"/>
                      <a:r>
                        <a:rPr lang="en-US" sz="1600" u="none" strike="noStrike" dirty="0"/>
                        <a:t>Nida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1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1" algn="just" fontAlgn="ctr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r" fontAlgn="ctr"/>
                      <a:r>
                        <a:rPr lang="en-US" sz="1400" u="none" strike="noStrike" dirty="0"/>
                        <a:t>470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548640" marT="0" marB="0" anchor="ctr"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1" algn="just" fontAlgn="ctr"/>
                      <a:r>
                        <a:rPr lang="en-US" sz="1600" u="none" strike="noStrike" dirty="0" err="1"/>
                        <a:t>Unggu</a:t>
                      </a:r>
                      <a:r>
                        <a:rPr lang="en-US" sz="1600" u="none" strike="noStrike" dirty="0"/>
                        <a:t> 1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1" algn="just" fontAlgn="ctr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US" sz="1400" u="none" strike="noStrike" dirty="0"/>
                        <a:t>210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54864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3</a:t>
                      </a:r>
                      <a:endParaRPr lang="en-US" sz="1200" b="1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u="none" strike="noStrike" dirty="0"/>
                        <a:t>Nggesa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Detukeli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US" sz="1400" u="none" strike="noStrike" dirty="0"/>
                        <a:t>595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548640" marT="0" marB="0" anchor="ctr"/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1400" u="none" strike="noStrike" dirty="0"/>
                        <a:t>1,429,746,476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1828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4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4</a:t>
                      </a:r>
                      <a:endParaRPr lang="en-US" sz="1200" b="1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u="none" strike="noStrike" dirty="0"/>
                        <a:t>Kamubheka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Maukaro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r" fontAlgn="ctr">
                        <a:tabLst/>
                      </a:pPr>
                      <a:r>
                        <a:rPr lang="en-US" sz="1400" u="none" strike="noStrike" dirty="0"/>
                        <a:t>1,139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548640" marT="0" marB="0" anchor="ctr"/>
                </a:tc>
                <a:tc rowSpan="2">
                  <a:txBody>
                    <a:bodyPr/>
                    <a:lstStyle/>
                    <a:p>
                      <a:pPr lvl="1" algn="r" fontAlgn="ctr"/>
                      <a:r>
                        <a:rPr lang="en-US" sz="1400" u="none" strike="noStrike" dirty="0"/>
                        <a:t>2,962,230,000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1828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0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u="none" strike="noStrike" dirty="0"/>
                        <a:t>Mundinggasa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US" sz="1400" u="none" strike="noStrike" dirty="0"/>
                        <a:t>580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54864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5</a:t>
                      </a:r>
                      <a:endParaRPr lang="en-US" sz="1200" b="1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u="none" strike="noStrike" dirty="0"/>
                        <a:t>Kebirangga Selatan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Maukaro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US" sz="1400" u="none" strike="noStrike" dirty="0"/>
                        <a:t>661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548640" marT="0" marB="0" anchor="ctr"/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1400" u="none" strike="noStrike" dirty="0"/>
                        <a:t>2,443,874,000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1828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6</a:t>
                      </a:r>
                      <a:endParaRPr lang="en-US" sz="1200" b="1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u="none" strike="noStrike" dirty="0" err="1"/>
                        <a:t>Wolomuku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Detukeli</a:t>
                      </a:r>
                      <a:endParaRPr lang="en-US" sz="1600" b="1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US" sz="1400" u="none" strike="noStrike" dirty="0"/>
                        <a:t>1,131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548640" marT="0" marB="0" anchor="ctr"/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1400" u="none" strike="noStrike" dirty="0"/>
                        <a:t>1,986,055,583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1828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4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7</a:t>
                      </a:r>
                      <a:endParaRPr lang="en-US" sz="1200" b="1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u="none" strike="noStrike" dirty="0"/>
                        <a:t>Kebirangga Tengah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Maukaro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US" sz="1400" u="none" strike="noStrike" dirty="0"/>
                        <a:t>880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548640" marT="0" marB="0" anchor="ctr"/>
                </a:tc>
                <a:tc rowSpan="4">
                  <a:txBody>
                    <a:bodyPr/>
                    <a:lstStyle/>
                    <a:p>
                      <a:pPr lvl="1" algn="r" fontAlgn="ctr"/>
                      <a:r>
                        <a:rPr lang="en-US" sz="1400" u="none" strike="noStrike" dirty="0"/>
                        <a:t>4,343,647,300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1828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u="none" strike="noStrike" dirty="0"/>
                        <a:t>Kebirangga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US" sz="1400" u="none" strike="noStrike" dirty="0"/>
                        <a:t>1,526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54864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u="none" strike="noStrike" dirty="0" err="1"/>
                        <a:t>Bolenggo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US" sz="1400" u="none" strike="noStrike" dirty="0"/>
                        <a:t>138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54864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u="none" strike="noStrike" dirty="0" err="1"/>
                        <a:t>Kolikapa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US" sz="1400" u="none" strike="noStrike" dirty="0"/>
                        <a:t>388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54864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40311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TOTAL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US" sz="1400" u="none" strike="noStrike" dirty="0"/>
                        <a:t>9,342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54864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/>
                        <a:t>18,591,302,309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18288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Photo Gallery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Terestrial Survey</a:t>
            </a:r>
          </a:p>
        </p:txBody>
      </p:sp>
      <p:pic>
        <p:nvPicPr>
          <p:cNvPr id="6146" name="Picture 2" descr="D:\ProAir\Photos\Panorama\[7] Photos, AePu'u, 5 images, DSC08359 - DSC08363 - 3540x2319 - SCUL-Smartblen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95400" y="2209800"/>
            <a:ext cx="6637338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C:\Users\acer\Pictures\Mata Air(Koja Aje,Mbike,dll)\DSC046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69875" y="2057400"/>
            <a:ext cx="2801938" cy="2214563"/>
          </a:xfrm>
          <a:noFill/>
        </p:spPr>
      </p:pic>
      <p:pic>
        <p:nvPicPr>
          <p:cNvPr id="33796" name="Picture 3" descr="C:\Users\acer\Pictures\Mata Air(Koja Aje,Mbike,dll)\DSC046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50" y="4483101"/>
            <a:ext cx="27876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C:\Users\acer\Pictures\Mata Air(Koja Aje,Mbike,dll)\DSC0463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2800" y="2057400"/>
            <a:ext cx="27146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" descr="C:\Users\acer\Pictures\Mata Air(Koja Aje,Mbike,dll)\DSC0465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33750" y="4483101"/>
            <a:ext cx="2762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6" descr="C:\Users\acer\Pictures\Mata Air(Koja Aje,Mbike,dll)\DSC0465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57938" y="2057400"/>
            <a:ext cx="25765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7" descr="C:\Users\acer\Pictures\FOTO 6.11.07\DSC0372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73813" y="4483101"/>
            <a:ext cx="2555875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274638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Photo Gallery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447800"/>
            <a:ext cx="4404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/>
              <a:t>Spring Yield Measurement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6" descr="DSC035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5638" y="2133600"/>
            <a:ext cx="2468562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 descr="DSC035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5200" y="2133600"/>
            <a:ext cx="24590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 descr="DSC0338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48400" y="2133600"/>
            <a:ext cx="24590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9" descr="DSC0329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14438" y="4191000"/>
            <a:ext cx="328136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0" descr="DSC0119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24400" y="4191000"/>
            <a:ext cx="3300413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Photo Gallery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447800"/>
            <a:ext cx="4404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/>
              <a:t>Spring Yield Measurement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>
                <a:latin typeface="Arial" pitchFamily="34" charset="0"/>
                <a:cs typeface="Arial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sz="3100" noProof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ProAir is a join program between The Government of Indonesia and The Government of  Federal Republic of Germany in Rural Water Supply &amp; Sanitation Project in East Nusa Tenggara</a:t>
            </a:r>
          </a:p>
          <a:p>
            <a:r>
              <a:rPr lang="en-US" altLang="ko-KR" noProof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program started in 2002 with coverage area:</a:t>
            </a:r>
          </a:p>
          <a:p>
            <a:pPr lvl="1"/>
            <a:r>
              <a:rPr lang="en-US" altLang="ko-KR" noProof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Sumba Barat &amp; Sumba Barat Daya,</a:t>
            </a:r>
          </a:p>
          <a:p>
            <a:pPr lvl="1"/>
            <a:r>
              <a:rPr lang="en-US" altLang="ko-KR" noProof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Sumba Timur,</a:t>
            </a:r>
          </a:p>
          <a:p>
            <a:pPr lvl="1"/>
            <a:r>
              <a:rPr lang="en-US" altLang="ko-KR" noProof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Timor Tengah Selatan,</a:t>
            </a:r>
          </a:p>
          <a:p>
            <a:pPr lvl="1"/>
            <a:r>
              <a:rPr lang="en-US" altLang="ko-KR" noProof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Alor &amp; Ende in 2006</a:t>
            </a:r>
          </a:p>
          <a:p>
            <a:r>
              <a:rPr lang="en-US" altLang="ko-KR" sz="3100" noProof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Funding 90% Grants, 10% Local District</a:t>
            </a:r>
          </a:p>
          <a:p>
            <a:r>
              <a:rPr lang="en-US" altLang="ko-KR" sz="3100" noProof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Applying WASPOLA Concept, the empowerment object of the project is the community itself to build a Water Supply System that meet current standards and sound management, while ProAir filling gaps in where they are currently incapable of.</a:t>
            </a:r>
          </a:p>
          <a:p>
            <a:r>
              <a:rPr lang="en-US" altLang="ko-KR" noProof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Grants through KfW Entwicklungsbank,</a:t>
            </a:r>
          </a:p>
          <a:p>
            <a:pPr lvl="1"/>
            <a:r>
              <a:rPr lang="en-US" altLang="ko-KR" noProof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Technical Consultant Rodeco GmbH (GOPA),</a:t>
            </a:r>
          </a:p>
          <a:p>
            <a:pPr lvl="1"/>
            <a:r>
              <a:rPr lang="en-US" altLang="ko-KR" noProof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Social Consultant (Empowerment, Sanitation included) by GTZ (GIZ)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Photo Gallery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Socialization of ProAir Program </a:t>
            </a:r>
          </a:p>
        </p:txBody>
      </p:sp>
      <p:pic>
        <p:nvPicPr>
          <p:cNvPr id="7" name="Picture 6" descr="DSC0000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7163" y="2133600"/>
            <a:ext cx="59642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SC0002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7163" y="2133600"/>
            <a:ext cx="59642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SC0016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7163" y="2155825"/>
            <a:ext cx="59642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SC0016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7163" y="2155825"/>
            <a:ext cx="59642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Photo Gallery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Pre Construction Meeting</a:t>
            </a:r>
          </a:p>
        </p:txBody>
      </p:sp>
      <p:pic>
        <p:nvPicPr>
          <p:cNvPr id="3074" name="Picture 2" descr="D:\ProAir\Photos\[Group 1]-0415103959_0415104031-5 imag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2388" y="2895600"/>
            <a:ext cx="91963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ProAir\Photos\Seremonial Nabe\DSC083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9400" y="2286000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Photo Gallery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Tribal Ceremony / Nekatana</a:t>
            </a:r>
          </a:p>
        </p:txBody>
      </p:sp>
      <p:pic>
        <p:nvPicPr>
          <p:cNvPr id="5122" name="Picture 2" descr="D:\ProAir\Photos\[Group 5]-15102009335_15102009336-2 imag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2209800"/>
            <a:ext cx="88788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ProAir\Photos\Kebirangga Selatan\100OLYMP\P80600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75" y="2222500"/>
            <a:ext cx="587692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Photo Gallery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Beton Casting – In-kind Portion</a:t>
            </a:r>
          </a:p>
        </p:txBody>
      </p:sp>
      <p:pic>
        <p:nvPicPr>
          <p:cNvPr id="9218" name="Picture 2" descr="D:\ProAir\Photos\Kebirangga Selatan\100OLYMP\P73000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85925" y="2209800"/>
            <a:ext cx="58578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Photo Gallery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Community Discussion on “Ground Rule” – Anggaran Dasar</a:t>
            </a:r>
          </a:p>
        </p:txBody>
      </p:sp>
      <p:pic>
        <p:nvPicPr>
          <p:cNvPr id="4" name="Picture 2" descr="D:\ProAir\Photos\[5] Flores, Unggu, 7 images, 0417135131 - 0417135215 - 4457x1332 - SCUL-Smartblend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76600"/>
            <a:ext cx="91440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Photo Gallery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Leak Test</a:t>
            </a:r>
          </a:p>
        </p:txBody>
      </p:sp>
      <p:pic>
        <p:nvPicPr>
          <p:cNvPr id="2052" name="Picture 4" descr="D:\ProAir\Photos\Tes Pipa Nabe 29 April 2009\CIMG22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90800" y="1828800"/>
            <a:ext cx="3529013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ProAir\Photos\Tes Pipa Nabe 29 April 2009\CIMG22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78088" y="1800225"/>
            <a:ext cx="6437312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ProAir\Photos\Maukaro\Visit 14Nov09\[Group 1]-CIMG3635_CIMG3637-3 imag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3000" y="1809750"/>
            <a:ext cx="39624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Photo Gallery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Quality Control</a:t>
            </a:r>
          </a:p>
        </p:txBody>
      </p:sp>
      <p:pic>
        <p:nvPicPr>
          <p:cNvPr id="7170" name="Picture 2" descr="D:\ProAir\Photos\Maukaro\Visit 14Nov09\CIMG36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25750" y="2043113"/>
            <a:ext cx="6013450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Photo Gallery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WUG (BP-SAB) Office ~ ex. Direksi Kit</a:t>
            </a:r>
          </a:p>
        </p:txBody>
      </p:sp>
      <p:pic>
        <p:nvPicPr>
          <p:cNvPr id="4100" name="Picture 4" descr="D:\ProAir\Photos\direksi Ki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124200"/>
            <a:ext cx="91868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Photo Gallery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Bronkap</a:t>
            </a:r>
          </a:p>
        </p:txBody>
      </p:sp>
      <p:pic>
        <p:nvPicPr>
          <p:cNvPr id="1030" name="Picture 6" descr="C:\Documents and Settings\Bambang Suryokusumo\Desktop\KfW\Ende Final\Photo Collection\Kebirangga Selatan\Reservoir &amp; Collecting Chamb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05200" y="2305050"/>
            <a:ext cx="53594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Bambang Suryokusumo\Desktop\KfW\Ende Final\Photo Collection\Kamubheka\Manhole Cover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0" y="23622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[Group 2]-30032010030_30032010034-5 images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206625"/>
            <a:ext cx="91440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Photo Gallery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Bronkap</a:t>
            </a:r>
          </a:p>
        </p:txBody>
      </p:sp>
      <p:pic>
        <p:nvPicPr>
          <p:cNvPr id="28676" name="Picture 2" descr="C:\Documents and Settings\Bambang Suryokusumo\Desktop\KfW\Ende Final\Photos\IMG_11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2527300"/>
            <a:ext cx="4960938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C:\Documents and Settings\Bambang Suryokusumo\Desktop\KfW\Ende Final\Photos\IMG_115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57800" y="1524000"/>
            <a:ext cx="36957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Working Area of ProAir</a:t>
            </a:r>
            <a:r>
              <a:rPr lang="en-US" baseline="0" noProof="0" dirty="0"/>
              <a:t> Ende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noProof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ProAir Program in Alor and Ende Districts is using the remaining Allocated Grants</a:t>
            </a:r>
          </a:p>
          <a:p>
            <a:r>
              <a:rPr lang="en-US" altLang="ko-KR" noProof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Both Technical &amp; Social part of the project is executed solely by the Technical Consultant – Rodeco GmbH.</a:t>
            </a:r>
          </a:p>
          <a:p>
            <a:r>
              <a:rPr lang="en-US" altLang="ko-KR" noProof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Therefore there was no Sanitation Work done in both Alor &amp; Ende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Photo Gallery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Reservoir &amp; BPT</a:t>
            </a:r>
          </a:p>
        </p:txBody>
      </p:sp>
      <p:pic>
        <p:nvPicPr>
          <p:cNvPr id="29700" name="Picture 4" descr="C:\Documents and Settings\Bambang Suryokusumo\Desktop\KfW\Ende Final\Photo Collection\Kamubheka\Pano - BPT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2209800"/>
            <a:ext cx="76962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Photo Gallery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Reservoir &amp; BPT</a:t>
            </a:r>
          </a:p>
        </p:txBody>
      </p:sp>
      <p:pic>
        <p:nvPicPr>
          <p:cNvPr id="30724" name="Picture 3" descr="C:\Documents and Settings\Bambang Suryokusumo\Desktop\KfW\Ende Final\Photos\CIMG30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0" y="22860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Photo Gallery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Reservoir &amp; BPT</a:t>
            </a:r>
          </a:p>
        </p:txBody>
      </p:sp>
      <p:pic>
        <p:nvPicPr>
          <p:cNvPr id="31748" name="Picture 2" descr="C:\Documents and Settings\Bambang Suryokusumo\Desktop\KfW\Ende Final\Photos\[6] ProAir, Na - Ko 2009-03-16, 2 images, IMG_0932 - IMG_0933 - 4053x2703 - SCUL-Smartblen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51075" y="2133600"/>
            <a:ext cx="65119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Photo Gallery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Reservoir &amp; BPT</a:t>
            </a:r>
          </a:p>
        </p:txBody>
      </p:sp>
      <p:pic>
        <p:nvPicPr>
          <p:cNvPr id="32772" name="Picture 2" descr="C:\Documents and Settings\Bambang Suryokusumo\Desktop\KfW\Ende Final\Photos\Kebirangga Center\IMG_24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9350" y="2024063"/>
            <a:ext cx="6038850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D:\ProAir\Photos\Maukaro\Foto 06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1981200"/>
            <a:ext cx="6019800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[1] Desktop, 100CASIO, 3 images, CIMG3049 - CIMG3051 - 7117x4376 - SCUL-Smartblend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95400" y="2057400"/>
            <a:ext cx="7620000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[Group 17]-CIMG6298_CIMG6303-2 images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62000" y="2362200"/>
            <a:ext cx="6790154" cy="4038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Photo Gallery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Water Tap</a:t>
            </a:r>
          </a:p>
        </p:txBody>
      </p:sp>
      <p:pic>
        <p:nvPicPr>
          <p:cNvPr id="33796" name="Picture 5" descr="C:\Documents and Settings\Bambang Suryokusumo\Desktop\KfW\Ende Final\Photo Collection\Kamubheka\Flow restriction control valve box cov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62400" y="1371600"/>
            <a:ext cx="388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C:\Documents and Settings\Bambang Suryokusumo\Desktop\KfW\Ende Final\Photo Collection\Kebirangga Selatan\170920090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52600" y="3581400"/>
            <a:ext cx="2000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Photo Gallery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Water Tap</a:t>
            </a:r>
          </a:p>
        </p:txBody>
      </p:sp>
      <p:pic>
        <p:nvPicPr>
          <p:cNvPr id="34820" name="Picture 3" descr="C:\Documents and Settings\Bambang Suryokusumo\Desktop\KfW\Ende Final\Photos\CIMG33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25908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C:\Documents and Settings\Bambang Suryokusumo\Desktop\KfW\Ende Final\Photo Collection\Kamubheka\Water Tap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6800" y="2667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Behavior Change (before)</a:t>
            </a:r>
          </a:p>
        </p:txBody>
      </p:sp>
      <p:pic>
        <p:nvPicPr>
          <p:cNvPr id="4" name="Content Placeholder 3" descr="DSC061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47800" y="1828800"/>
            <a:ext cx="6034617" cy="4525963"/>
          </a:xfrm>
        </p:spPr>
      </p:pic>
      <p:pic>
        <p:nvPicPr>
          <p:cNvPr id="5" name="Picture 4" descr="DSC0606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00" y="2057400"/>
            <a:ext cx="5943600" cy="4457700"/>
          </a:xfrm>
          <a:prstGeom prst="rect">
            <a:avLst/>
          </a:prstGeom>
        </p:spPr>
      </p:pic>
      <p:pic>
        <p:nvPicPr>
          <p:cNvPr id="6" name="Picture 5" descr="DSC0610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48000" y="2209800"/>
            <a:ext cx="5486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Behavior Change (after)</a:t>
            </a:r>
          </a:p>
        </p:txBody>
      </p:sp>
      <p:pic>
        <p:nvPicPr>
          <p:cNvPr id="4" name="Content Placeholder 3" descr="[Group 4]-CIMG6495_CIMG6496-2 image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37720" y="1600200"/>
            <a:ext cx="6468560" cy="4525963"/>
          </a:xfrm>
        </p:spPr>
      </p:pic>
      <p:pic>
        <p:nvPicPr>
          <p:cNvPr id="8" name="Picture 7" descr="CIMG649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2000" y="1257300"/>
            <a:ext cx="7467600" cy="5600700"/>
          </a:xfrm>
          <a:prstGeom prst="rect">
            <a:avLst/>
          </a:prstGeom>
        </p:spPr>
      </p:pic>
      <p:pic>
        <p:nvPicPr>
          <p:cNvPr id="9" name="Picture 8" descr="CIMG649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62200" y="2057400"/>
            <a:ext cx="6400800" cy="4800600"/>
          </a:xfrm>
          <a:prstGeom prst="rect">
            <a:avLst/>
          </a:prstGeom>
        </p:spPr>
      </p:pic>
      <p:pic>
        <p:nvPicPr>
          <p:cNvPr id="7" name="Picture 6" descr="[Group 2]-CIMG6472_CIMG6477-6 images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895600"/>
            <a:ext cx="9144000" cy="2365937"/>
          </a:xfrm>
          <a:prstGeom prst="rect">
            <a:avLst/>
          </a:prstGeom>
        </p:spPr>
      </p:pic>
      <p:pic>
        <p:nvPicPr>
          <p:cNvPr id="5" name="Picture 4" descr="[Group 2]-CIMG6484_CIMG6487-4 images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590800"/>
            <a:ext cx="9144000" cy="3267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Current Status - 2014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noProof="0" dirty="0"/>
              <a:t>All Water System still functioning 24/7</a:t>
            </a:r>
          </a:p>
          <a:p>
            <a:r>
              <a:rPr lang="en-US" noProof="0" dirty="0"/>
              <a:t>In Libhu System – The system with the smallest minimum springs yield:</a:t>
            </a:r>
          </a:p>
          <a:p>
            <a:pPr lvl="1"/>
            <a:r>
              <a:rPr lang="en-US" noProof="0" dirty="0"/>
              <a:t>Expand services; 1 additional water tap in Nabe – for school &amp; 1 additional water tap in Kobaleba village – for </a:t>
            </a:r>
            <a:r>
              <a:rPr lang="en-US" i="1" noProof="0" dirty="0"/>
              <a:t>Puskesmas</a:t>
            </a:r>
          </a:p>
          <a:p>
            <a:r>
              <a:rPr lang="en-US" noProof="0" dirty="0"/>
              <a:t>In Koja Aje System – The Largest Multi-villages System </a:t>
            </a:r>
            <a:r>
              <a:rPr lang="en-US" sz="2600" noProof="0" dirty="0"/>
              <a:t>(3 villages, 3000 capita) </a:t>
            </a:r>
            <a:r>
              <a:rPr lang="en-US" noProof="0" dirty="0"/>
              <a:t>in Maukaro; :</a:t>
            </a:r>
          </a:p>
          <a:p>
            <a:pPr lvl="1"/>
            <a:r>
              <a:rPr lang="en-US" noProof="0" dirty="0"/>
              <a:t>Managing 2 (two) system; ProAir &amp; Nakertrans Water Service System</a:t>
            </a:r>
          </a:p>
          <a:p>
            <a:pPr lvl="1"/>
            <a:r>
              <a:rPr lang="en-US" noProof="0" dirty="0"/>
              <a:t>Expanding services; several extra water taps for public uses</a:t>
            </a:r>
          </a:p>
          <a:p>
            <a:pPr lvl="1"/>
            <a:r>
              <a:rPr lang="en-US" noProof="0" dirty="0"/>
              <a:t>Collections / </a:t>
            </a:r>
            <a:r>
              <a:rPr lang="en-US" i="1" noProof="0" dirty="0"/>
              <a:t>Iuran</a:t>
            </a:r>
            <a:r>
              <a:rPr lang="en-US" noProof="0" dirty="0"/>
              <a:t> still in order</a:t>
            </a:r>
          </a:p>
          <a:p>
            <a:pPr lvl="1"/>
            <a:r>
              <a:rPr lang="en-US" noProof="0" dirty="0"/>
              <a:t>Became Good Governance example for Rural Water System Management in East Nusa Tenggara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/>
              <a:t>Lesson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62500" lnSpcReduction="20000"/>
          </a:bodyPr>
          <a:lstStyle/>
          <a:p>
            <a:r>
              <a:rPr lang="id-ID" dirty="0"/>
              <a:t>Community DOES plays the most important role in building a Rural Water System</a:t>
            </a:r>
          </a:p>
          <a:p>
            <a:r>
              <a:rPr lang="en-US" dirty="0"/>
              <a:t>Access to water system first, only then sanitation activities can be implemented </a:t>
            </a:r>
            <a:endParaRPr lang="id-ID" dirty="0"/>
          </a:p>
          <a:p>
            <a:r>
              <a:rPr lang="en-US" dirty="0"/>
              <a:t>Access to water system should </a:t>
            </a:r>
            <a:r>
              <a:rPr lang="id-ID" dirty="0"/>
              <a:t>be </a:t>
            </a:r>
            <a:r>
              <a:rPr lang="en-US" dirty="0"/>
              <a:t>as cheap as possible, but the water system itself might be quite expensive to assure</a:t>
            </a:r>
            <a:r>
              <a:rPr lang="id-ID" dirty="0"/>
              <a:t> long-run</a:t>
            </a:r>
            <a:r>
              <a:rPr lang="en-US" dirty="0"/>
              <a:t> low-maintenance </a:t>
            </a:r>
            <a:endParaRPr lang="id-ID" dirty="0"/>
          </a:p>
          <a:p>
            <a:r>
              <a:rPr lang="id-ID" dirty="0"/>
              <a:t>A w</a:t>
            </a:r>
            <a:r>
              <a:rPr lang="en-US" dirty="0" err="1"/>
              <a:t>ater</a:t>
            </a:r>
            <a:r>
              <a:rPr lang="en-US" dirty="0"/>
              <a:t> system without </a:t>
            </a:r>
            <a:r>
              <a:rPr lang="id-ID" dirty="0"/>
              <a:t>a good </a:t>
            </a:r>
            <a:r>
              <a:rPr lang="en-US" dirty="0"/>
              <a:t>management body is a nonsense </a:t>
            </a:r>
            <a:endParaRPr lang="id-ID" dirty="0"/>
          </a:p>
          <a:p>
            <a:r>
              <a:rPr lang="en-US" dirty="0"/>
              <a:t>Education background does have substantial influence </a:t>
            </a:r>
            <a:r>
              <a:rPr lang="id-ID" dirty="0"/>
              <a:t>during </a:t>
            </a:r>
            <a:r>
              <a:rPr lang="en-US" dirty="0"/>
              <a:t>management body‘</a:t>
            </a:r>
            <a:r>
              <a:rPr lang="id-ID" dirty="0"/>
              <a:t>s</a:t>
            </a:r>
            <a:r>
              <a:rPr lang="en-US" dirty="0"/>
              <a:t> personnel </a:t>
            </a:r>
            <a:r>
              <a:rPr lang="id-ID" dirty="0"/>
              <a:t>selection</a:t>
            </a:r>
          </a:p>
          <a:p>
            <a:r>
              <a:rPr lang="id-ID" dirty="0"/>
              <a:t>Leave a Rural Water System “untouched” then it will serve a longer time</a:t>
            </a:r>
          </a:p>
          <a:p>
            <a:r>
              <a:rPr lang="en-US" dirty="0"/>
              <a:t>Without a sound O&amp;M team, water system would breakdown faster</a:t>
            </a:r>
            <a:endParaRPr lang="id-ID" dirty="0"/>
          </a:p>
          <a:p>
            <a:r>
              <a:rPr lang="id-ID" dirty="0"/>
              <a:t>Village people is good enough to handle an O&amp;M of a Rural Water System, it just takes a longer time for them to understand it</a:t>
            </a:r>
          </a:p>
          <a:p>
            <a:r>
              <a:rPr lang="id-ID" dirty="0"/>
              <a:t>Education background plays important role in maintaining a sound water management body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152400" y="1219200"/>
          <a:ext cx="4343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648200" y="1219200"/>
          <a:ext cx="4343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792162"/>
          </a:xfrm>
        </p:spPr>
        <p:txBody>
          <a:bodyPr>
            <a:noAutofit/>
          </a:bodyPr>
          <a:lstStyle/>
          <a:p>
            <a:pPr algn="l"/>
            <a:r>
              <a:rPr lang="en-US" sz="3600" noProof="0" dirty="0"/>
              <a:t>Challenges in Ende</a:t>
            </a:r>
            <a:br>
              <a:rPr lang="en-US" sz="3600" noProof="0" dirty="0"/>
            </a:br>
            <a:r>
              <a:rPr lang="en-US" sz="3600" noProof="0" dirty="0"/>
              <a:t>Tantangan Kegiatan di Ende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[2] Desktop, 07-06-2009 Kelimutu, 6 images, CIMG2470 - CIMG2475 - 6306x3117 - SCUL-Smartblend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219200"/>
            <a:ext cx="88519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err="1"/>
              <a:t>Terima</a:t>
            </a:r>
            <a:r>
              <a:rPr lang="en-US" noProof="0" dirty="0"/>
              <a:t> </a:t>
            </a:r>
            <a:r>
              <a:rPr lang="en-US" noProof="0" dirty="0" err="1"/>
              <a:t>kasih</a:t>
            </a:r>
            <a:endParaRPr lang="en-US" noProof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152400" y="1219200"/>
          <a:ext cx="4343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648200" y="1219200"/>
          <a:ext cx="4343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792162"/>
          </a:xfrm>
        </p:spPr>
        <p:txBody>
          <a:bodyPr>
            <a:noAutofit/>
          </a:bodyPr>
          <a:lstStyle/>
          <a:p>
            <a:pPr algn="l"/>
            <a:r>
              <a:rPr lang="en-US" sz="3600" noProof="0" dirty="0"/>
              <a:t>Challenges in Ende</a:t>
            </a:r>
            <a:br>
              <a:rPr lang="en-US" sz="3600" noProof="0" dirty="0"/>
            </a:br>
            <a:r>
              <a:rPr lang="en-US" sz="3600" noProof="0" dirty="0"/>
              <a:t>Tantangan Kegiatan di Ende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ProAir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2400" noProof="0" dirty="0"/>
              <a:t>Community is the central object, therefore they have to be actively involved in all phase.  There will be no ProAir Investment / Activity without.</a:t>
            </a:r>
          </a:p>
          <a:p>
            <a:r>
              <a:rPr lang="en-US" sz="2400" noProof="0" dirty="0"/>
              <a:t>Community’s Proposal will be evaluated individually from technical, social &amp; economical aspects, including environmental impacts &amp; follows local customs &amp; traditions.</a:t>
            </a:r>
          </a:p>
          <a:p>
            <a:r>
              <a:rPr lang="en-US" sz="2400" noProof="0" dirty="0"/>
              <a:t>There is no guarantee the ProAir is automatically accept Community’s Proposal</a:t>
            </a:r>
          </a:p>
          <a:p>
            <a:r>
              <a:rPr lang="en-US" sz="2400" noProof="0" dirty="0"/>
              <a:t>Ready to support community needs only if the community itself is fully willing &amp; ready to works according to ProAir principles.</a:t>
            </a:r>
          </a:p>
          <a:p>
            <a:r>
              <a:rPr lang="en-US" sz="2400" noProof="0" dirty="0"/>
              <a:t>Water is free but Water System is expensive, therefore ProAir is</a:t>
            </a:r>
            <a:r>
              <a:rPr lang="id-ID" sz="2400" noProof="0" dirty="0"/>
              <a:t> relying to standardized materials &amp; accessories</a:t>
            </a:r>
            <a:endParaRPr lang="en-US" sz="2400" noProof="0" dirty="0"/>
          </a:p>
          <a:p>
            <a:r>
              <a:rPr lang="en-US" sz="2400" noProof="0" dirty="0"/>
              <a:t>Example of Technical Criteria</a:t>
            </a:r>
          </a:p>
          <a:p>
            <a:pPr lvl="1"/>
            <a:r>
              <a:rPr lang="en-US" sz="2000" noProof="0" dirty="0">
                <a:hlinkClick r:id="rId2" action="ppaction://hlinkfile"/>
              </a:rPr>
              <a:t>Gravitational System </a:t>
            </a:r>
            <a:r>
              <a:rPr lang="en-US" sz="2000" noProof="0" dirty="0"/>
              <a:t> with Galvanized Iron (GI) Pipes (No HDPE or PVC’s)</a:t>
            </a:r>
          </a:p>
          <a:p>
            <a:pPr lvl="1"/>
            <a:r>
              <a:rPr lang="en-US" sz="2000" noProof="0" dirty="0"/>
              <a:t>Source of Water: </a:t>
            </a:r>
            <a:r>
              <a:rPr lang="en-US" sz="2000" noProof="0" dirty="0">
                <a:hlinkClick r:id="rId3" action="ppaction://hlinkfile"/>
              </a:rPr>
              <a:t>Water </a:t>
            </a:r>
            <a:r>
              <a:rPr lang="en-US" sz="2000" noProof="0" dirty="0">
                <a:hlinkClick r:id="rId4" action="ppaction://hlinkfile"/>
              </a:rPr>
              <a:t>Springs</a:t>
            </a:r>
            <a:endParaRPr lang="en-US" sz="2000" noProof="0" dirty="0"/>
          </a:p>
          <a:p>
            <a:pPr lvl="1"/>
            <a:r>
              <a:rPr lang="en-US" sz="2000" noProof="0" dirty="0"/>
              <a:t>Standardized Goods, Equipments &amp; Tools - SNI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491413" cy="776288"/>
          </a:xfrm>
        </p:spPr>
        <p:txBody>
          <a:bodyPr/>
          <a:lstStyle/>
          <a:p>
            <a:pPr algn="l" eaLnBrk="1" hangingPunct="1"/>
            <a:r>
              <a:rPr lang="en-US" sz="4000" noProof="0" dirty="0"/>
              <a:t>ProAir’s Requirements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3400" y="1514475"/>
            <a:ext cx="8077200" cy="4733925"/>
          </a:xfrm>
        </p:spPr>
        <p:txBody>
          <a:bodyPr/>
          <a:lstStyle/>
          <a:p>
            <a:pPr eaLnBrk="1" hangingPunct="1"/>
            <a:r>
              <a:rPr lang="en-US" sz="2400" b="1" noProof="0" dirty="0"/>
              <a:t>Quantity</a:t>
            </a:r>
            <a:r>
              <a:rPr lang="en-US" sz="2400" noProof="0" dirty="0"/>
              <a:t> , with the given parameters:</a:t>
            </a:r>
          </a:p>
          <a:p>
            <a:pPr lvl="1" eaLnBrk="1" hangingPunct="1"/>
            <a:r>
              <a:rPr lang="en-US" sz="2000" noProof="0" dirty="0"/>
              <a:t>Minimum domestic requirement (Q</a:t>
            </a:r>
            <a:r>
              <a:rPr lang="en-US" sz="2000" baseline="-25000" noProof="0" dirty="0"/>
              <a:t>dom</a:t>
            </a:r>
            <a:r>
              <a:rPr lang="en-US" sz="2000" noProof="0" dirty="0"/>
              <a:t> = 40 liter/day/capita)</a:t>
            </a:r>
          </a:p>
          <a:p>
            <a:pPr lvl="1" eaLnBrk="1" hangingPunct="1"/>
            <a:r>
              <a:rPr lang="en-US" sz="2000" noProof="0" dirty="0"/>
              <a:t>Non-domestic requirement (Q</a:t>
            </a:r>
            <a:r>
              <a:rPr lang="en-US" sz="2000" baseline="-25000" noProof="0" dirty="0"/>
              <a:t>nd</a:t>
            </a:r>
            <a:r>
              <a:rPr lang="en-US" sz="2000" noProof="0" dirty="0"/>
              <a:t>= 10% x Q</a:t>
            </a:r>
            <a:r>
              <a:rPr lang="en-US" sz="2000" baseline="-25000" noProof="0" dirty="0"/>
              <a:t>dom</a:t>
            </a:r>
            <a:r>
              <a:rPr lang="en-US" sz="2000" noProof="0" dirty="0"/>
              <a:t>)</a:t>
            </a:r>
          </a:p>
          <a:p>
            <a:pPr lvl="1" eaLnBrk="1" hangingPunct="1"/>
            <a:r>
              <a:rPr lang="en-US" sz="2000" noProof="0" dirty="0"/>
              <a:t>Population Growth Estimates up to 10 years</a:t>
            </a:r>
          </a:p>
          <a:p>
            <a:pPr lvl="1" eaLnBrk="1" hangingPunct="1"/>
            <a:r>
              <a:rPr lang="en-US" sz="2000" noProof="0" dirty="0"/>
              <a:t>Potential Leakages (20%)</a:t>
            </a:r>
          </a:p>
          <a:p>
            <a:pPr eaLnBrk="1" hangingPunct="1"/>
            <a:r>
              <a:rPr lang="en-US" sz="2400" b="1" noProof="0" dirty="0"/>
              <a:t>Spring Quality </a:t>
            </a:r>
            <a:r>
              <a:rPr lang="en-US" sz="2400" noProof="0" dirty="0"/>
              <a:t>(</a:t>
            </a:r>
            <a:r>
              <a:rPr lang="en-US" sz="2000" noProof="0" dirty="0"/>
              <a:t>Lab scale &amp; Local Guidelines/</a:t>
            </a:r>
            <a:r>
              <a:rPr lang="en-US" sz="1800" noProof="0" dirty="0"/>
              <a:t>Permenkes</a:t>
            </a:r>
            <a:r>
              <a:rPr lang="en-US" sz="2400" noProof="0" dirty="0"/>
              <a:t>)</a:t>
            </a:r>
          </a:p>
          <a:p>
            <a:pPr lvl="1" eaLnBrk="1" hangingPunct="1"/>
            <a:r>
              <a:rPr lang="en-US" sz="2000" noProof="0" dirty="0"/>
              <a:t>Physical</a:t>
            </a:r>
          </a:p>
          <a:p>
            <a:pPr lvl="1" eaLnBrk="1" hangingPunct="1"/>
            <a:r>
              <a:rPr lang="en-US" sz="2000" noProof="0" dirty="0"/>
              <a:t>Chemical</a:t>
            </a:r>
          </a:p>
          <a:p>
            <a:pPr lvl="1" eaLnBrk="1" hangingPunct="1"/>
            <a:r>
              <a:rPr lang="en-US" sz="2000" noProof="0" dirty="0"/>
              <a:t>Biological</a:t>
            </a:r>
            <a:endParaRPr lang="en-US" noProof="0" dirty="0"/>
          </a:p>
          <a:p>
            <a:pPr eaLnBrk="1" hangingPunct="1"/>
            <a:r>
              <a:rPr lang="en-US" sz="2400" b="1" noProof="0" dirty="0"/>
              <a:t>Elevation Difference</a:t>
            </a:r>
            <a:r>
              <a:rPr lang="en-US" sz="2400" noProof="0" dirty="0"/>
              <a:t> (</a:t>
            </a:r>
            <a:r>
              <a:rPr lang="en-US" sz="2000" noProof="0" dirty="0"/>
              <a:t>Water Spring(s) to Service Area</a:t>
            </a:r>
            <a:r>
              <a:rPr lang="en-US" sz="2400" noProof="0" dirty="0"/>
              <a:t>)</a:t>
            </a:r>
          </a:p>
          <a:p>
            <a:pPr eaLnBrk="1" hangingPunct="1"/>
            <a:r>
              <a:rPr lang="en-US" sz="2400" b="1" noProof="0" dirty="0"/>
              <a:t>Distance</a:t>
            </a:r>
            <a:r>
              <a:rPr lang="en-US" sz="2400" noProof="0" dirty="0"/>
              <a:t> (</a:t>
            </a:r>
            <a:r>
              <a:rPr lang="en-US" sz="2000" noProof="0" dirty="0"/>
              <a:t>Water Spring(s) to Service Area</a:t>
            </a:r>
            <a:r>
              <a:rPr lang="en-US" sz="2400" noProof="0" dirty="0"/>
              <a:t>)</a:t>
            </a:r>
            <a:endParaRPr lang="en-US" sz="2400" u="sng" noProof="0" dirty="0"/>
          </a:p>
          <a:p>
            <a:pPr eaLnBrk="1" hangingPunct="1"/>
            <a:r>
              <a:rPr lang="en-US" sz="2400" b="1" noProof="0" dirty="0"/>
              <a:t>Other Potential Risks </a:t>
            </a:r>
            <a:r>
              <a:rPr lang="en-US" sz="2400" noProof="0" dirty="0"/>
              <a:t>(</a:t>
            </a:r>
            <a:r>
              <a:rPr lang="en-US" sz="1800" noProof="0" dirty="0"/>
              <a:t>Cost, Ownerships, Spring Usage, etc.</a:t>
            </a:r>
            <a:r>
              <a:rPr lang="en-US" sz="2400" noProof="0" dirty="0"/>
              <a:t>) </a:t>
            </a:r>
          </a:p>
          <a:p>
            <a:pPr eaLnBrk="1" hangingPunct="1"/>
            <a:endParaRPr lang="en-US" sz="2800" noProof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ProAir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r>
              <a:rPr lang="en-US" noProof="0" dirty="0"/>
              <a:t>Local community should write their own handwritten proposal based upon a village meeting, signed by all interested households, consisting of 1</a:t>
            </a:r>
            <a:r>
              <a:rPr lang="id-ID" noProof="0" dirty="0"/>
              <a:t>5</a:t>
            </a:r>
            <a:r>
              <a:rPr lang="en-US" noProof="0" dirty="0"/>
              <a:t> items: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noProof="0" dirty="0">
                <a:hlinkClick r:id="rId2" action="ppaction://hlinkfile"/>
              </a:rPr>
              <a:t>A proposal that originated from a village meeting in proposing the water system, signed by all interested households</a:t>
            </a:r>
            <a:endParaRPr lang="en-US" noProof="0" dirty="0"/>
          </a:p>
          <a:p>
            <a:pPr marL="971550" lvl="1" indent="-514350">
              <a:buFont typeface="+mj-lt"/>
              <a:buAutoNum type="arabicPeriod"/>
            </a:pPr>
            <a:r>
              <a:rPr lang="en-US" noProof="0" dirty="0">
                <a:hlinkClick r:id="rId3" action="ppaction://hlinkfile"/>
              </a:rPr>
              <a:t>Letter of Agreement to collect In cash </a:t>
            </a:r>
            <a:r>
              <a:rPr lang="en-US" noProof="0" dirty="0"/>
              <a:t>– </a:t>
            </a:r>
            <a:r>
              <a:rPr lang="en-US" noProof="0" dirty="0">
                <a:hlinkClick r:id="rId4" action="ppaction://hlinkfile"/>
              </a:rPr>
              <a:t>circa 4% of investment cost, with a copy of a Bank Book</a:t>
            </a:r>
            <a:r>
              <a:rPr lang="en-US" noProof="0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noProof="0" dirty="0">
                <a:hlinkClick r:id="rId5" action="ppaction://hlinkfile"/>
              </a:rPr>
              <a:t>Letter of Agreement to collect In-kind portion in a form of building materials – stones, sands, woods, bamboos, etc.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noProof="0" dirty="0">
                <a:hlinkClick r:id="rId5" action="ppaction://hlinkfile"/>
              </a:rPr>
              <a:t>Letter of Agreement for Labor participation</a:t>
            </a:r>
            <a:endParaRPr lang="en-US" noProof="0" dirty="0"/>
          </a:p>
          <a:p>
            <a:pPr marL="971550" lvl="1" indent="-514350">
              <a:buFont typeface="+mj-lt"/>
              <a:buAutoNum type="arabicPeriod"/>
            </a:pPr>
            <a:r>
              <a:rPr lang="en-US" noProof="0" dirty="0">
                <a:hlinkClick r:id="rId6" action="ppaction://hlinkfile"/>
              </a:rPr>
              <a:t>Letter of Water Spring’s - Free of Charge - Handing Over Rights</a:t>
            </a:r>
            <a:endParaRPr lang="en-US" noProof="0" dirty="0"/>
          </a:p>
          <a:p>
            <a:pPr marL="971550" lvl="1" indent="-514350">
              <a:buFont typeface="+mj-lt"/>
              <a:buAutoNum type="arabicPeriod"/>
            </a:pPr>
            <a:r>
              <a:rPr lang="id-ID" noProof="0" dirty="0">
                <a:hlinkClick r:id="rId7" action="ppaction://hlinkfile"/>
              </a:rPr>
              <a:t>Letter of Agreement for paying monthly contribution – </a:t>
            </a:r>
            <a:r>
              <a:rPr lang="id-ID" i="1" noProof="0" dirty="0">
                <a:hlinkClick r:id="rId7" action="ppaction://hlinkfile"/>
              </a:rPr>
              <a:t>iuran</a:t>
            </a:r>
            <a:r>
              <a:rPr lang="en-US" noProof="0" dirty="0"/>
              <a:t>. 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noProof="0" dirty="0">
                <a:hlinkClick r:id="rId8" action="ppaction://hlinkfile"/>
              </a:rPr>
              <a:t>Letter of Agreement for using private land for pipelines and other parts of the water system</a:t>
            </a:r>
            <a:r>
              <a:rPr lang="id-ID" noProof="0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noProof="0" dirty="0"/>
              <a:t>Letter of Aggreement for Land-reforestation within the spring’s water catchment area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noProof="0" dirty="0">
                <a:hlinkClick r:id="rId9" action="ppaction://hlinkfile"/>
              </a:rPr>
              <a:t>History of the Village</a:t>
            </a:r>
            <a:endParaRPr lang="id-ID" noProof="0" dirty="0"/>
          </a:p>
          <a:p>
            <a:pPr marL="971550" lvl="1" indent="-514350">
              <a:buFont typeface="+mj-lt"/>
              <a:buAutoNum type="arabicPeriod"/>
            </a:pPr>
            <a:r>
              <a:rPr lang="id-ID" noProof="0" dirty="0"/>
              <a:t>Letter of Cooperation for Multi-village system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noProof="0" dirty="0">
                <a:hlinkClick r:id="rId10" action="ppaction://hlinkfile"/>
              </a:rPr>
              <a:t>List of Households from Coverage Area</a:t>
            </a:r>
            <a:endParaRPr lang="id-ID" noProof="0" dirty="0"/>
          </a:p>
          <a:p>
            <a:pPr marL="971550" lvl="1" indent="-514350">
              <a:buFont typeface="+mj-lt"/>
              <a:buAutoNum type="arabicPeriod"/>
            </a:pPr>
            <a:r>
              <a:rPr lang="id-ID" noProof="0" dirty="0">
                <a:hlinkClick r:id="rId11" action="ppaction://hlinkfile"/>
              </a:rPr>
              <a:t>Official Note - </a:t>
            </a:r>
            <a:r>
              <a:rPr lang="en-US" i="1" noProof="0" dirty="0" err="1">
                <a:hlinkClick r:id="rId11" action="ppaction://hlinkfile"/>
              </a:rPr>
              <a:t>Berita</a:t>
            </a:r>
            <a:r>
              <a:rPr lang="en-US" i="1" noProof="0" dirty="0">
                <a:hlinkClick r:id="rId11" action="ppaction://hlinkfile"/>
              </a:rPr>
              <a:t> </a:t>
            </a:r>
            <a:r>
              <a:rPr lang="en-US" i="1" noProof="0" dirty="0" err="1">
                <a:hlinkClick r:id="rId11" action="ppaction://hlinkfile"/>
              </a:rPr>
              <a:t>acara</a:t>
            </a:r>
            <a:r>
              <a:rPr lang="en-US" i="1" noProof="0" dirty="0">
                <a:hlinkClick r:id="rId11" action="ppaction://hlinkfile"/>
              </a:rPr>
              <a:t> </a:t>
            </a:r>
            <a:r>
              <a:rPr lang="id-ID" i="1" noProof="0" dirty="0">
                <a:hlinkClick r:id="rId11" action="ppaction://hlinkfile"/>
              </a:rPr>
              <a:t>– </a:t>
            </a:r>
            <a:r>
              <a:rPr lang="id-ID" noProof="0" dirty="0">
                <a:hlinkClick r:id="rId11" action="ppaction://hlinkfile"/>
              </a:rPr>
              <a:t>Selection of Committee Personnel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noProof="0" dirty="0"/>
              <a:t>Letter of Agreement for routine Springs monitoring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noProof="0" dirty="0"/>
              <a:t>Village Map</a:t>
            </a:r>
            <a:endParaRPr lang="id-ID" dirty="0"/>
          </a:p>
          <a:p>
            <a:pPr marL="971550" lvl="1" indent="-514350">
              <a:buFont typeface="+mj-lt"/>
              <a:buAutoNum type="arabicPeriod"/>
            </a:pPr>
            <a:r>
              <a:rPr lang="id-ID" noProof="0" dirty="0"/>
              <a:t>List of Public Facility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Study On ProAir Requirements</a:t>
            </a:r>
          </a:p>
        </p:txBody>
      </p:sp>
      <p:graphicFrame>
        <p:nvGraphicFramePr>
          <p:cNvPr id="205" name="Table 204"/>
          <p:cNvGraphicFramePr>
            <a:graphicFrameLocks noGrp="1"/>
          </p:cNvGraphicFramePr>
          <p:nvPr/>
        </p:nvGraphicFramePr>
        <p:xfrm>
          <a:off x="685800" y="1219200"/>
          <a:ext cx="7543799" cy="4876804"/>
        </p:xfrm>
        <a:graphic>
          <a:graphicData uri="http://schemas.openxmlformats.org/drawingml/2006/table">
            <a:tbl>
              <a:tblPr/>
              <a:tblGrid>
                <a:gridCol w="321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1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1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12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4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Tahoma"/>
                        </a:rPr>
                        <a:t>NO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Tahoma"/>
                        </a:rPr>
                        <a:t>Village Name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Tahoma"/>
                        </a:rPr>
                        <a:t>Single System Requirements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Tahoma"/>
                        </a:rPr>
                        <a:t>Multi System Requirements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4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Tahoma"/>
                        </a:rPr>
                        <a:t>Technical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Tahoma"/>
                        </a:rPr>
                        <a:t>Economy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Tahoma"/>
                        </a:rPr>
                        <a:t>Social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Tahoma"/>
                        </a:rPr>
                        <a:t>Technical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Tahoma"/>
                        </a:rPr>
                        <a:t>Financial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Tahoma"/>
                        </a:rPr>
                        <a:t>Social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ahoma"/>
                        </a:rPr>
                        <a:t>1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Tahoma"/>
                        </a:rPr>
                        <a:t>Nabe</a:t>
                      </a: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ahoma"/>
                        </a:rPr>
                        <a:t>2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Tahoma"/>
                        </a:rPr>
                        <a:t>Kobaleba</a:t>
                      </a: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Tahoma"/>
                        </a:rPr>
                        <a:t>3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Tahoma"/>
                        </a:rPr>
                        <a:t>Kebirangga Selatan</a:t>
                      </a: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ahoma"/>
                        </a:rPr>
                        <a:t>4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Tahoma"/>
                        </a:rPr>
                        <a:t>Kamubheka</a:t>
                      </a: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ahoma"/>
                        </a:rPr>
                        <a:t>5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Tahoma"/>
                        </a:rPr>
                        <a:t>Mundinggasa</a:t>
                      </a: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ahoma"/>
                        </a:rPr>
                        <a:t>6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Tahoma"/>
                        </a:rPr>
                        <a:t>Kebirangga Tengah</a:t>
                      </a: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ahoma"/>
                        </a:rPr>
                        <a:t>7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latin typeface="Tahoma"/>
                        </a:rPr>
                        <a:t>Bolenggo</a:t>
                      </a:r>
                      <a:r>
                        <a:rPr lang="en-US" sz="1200" b="0" i="0" u="none" strike="noStrike" dirty="0">
                          <a:latin typeface="Tahoma"/>
                        </a:rPr>
                        <a:t> of </a:t>
                      </a:r>
                      <a:r>
                        <a:rPr lang="en-US" sz="1200" b="0" i="0" u="none" strike="noStrike" dirty="0" err="1">
                          <a:latin typeface="Tahoma"/>
                        </a:rPr>
                        <a:t>Magekapa</a:t>
                      </a:r>
                      <a:endParaRPr lang="en-US" sz="1200" b="0" i="0" u="none" strike="noStrike" dirty="0">
                        <a:latin typeface="Tahoma"/>
                      </a:endParaRP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ahoma"/>
                        </a:rPr>
                        <a:t>8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latin typeface="Tahoma"/>
                        </a:rPr>
                        <a:t>Kolikapa</a:t>
                      </a:r>
                      <a:endParaRPr lang="en-US" sz="1200" b="0" i="0" u="none" strike="noStrike" dirty="0">
                        <a:latin typeface="Tahoma"/>
                      </a:endParaRP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ahoma"/>
                        </a:rPr>
                        <a:t>9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Tahoma"/>
                        </a:rPr>
                        <a:t>Kebirangga</a:t>
                      </a: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ahoma"/>
                        </a:rPr>
                        <a:t>10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Tahoma"/>
                        </a:rPr>
                        <a:t>Watunggere</a:t>
                      </a:r>
                      <a:endParaRPr lang="en-US" sz="1200" b="0" i="0" u="none" strike="noStrike" dirty="0">
                        <a:latin typeface="Tahoma"/>
                      </a:endParaRP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ahoma"/>
                        </a:rPr>
                        <a:t>11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Tahoma"/>
                        </a:rPr>
                        <a:t>Nida</a:t>
                      </a:r>
                      <a:endParaRPr lang="en-US" sz="1200" b="0" i="0" u="none" strike="noStrike" dirty="0">
                        <a:latin typeface="Tahoma"/>
                      </a:endParaRP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ahoma"/>
                        </a:rPr>
                        <a:t>12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Tahoma"/>
                        </a:rPr>
                        <a:t>Unggu</a:t>
                      </a:r>
                      <a:r>
                        <a:rPr lang="en-US" sz="1200" b="0" i="0" u="none" strike="noStrike" dirty="0">
                          <a:latin typeface="Tahoma"/>
                        </a:rPr>
                        <a:t> I</a:t>
                      </a: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ahoma"/>
                        </a:rPr>
                        <a:t>13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Tahoma"/>
                        </a:rPr>
                        <a:t>Nggesa</a:t>
                      </a:r>
                      <a:endParaRPr lang="en-US" sz="1200" b="0" i="0" u="none" strike="noStrike" dirty="0">
                        <a:latin typeface="Tahoma"/>
                      </a:endParaRP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ahoma"/>
                        </a:rPr>
                        <a:t>14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Tahoma"/>
                        </a:rPr>
                        <a:t>Wolomuku</a:t>
                      </a:r>
                      <a:endParaRPr lang="en-US" sz="1200" b="0" i="0" u="none" strike="noStrike" dirty="0">
                        <a:latin typeface="Tahoma"/>
                      </a:endParaRP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ahoma"/>
                        </a:rPr>
                        <a:t>15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ahoma"/>
                        </a:rPr>
                        <a:t>Detukeli</a:t>
                      </a: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ahoma"/>
                        </a:rPr>
                        <a:t>16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ahoma"/>
                        </a:rPr>
                        <a:t>Ndikosapu</a:t>
                      </a: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ahoma"/>
                        </a:rPr>
                        <a:t>17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ahoma"/>
                        </a:rPr>
                        <a:t>Kanganara</a:t>
                      </a: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ahoma"/>
                        </a:rPr>
                        <a:t>18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Tahoma"/>
                        </a:rPr>
                        <a:t>Maurole</a:t>
                      </a:r>
                      <a:r>
                        <a:rPr lang="en-US" sz="1200" b="0" i="0" u="none" strike="noStrike" dirty="0">
                          <a:latin typeface="Tahoma"/>
                        </a:rPr>
                        <a:t> Selatan</a:t>
                      </a: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ahoma"/>
                        </a:rPr>
                        <a:t>19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Tahoma"/>
                        </a:rPr>
                        <a:t>Watunggere</a:t>
                      </a:r>
                      <a:r>
                        <a:rPr lang="en-US" sz="1200" b="0" i="0" u="none" strike="noStrike" dirty="0"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Tahoma"/>
                        </a:rPr>
                        <a:t>Marilonga</a:t>
                      </a:r>
                      <a:endParaRPr lang="en-US" sz="1200" b="0" i="0" u="none" strike="noStrike" dirty="0">
                        <a:latin typeface="Tahoma"/>
                      </a:endParaRP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ahoma"/>
                        </a:rPr>
                        <a:t>20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Tahoma"/>
                        </a:rPr>
                        <a:t>Nggesa</a:t>
                      </a:r>
                      <a:r>
                        <a:rPr lang="en-US" sz="1200" b="0" i="0" u="none" strike="noStrike" dirty="0"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Tahoma"/>
                        </a:rPr>
                        <a:t>Biri</a:t>
                      </a:r>
                      <a:endParaRPr lang="en-US" sz="1200" b="0" i="0" u="none" strike="noStrike" dirty="0">
                        <a:latin typeface="Tahoma"/>
                      </a:endParaRP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ahoma"/>
                        </a:rPr>
                        <a:t>21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Tahoma"/>
                        </a:rPr>
                        <a:t>Detumbewa</a:t>
                      </a:r>
                      <a:endParaRPr lang="en-US" sz="1200" b="0" i="0" u="none" strike="noStrike" dirty="0">
                        <a:latin typeface="Tahoma"/>
                      </a:endParaRP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0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ahoma"/>
                        </a:rPr>
                        <a:t>22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Tahoma"/>
                        </a:rPr>
                        <a:t>Kebesani</a:t>
                      </a:r>
                      <a:endParaRPr lang="en-US" sz="1200" b="0" i="0" u="none" strike="noStrike" dirty="0">
                        <a:latin typeface="Tahoma"/>
                      </a:endParaRPr>
                    </a:p>
                  </a:txBody>
                  <a:tcPr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-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8383" marR="8383" marT="8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206" name="Table 205"/>
          <p:cNvGraphicFramePr>
            <a:graphicFrameLocks noGrp="1"/>
          </p:cNvGraphicFramePr>
          <p:nvPr/>
        </p:nvGraphicFramePr>
        <p:xfrm>
          <a:off x="685800" y="6169025"/>
          <a:ext cx="4038600" cy="38481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ahoma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Tahoma"/>
                        </a:rPr>
                        <a:t>Passed</a:t>
                      </a:r>
                    </a:p>
                  </a:txBody>
                  <a:tcPr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Tahoma"/>
                        </a:rPr>
                        <a:t>Failed</a:t>
                      </a:r>
                    </a:p>
                  </a:txBody>
                  <a:tcPr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10&quot;&gt;&lt;property id=&quot;20148&quot; value=&quot;5&quot;/&gt;&lt;property id=&quot;20300&quot; value=&quot;Slide 17 - &amp;quot;Photo Gallery&amp;quot;&quot;/&gt;&lt;property id=&quot;20307&quot; value=&quot;264&quot;/&gt;&lt;/object&gt;&lt;object type=&quot;3&quot; unique_id=&quot;10011&quot;&gt;&lt;property id=&quot;20148&quot; value=&quot;5&quot;/&gt;&lt;property id=&quot;20300&quot; value=&quot;Slide 13 - &amp;quot;Work Phase&amp;quot;&quot;/&gt;&lt;property id=&quot;20307&quot; value=&quot;260&quot;/&gt;&lt;/object&gt;&lt;object type=&quot;3&quot; unique_id=&quot;10013&quot;&gt;&lt;property id=&quot;20148&quot; value=&quot;5&quot;/&gt;&lt;property id=&quot;20300&quot; value=&quot;Slide 35 - &amp;quot;Photo Gallery&amp;quot;&quot;/&gt;&lt;property id=&quot;20307&quot; value=&quot;280&quot;/&gt;&lt;/object&gt;&lt;object type=&quot;3&quot; unique_id=&quot;10015&quot;&gt;&lt;property id=&quot;20148&quot; value=&quot;5&quot;/&gt;&lt;property id=&quot;20300&quot; value=&quot;Slide 40 - &amp;quot;Terima kasih&amp;quot;&quot;/&gt;&lt;property id=&quot;20307&quot; value=&quot;284&quot;/&gt;&lt;/object&gt;&lt;object type=&quot;3&quot; unique_id=&quot;10017&quot;&gt;&lt;property id=&quot;20148&quot; value=&quot;5&quot;/&gt;&lt;property id=&quot;20300&quot; value=&quot;Slide 34 - &amp;quot;Photo Gallery&amp;quot;&quot;/&gt;&lt;property id=&quot;20307&quot; value=&quot;279&quot;/&gt;&lt;/object&gt;&lt;object type=&quot;3&quot; unique_id=&quot;10018&quot;&gt;&lt;property id=&quot;20148&quot; value=&quot;5&quot;/&gt;&lt;property id=&quot;20300&quot; value=&quot;Slide 36 - &amp;quot;Behavior Change (before)&amp;quot;&quot;/&gt;&lt;property id=&quot;20307&quot; value=&quot;281&quot;/&gt;&lt;/object&gt;&lt;object type=&quot;3&quot; unique_id=&quot;10020&quot;&gt;&lt;property id=&quot;20148&quot; value=&quot;5&quot;/&gt;&lt;property id=&quot;20300&quot; value=&quot;Slide 38 - &amp;quot;Current Status - 2014&amp;quot;&quot;/&gt;&lt;property id=&quot;20307&quot; value=&quot;283&quot;/&gt;&lt;/object&gt;&lt;object type=&quot;3&quot; unique_id=&quot;10021&quot;&gt;&lt;property id=&quot;20148&quot; value=&quot;5&quot;/&gt;&lt;property id=&quot;20300&quot; value=&quot;Slide 32 - &amp;quot;Photo Gallery&amp;quot;&quot;/&gt;&lt;property id=&quot;20307&quot; value=&quot;277&quot;/&gt;&lt;/object&gt;&lt;object type=&quot;3&quot; unique_id=&quot;10022&quot;&gt;&lt;property id=&quot;20148&quot; value=&quot;5&quot;/&gt;&lt;property id=&quot;20300&quot; value=&quot;Slide 27 - &amp;quot;Photo Gallery&amp;quot;&quot;/&gt;&lt;property id=&quot;20307&quot; value=&quot;272&quot;/&gt;&lt;/object&gt;&lt;object type=&quot;3&quot; unique_id=&quot;10023&quot;&gt;&lt;property id=&quot;20148&quot; value=&quot;5&quot;/&gt;&lt;property id=&quot;20300&quot; value=&quot;Slide 22 - &amp;quot;Photo Gallery&amp;quot;&quot;/&gt;&lt;property id=&quot;20307&quot; value=&quot;267&quot;/&gt;&lt;/object&gt;&lt;object type=&quot;3&quot; unique_id=&quot;10024&quot;&gt;&lt;property id=&quot;20148&quot; value=&quot;5&quot;/&gt;&lt;property id=&quot;20300&quot; value=&quot;Slide 28 - &amp;quot;Photo Gallery&amp;quot;&quot;/&gt;&lt;property id=&quot;20307&quot; value=&quot;273&quot;/&gt;&lt;/object&gt;&lt;object type=&quot;3&quot; unique_id=&quot;10025&quot;&gt;&lt;property id=&quot;20148&quot; value=&quot;5&quot;/&gt;&lt;property id=&quot;20300&quot; value=&quot;Slide 29 - &amp;quot;Photo Gallery&amp;quot;&quot;/&gt;&lt;property id=&quot;20307&quot; value=&quot;274&quot;/&gt;&lt;/object&gt;&lt;object type=&quot;3&quot; unique_id=&quot;10026&quot;&gt;&lt;property id=&quot;20148&quot; value=&quot;5&quot;/&gt;&lt;property id=&quot;20300&quot; value=&quot;Slide 37 - &amp;quot;Behavior Change (after)&amp;quot;&quot;/&gt;&lt;property id=&quot;20307&quot; value=&quot;282&quot;/&gt;&lt;/object&gt;&lt;object type=&quot;3&quot; unique_id=&quot;10027&quot;&gt;&lt;property id=&quot;20148&quot; value=&quot;5&quot;/&gt;&lt;property id=&quot;20300&quot; value=&quot;Slide 24 - &amp;quot;Photo Gallery&amp;quot;&quot;/&gt;&lt;property id=&quot;20307&quot; value=&quot;269&quot;/&gt;&lt;/object&gt;&lt;object type=&quot;3&quot; unique_id=&quot;10028&quot;&gt;&lt;property id=&quot;20148&quot; value=&quot;5&quot;/&gt;&lt;property id=&quot;20300&quot; value=&quot;Slide 30 - &amp;quot;Photo Gallery&amp;quot;&quot;/&gt;&lt;property id=&quot;20307&quot; value=&quot;275&quot;/&gt;&lt;/object&gt;&lt;object type=&quot;3&quot; unique_id=&quot;10032&quot;&gt;&lt;property id=&quot;20148&quot; value=&quot;5&quot;/&gt;&lt;property id=&quot;20300&quot; value=&quot;Slide 16 - &amp;quot;Service Coverage&amp;quot;&quot;/&gt;&lt;property id=&quot;20307&quot; value=&quot;263&quot;/&gt;&lt;/object&gt;&lt;object type=&quot;3&quot; unique_id=&quot;10155&quot;&gt;&lt;property id=&quot;20148&quot; value=&quot;5&quot;/&gt;&lt;property id=&quot;20300&quot; value=&quot;Slide 1 - &amp;quot;Rural Water Supply and Sanitation Project Nusa Tenggara Timur, Indonesia&amp;#x0D;&amp;#x0A; KfW Project No.: 2001 65 134&amp;quot;&quot;/&gt;&lt;property id=&quot;20307&quot; value=&quot;287&quot;/&gt;&lt;/object&gt;&lt;object type=&quot;3&quot; unique_id=&quot;10156&quot;&gt;&lt;property id=&quot;20148&quot; value=&quot;5&quot;/&gt;&lt;property id=&quot;20300&quot; value=&quot;Slide 2 - &amp;quot;Background&amp;quot;&quot;/&gt;&lt;property id=&quot;20307&quot; value=&quot;257&quot;/&gt;&lt;/object&gt;&lt;object type=&quot;3&quot; unique_id=&quot;10157&quot;&gt;&lt;property id=&quot;20148&quot; value=&quot;5&quot;/&gt;&lt;property id=&quot;20300&quot; value=&quot;Slide 3 - &amp;quot;Working Area of ProAir Ende&amp;quot;&quot;/&gt;&lt;property id=&quot;20307&quot; value=&quot;259&quot;/&gt;&lt;/object&gt;&lt;object type=&quot;3&quot; unique_id=&quot;10159&quot;&gt;&lt;property id=&quot;20148&quot; value=&quot;5&quot;/&gt;&lt;property id=&quot;20300&quot; value=&quot;Slide 6 - &amp;quot;ProAir Principles&amp;quot;&quot;/&gt;&lt;property id=&quot;20307&quot; value=&quot;286&quot;/&gt;&lt;/object&gt;&lt;object type=&quot;3&quot; unique_id=&quot;10160&quot;&gt;&lt;property id=&quot;20148&quot; value=&quot;5&quot;/&gt;&lt;property id=&quot;20300&quot; value=&quot;Slide 4 - &amp;quot;Challenges in Ende&amp;#x0D;&amp;#x0A;Tantangan Kegiatan di Ende&amp;quot;&quot;/&gt;&lt;property id=&quot;20307&quot; value=&quot;288&quot;/&gt;&lt;/object&gt;&lt;object type=&quot;3&quot; unique_id=&quot;10161&quot;&gt;&lt;property id=&quot;20148&quot; value=&quot;5&quot;/&gt;&lt;property id=&quot;20300&quot; value=&quot;Slide 5 - &amp;quot;Challenges in Ende&amp;#x0D;&amp;#x0A;Tantangan Kegiatan di Ende&amp;quot;&quot;/&gt;&lt;property id=&quot;20307&quot; value=&quot;289&quot;/&gt;&lt;/object&gt;&lt;object type=&quot;3&quot; unique_id=&quot;10162&quot;&gt;&lt;property id=&quot;20148&quot; value=&quot;5&quot;/&gt;&lt;property id=&quot;20300&quot; value=&quot;Slide 14 - &amp;quot;Work Phase&amp;quot;&quot;/&gt;&lt;property id=&quot;20307&quot; value=&quot;261&quot;/&gt;&lt;/object&gt;&lt;object type=&quot;3&quot; unique_id=&quot;10163&quot;&gt;&lt;property id=&quot;20148&quot; value=&quot;5&quot;/&gt;&lt;property id=&quot;20300&quot; value=&quot;Slide 15 - &amp;quot;Lokasi Kerja&amp;quot;&quot;/&gt;&lt;property id=&quot;20307&quot; value=&quot;262&quot;/&gt;&lt;/object&gt;&lt;object type=&quot;3&quot; unique_id=&quot;10164&quot;&gt;&lt;property id=&quot;20148&quot; value=&quot;5&quot;/&gt;&lt;property id=&quot;20300&quot; value=&quot;Slide 21 - &amp;quot;Photo Gallery&amp;quot;&quot;/&gt;&lt;property id=&quot;20307&quot; value=&quot;265&quot;/&gt;&lt;/object&gt;&lt;object type=&quot;3&quot; unique_id=&quot;10165&quot;&gt;&lt;property id=&quot;20148&quot; value=&quot;5&quot;/&gt;&lt;property id=&quot;20300&quot; value=&quot;Slide 20 - &amp;quot;Photo Gallery&amp;quot;&quot;/&gt;&lt;property id=&quot;20307&quot; value=&quot;266&quot;/&gt;&lt;/object&gt;&lt;object type=&quot;3&quot; unique_id=&quot;10166&quot;&gt;&lt;property id=&quot;20148&quot; value=&quot;5&quot;/&gt;&lt;property id=&quot;20300&quot; value=&quot;Slide 23 - &amp;quot;Photo Gallery&amp;quot;&quot;/&gt;&lt;property id=&quot;20307&quot; value=&quot;268&quot;/&gt;&lt;/object&gt;&lt;object type=&quot;3&quot; unique_id=&quot;10167&quot;&gt;&lt;property id=&quot;20148&quot; value=&quot;5&quot;/&gt;&lt;property id=&quot;20300&quot; value=&quot;Slide 25 - &amp;quot;Photo Gallery&amp;quot;&quot;/&gt;&lt;property id=&quot;20307&quot; value=&quot;270&quot;/&gt;&lt;/object&gt;&lt;object type=&quot;3&quot; unique_id=&quot;10168&quot;&gt;&lt;property id=&quot;20148&quot; value=&quot;5&quot;/&gt;&lt;property id=&quot;20300&quot; value=&quot;Slide 26 - &amp;quot;Photo Gallery&amp;quot;&quot;/&gt;&lt;property id=&quot;20307&quot; value=&quot;271&quot;/&gt;&lt;/object&gt;&lt;object type=&quot;3&quot; unique_id=&quot;10169&quot;&gt;&lt;property id=&quot;20148&quot; value=&quot;5&quot;/&gt;&lt;property id=&quot;20300&quot; value=&quot;Slide 31 - &amp;quot;Photo Gallery&amp;quot;&quot;/&gt;&lt;property id=&quot;20307&quot; value=&quot;276&quot;/&gt;&lt;/object&gt;&lt;object type=&quot;3&quot; unique_id=&quot;10170&quot;&gt;&lt;property id=&quot;20148&quot; value=&quot;5&quot;/&gt;&lt;property id=&quot;20300&quot; value=&quot;Slide 33 - &amp;quot;Photo Gallery&amp;quot;&quot;/&gt;&lt;property id=&quot;20307&quot; value=&quot;278&quot;/&gt;&lt;/object&gt;&lt;object type=&quot;3&quot; unique_id=&quot;10416&quot;&gt;&lt;property id=&quot;20148&quot; value=&quot;5&quot;/&gt;&lt;property id=&quot;20300&quot; value=&quot;Slide 7 - &amp;quot;ProAir’s Requirements&amp;quot;&quot;/&gt;&lt;property id=&quot;20307&quot; value=&quot;294&quot;/&gt;&lt;/object&gt;&lt;object type=&quot;3&quot; unique_id=&quot;10417&quot;&gt;&lt;property id=&quot;20148&quot; value=&quot;5&quot;/&gt;&lt;property id=&quot;20300&quot; value=&quot;Slide 9 - &amp;quot;Study On ProAir Requirements&amp;quot;&quot;/&gt;&lt;property id=&quot;20307&quot; value=&quot;293&quot;/&gt;&lt;/object&gt;&lt;object type=&quot;3&quot; unique_id=&quot;10418&quot;&gt;&lt;property id=&quot;20148&quot; value=&quot;5&quot;/&gt;&lt;property id=&quot;20300&quot; value=&quot;Slide 11 - &amp;quot;Location Of Project Villages&amp;quot;&quot;/&gt;&lt;property id=&quot;20307&quot; value=&quot;291&quot;/&gt;&lt;/object&gt;&lt;object type=&quot;3&quot; unique_id=&quot;10419&quot;&gt;&lt;property id=&quot;20148&quot; value=&quot;5&quot;/&gt;&lt;property id=&quot;20300&quot; value=&quot;Slide 12 - &amp;quot;Location Of Water Systems&amp;quot;&quot;/&gt;&lt;property id=&quot;20307&quot; value=&quot;292&quot;/&gt;&lt;/object&gt;&lt;object type=&quot;3&quot; unique_id=&quot;10420&quot;&gt;&lt;property id=&quot;20148&quot; value=&quot;5&quot;/&gt;&lt;property id=&quot;20300&quot; value=&quot;Slide 10&quot;/&gt;&lt;property id=&quot;20307&quot; value=&quot;290&quot;/&gt;&lt;/object&gt;&lt;object type=&quot;3&quot; unique_id=&quot;10421&quot;&gt;&lt;property id=&quot;20148&quot; value=&quot;5&quot;/&gt;&lt;property id=&quot;20300&quot; value=&quot;Slide 18&quot;/&gt;&lt;property id=&quot;20307&quot; value=&quot;295&quot;/&gt;&lt;/object&gt;&lt;object type=&quot;3&quot; unique_id=&quot;10422&quot;&gt;&lt;property id=&quot;20148&quot; value=&quot;5&quot;/&gt;&lt;property id=&quot;20300&quot; value=&quot;Slide 19&quot;/&gt;&lt;property id=&quot;20307&quot; value=&quot;296&quot;/&gt;&lt;/object&gt;&lt;object type=&quot;3&quot; unique_id=&quot;10423&quot;&gt;&lt;property id=&quot;20148&quot; value=&quot;5&quot;/&gt;&lt;property id=&quot;20300&quot; value=&quot;Slide 8 - &amp;quot;ProAir Criteria&amp;quot;&quot;/&gt;&lt;property id=&quot;20307&quot; value=&quot;297&quot;/&gt;&lt;/object&gt;&lt;object type=&quot;3&quot; unique_id=&quot;10424&quot;&gt;&lt;property id=&quot;20148&quot; value=&quot;5&quot;/&gt;&lt;property id=&quot;20300&quot; value=&quot;Slide 39 - &amp;quot;Lesson Learned&amp;quot;&quot;/&gt;&lt;property id=&quot;20307&quot; value=&quot;29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oAir-En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ProAir-Ende</Template>
  <TotalTime>2300</TotalTime>
  <Words>1675</Words>
  <Application>Microsoft Office PowerPoint</Application>
  <PresentationFormat>On-screen Show (4:3)</PresentationFormat>
  <Paragraphs>425</Paragraphs>
  <Slides>40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맑은 고딕</vt:lpstr>
      <vt:lpstr>Arial</vt:lpstr>
      <vt:lpstr>Calibri</vt:lpstr>
      <vt:lpstr>Tahoma</vt:lpstr>
      <vt:lpstr>Times</vt:lpstr>
      <vt:lpstr>Times New Roman</vt:lpstr>
      <vt:lpstr>ProAir-Ende</vt:lpstr>
      <vt:lpstr>Rural Water Supply and Sanitation Project Nusa Tenggara Timur, Indonesia  KfW Project No.: 2001 65 134</vt:lpstr>
      <vt:lpstr>Background</vt:lpstr>
      <vt:lpstr>Working Area of ProAir Ende</vt:lpstr>
      <vt:lpstr>Challenges in Ende Tantangan Kegiatan di Ende</vt:lpstr>
      <vt:lpstr>Challenges in Ende Tantangan Kegiatan di Ende</vt:lpstr>
      <vt:lpstr>ProAir Principles</vt:lpstr>
      <vt:lpstr>ProAir’s Requirements</vt:lpstr>
      <vt:lpstr>ProAir Criteria</vt:lpstr>
      <vt:lpstr>Study On ProAir Requirements</vt:lpstr>
      <vt:lpstr>PowerPoint Presentation</vt:lpstr>
      <vt:lpstr>Location Of Project Villages</vt:lpstr>
      <vt:lpstr>Location Of Water Systems</vt:lpstr>
      <vt:lpstr>Work Phase</vt:lpstr>
      <vt:lpstr>Work Phase</vt:lpstr>
      <vt:lpstr>Lokasi Kerja</vt:lpstr>
      <vt:lpstr>Service Coverage</vt:lpstr>
      <vt:lpstr>Photo Gallery</vt:lpstr>
      <vt:lpstr>PowerPoint Presentation</vt:lpstr>
      <vt:lpstr>PowerPoint Presentation</vt:lpstr>
      <vt:lpstr>Photo Gallery</vt:lpstr>
      <vt:lpstr>Photo Gallery</vt:lpstr>
      <vt:lpstr>Photo Gallery</vt:lpstr>
      <vt:lpstr>Photo Gallery</vt:lpstr>
      <vt:lpstr>Photo Gallery</vt:lpstr>
      <vt:lpstr>Photo Gallery</vt:lpstr>
      <vt:lpstr>Photo Gallery</vt:lpstr>
      <vt:lpstr>Photo Gallery</vt:lpstr>
      <vt:lpstr>Photo Gallery</vt:lpstr>
      <vt:lpstr>Photo Gallery</vt:lpstr>
      <vt:lpstr>Photo Gallery</vt:lpstr>
      <vt:lpstr>Photo Gallery</vt:lpstr>
      <vt:lpstr>Photo Gallery</vt:lpstr>
      <vt:lpstr>Photo Gallery</vt:lpstr>
      <vt:lpstr>Photo Gallery</vt:lpstr>
      <vt:lpstr>Photo Gallery</vt:lpstr>
      <vt:lpstr>Behavior Change (before)</vt:lpstr>
      <vt:lpstr>Behavior Change (after)</vt:lpstr>
      <vt:lpstr>Current Status - 2014</vt:lpstr>
      <vt:lpstr>Lesson Learned</vt:lpstr>
      <vt:lpstr>Terima kasih</vt:lpstr>
    </vt:vector>
  </TitlesOfParts>
  <Company>ProAir Ende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November 2009</dc:title>
  <dc:subject>Presentasi Kemajuan Pekerjaan ProAir Ende</dc:subject>
  <dc:creator>Bambang K. Suryokusumo</dc:creator>
  <dc:description>Presentasi di forum rapat ProAir Kupang tanggal 17-19 November2009</dc:description>
  <cp:lastModifiedBy>Mohamad Mova AlAfghani</cp:lastModifiedBy>
  <cp:revision>58</cp:revision>
  <dcterms:created xsi:type="dcterms:W3CDTF">2009-04-27T02:42:50Z</dcterms:created>
  <dcterms:modified xsi:type="dcterms:W3CDTF">2016-07-18T13:39:24Z</dcterms:modified>
</cp:coreProperties>
</file>