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 id="2147483652" r:id="rId2"/>
  </p:sldMasterIdLst>
  <p:notesMasterIdLst>
    <p:notesMasterId r:id="rId36"/>
  </p:notesMasterIdLst>
  <p:sldIdLst>
    <p:sldId id="256" r:id="rId3"/>
    <p:sldId id="281" r:id="rId4"/>
    <p:sldId id="312"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6" r:id="rId19"/>
    <p:sldId id="295" r:id="rId20"/>
    <p:sldId id="297" r:id="rId21"/>
    <p:sldId id="298" r:id="rId22"/>
    <p:sldId id="299" r:id="rId23"/>
    <p:sldId id="301" r:id="rId24"/>
    <p:sldId id="302" r:id="rId25"/>
    <p:sldId id="303" r:id="rId26"/>
    <p:sldId id="304" r:id="rId27"/>
    <p:sldId id="305" r:id="rId28"/>
    <p:sldId id="306" r:id="rId29"/>
    <p:sldId id="307" r:id="rId30"/>
    <p:sldId id="309" r:id="rId31"/>
    <p:sldId id="310" r:id="rId32"/>
    <p:sldId id="308" r:id="rId33"/>
    <p:sldId id="311" r:id="rId34"/>
    <p:sldId id="279"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Open Sans" panose="020B0604020202020204" charset="0"/>
      <p:regular r:id="rId43"/>
      <p:bold r:id="rId44"/>
      <p:italic r:id="rId45"/>
      <p:boldItalic r:id="rId46"/>
    </p:embeddedFont>
    <p:embeddedFont>
      <p:font typeface="Tahoma" panose="020B0604030504040204" pitchFamily="34" charset="0"/>
      <p:regular r:id="rId47"/>
      <p:bold r:id="rId48"/>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DF3867-7656-4B2B-9F61-0F75BCB819C4}">
  <a:tblStyle styleId="{94DF3867-7656-4B2B-9F61-0F75BCB819C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90E51E63-7EF3-4B6B-B68F-03FF8A1C359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92F5CD1D-E617-48A2-A720-953FEE16EE6F}"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9E8DC828-66DB-41EB-9C39-993539FC790C}" styleName="Table_3"/>
  <a:tblStyle styleId="{76C6609F-6B4E-44C1-AAF7-2966AA9640D6}"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6.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4E20D3-5115-41D3-A6DE-284C661206A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0CAF11D-43F2-4E68-95D6-0C6084CE989F}">
      <dgm:prSet phldrT="[Text]" custT="1"/>
      <dgm:spPr/>
      <dgm:t>
        <a:bodyPr/>
        <a:lstStyle/>
        <a:p>
          <a:pPr rtl="0"/>
          <a:r>
            <a:rPr lang="en-GB" sz="2400" b="1" i="0" u="none" strike="noStrike" cap="none" baseline="0" dirty="0" err="1">
              <a:latin typeface="+mj-lt"/>
              <a:ea typeface="Calibri"/>
              <a:cs typeface="Calibri"/>
              <a:sym typeface="Calibri"/>
            </a:rPr>
            <a:t>Definisi</a:t>
          </a:r>
          <a:r>
            <a:rPr lang="en-GB" sz="2400" b="1" i="0" u="none" strike="noStrike" cap="none" baseline="0" dirty="0">
              <a:latin typeface="+mj-lt"/>
              <a:ea typeface="Calibri"/>
              <a:cs typeface="Calibri"/>
              <a:sym typeface="Calibri"/>
            </a:rPr>
            <a:t> “Air </a:t>
          </a:r>
          <a:r>
            <a:rPr lang="en-GB" sz="2400" b="1" i="0" u="none" strike="noStrike" cap="none" baseline="0" dirty="0" err="1">
              <a:latin typeface="+mj-lt"/>
              <a:ea typeface="Calibri"/>
              <a:cs typeface="Calibri"/>
              <a:sym typeface="Calibri"/>
            </a:rPr>
            <a:t>Minum</a:t>
          </a:r>
          <a:r>
            <a:rPr lang="en-GB" sz="2400" b="1" i="0" u="none" strike="noStrike" cap="none" baseline="0" dirty="0">
              <a:latin typeface="+mj-lt"/>
              <a:ea typeface="Calibri"/>
              <a:cs typeface="Calibri"/>
              <a:sym typeface="Calibri"/>
            </a:rPr>
            <a:t>”  </a:t>
          </a:r>
          <a:endParaRPr lang="en-US" sz="2400" b="1" dirty="0">
            <a:latin typeface="+mj-lt"/>
          </a:endParaRPr>
        </a:p>
      </dgm:t>
    </dgm:pt>
    <dgm:pt modelId="{728F71CA-2D3D-4299-8866-D3ACAD2CF5D7}" type="parTrans" cxnId="{EA5DC383-AC17-4C8F-8DBE-7A7B13B584EE}">
      <dgm:prSet/>
      <dgm:spPr/>
      <dgm:t>
        <a:bodyPr/>
        <a:lstStyle/>
        <a:p>
          <a:endParaRPr lang="en-US"/>
        </a:p>
      </dgm:t>
    </dgm:pt>
    <dgm:pt modelId="{4BABDADC-EE08-4F2C-8B59-CAFC1CE69502}" type="sibTrans" cxnId="{EA5DC383-AC17-4C8F-8DBE-7A7B13B584EE}">
      <dgm:prSet/>
      <dgm:spPr/>
      <dgm:t>
        <a:bodyPr/>
        <a:lstStyle/>
        <a:p>
          <a:endParaRPr lang="en-US"/>
        </a:p>
      </dgm:t>
    </dgm:pt>
    <dgm:pt modelId="{3650BFEF-F627-4027-9CAB-8E51AAB6ABE2}">
      <dgm:prSet phldrT="[Text]" custT="1"/>
      <dgm:spPr/>
      <dgm:t>
        <a:bodyPr/>
        <a:lstStyle/>
        <a:p>
          <a:pPr rtl="0"/>
          <a:r>
            <a:rPr lang="en-GB" sz="2400" b="1" dirty="0" err="1">
              <a:latin typeface="+mj-lt"/>
              <a:ea typeface="Calibri"/>
              <a:cs typeface="Calibri"/>
              <a:sym typeface="Calibri"/>
            </a:rPr>
            <a:t>Siapa</a:t>
          </a:r>
          <a:r>
            <a:rPr lang="en-GB" sz="2400" b="1" dirty="0">
              <a:latin typeface="+mj-lt"/>
              <a:ea typeface="Calibri"/>
              <a:cs typeface="Calibri"/>
              <a:sym typeface="Calibri"/>
            </a:rPr>
            <a:t> yang </a:t>
          </a:r>
          <a:r>
            <a:rPr lang="en-GB" sz="2400" b="1" dirty="0" err="1">
              <a:latin typeface="+mj-lt"/>
              <a:ea typeface="Calibri"/>
              <a:cs typeface="Calibri"/>
              <a:sym typeface="Calibri"/>
            </a:rPr>
            <a:t>dimaksud</a:t>
          </a:r>
          <a:r>
            <a:rPr lang="en-GB" sz="2400" b="1" dirty="0">
              <a:latin typeface="+mj-lt"/>
              <a:ea typeface="Calibri"/>
              <a:cs typeface="Calibri"/>
              <a:sym typeface="Calibri"/>
            </a:rPr>
            <a:t> “</a:t>
          </a:r>
          <a:r>
            <a:rPr lang="en-GB" sz="2400" b="1" dirty="0" err="1">
              <a:latin typeface="+mj-lt"/>
              <a:ea typeface="Calibri"/>
              <a:cs typeface="Calibri"/>
              <a:sym typeface="Calibri"/>
            </a:rPr>
            <a:t>swasta</a:t>
          </a:r>
          <a:r>
            <a:rPr lang="en-GB" sz="2400" b="1" dirty="0">
              <a:latin typeface="+mj-lt"/>
              <a:ea typeface="Calibri"/>
              <a:cs typeface="Calibri"/>
              <a:sym typeface="Calibri"/>
            </a:rPr>
            <a:t>” </a:t>
          </a:r>
          <a:r>
            <a:rPr lang="en-GB" sz="2400" b="1" dirty="0" err="1">
              <a:latin typeface="+mj-lt"/>
              <a:ea typeface="Calibri"/>
              <a:cs typeface="Calibri"/>
              <a:sym typeface="Calibri"/>
            </a:rPr>
            <a:t>tidak</a:t>
          </a:r>
          <a:r>
            <a:rPr lang="en-GB" sz="2400" b="1" dirty="0">
              <a:latin typeface="+mj-lt"/>
              <a:ea typeface="Calibri"/>
              <a:cs typeface="Calibri"/>
              <a:sym typeface="Calibri"/>
            </a:rPr>
            <a:t> </a:t>
          </a:r>
          <a:r>
            <a:rPr lang="en-GB" sz="2400" b="1" dirty="0" err="1">
              <a:latin typeface="+mj-lt"/>
              <a:ea typeface="Calibri"/>
              <a:cs typeface="Calibri"/>
              <a:sym typeface="Calibri"/>
            </a:rPr>
            <a:t>jelas</a:t>
          </a:r>
          <a:endParaRPr lang="en-US" sz="2400" b="1" dirty="0">
            <a:latin typeface="+mj-lt"/>
          </a:endParaRPr>
        </a:p>
      </dgm:t>
    </dgm:pt>
    <dgm:pt modelId="{DBD448C7-92CA-4AA2-9F8B-75341076D0CB}" type="parTrans" cxnId="{5B6739A5-154F-43CC-B201-D6E04B807EF8}">
      <dgm:prSet/>
      <dgm:spPr/>
      <dgm:t>
        <a:bodyPr/>
        <a:lstStyle/>
        <a:p>
          <a:endParaRPr lang="en-US"/>
        </a:p>
      </dgm:t>
    </dgm:pt>
    <dgm:pt modelId="{F9451F45-8A9F-4C9F-ABD9-652FE6E92510}" type="sibTrans" cxnId="{5B6739A5-154F-43CC-B201-D6E04B807EF8}">
      <dgm:prSet/>
      <dgm:spPr/>
      <dgm:t>
        <a:bodyPr/>
        <a:lstStyle/>
        <a:p>
          <a:endParaRPr lang="en-US"/>
        </a:p>
      </dgm:t>
    </dgm:pt>
    <dgm:pt modelId="{8687EC23-CB04-478C-B875-E7687371914E}">
      <dgm:prSet phldrT="[Text]" custT="1"/>
      <dgm:spPr/>
      <dgm:t>
        <a:bodyPr/>
        <a:lstStyle/>
        <a:p>
          <a:pPr rtl="0"/>
          <a:r>
            <a:rPr lang="en-GB" sz="2400" b="1" i="0" u="none" strike="noStrike" cap="none" baseline="0" dirty="0">
              <a:latin typeface="+mj-lt"/>
              <a:ea typeface="Calibri"/>
              <a:cs typeface="Calibri"/>
              <a:sym typeface="Calibri"/>
            </a:rPr>
            <a:t>“</a:t>
          </a:r>
          <a:r>
            <a:rPr lang="en-GB" sz="2400" b="1" i="0" u="none" strike="noStrike" cap="none" baseline="0" dirty="0" err="1">
              <a:latin typeface="+mj-lt"/>
              <a:ea typeface="Calibri"/>
              <a:cs typeface="Calibri"/>
              <a:sym typeface="Calibri"/>
            </a:rPr>
            <a:t>Pengusahaan</a:t>
          </a:r>
          <a:r>
            <a:rPr lang="en-GB" sz="2400" b="1" i="0" u="none" strike="noStrike" cap="none" baseline="0" dirty="0">
              <a:latin typeface="+mj-lt"/>
              <a:ea typeface="Calibri"/>
              <a:cs typeface="Calibri"/>
              <a:sym typeface="Calibri"/>
            </a:rPr>
            <a:t>” </a:t>
          </a:r>
          <a:r>
            <a:rPr lang="en-GB" sz="2400" b="1" i="0" u="none" strike="noStrike" cap="none" baseline="0" dirty="0" err="1">
              <a:latin typeface="+mj-lt"/>
              <a:ea typeface="Calibri"/>
              <a:cs typeface="Calibri"/>
              <a:sym typeface="Calibri"/>
            </a:rPr>
            <a:t>tidak</a:t>
          </a:r>
          <a:r>
            <a:rPr lang="en-GB" sz="2400" b="1" i="0" u="none" strike="noStrike" cap="none" baseline="0" dirty="0">
              <a:latin typeface="+mj-lt"/>
              <a:ea typeface="Calibri"/>
              <a:cs typeface="Calibri"/>
              <a:sym typeface="Calibri"/>
            </a:rPr>
            <a:t> </a:t>
          </a:r>
          <a:r>
            <a:rPr lang="en-GB" sz="2400" b="1" i="0" u="none" strike="noStrike" cap="none" baseline="0" dirty="0" err="1">
              <a:latin typeface="+mj-lt"/>
              <a:ea typeface="Calibri"/>
              <a:cs typeface="Calibri"/>
              <a:sym typeface="Calibri"/>
            </a:rPr>
            <a:t>didefinisikan</a:t>
          </a:r>
          <a:endParaRPr lang="en-GB" sz="2400" b="1" i="0" u="none" strike="noStrike" cap="none" baseline="0" dirty="0">
            <a:latin typeface="+mj-lt"/>
            <a:ea typeface="Calibri"/>
            <a:cs typeface="Calibri"/>
            <a:sym typeface="Calibri"/>
          </a:endParaRPr>
        </a:p>
      </dgm:t>
    </dgm:pt>
    <dgm:pt modelId="{14774F8B-D791-4465-94D5-96D1234DAE31}" type="parTrans" cxnId="{A240F6BD-6BF1-46E7-8D64-0EA98ED98472}">
      <dgm:prSet/>
      <dgm:spPr/>
      <dgm:t>
        <a:bodyPr/>
        <a:lstStyle/>
        <a:p>
          <a:endParaRPr lang="en-US"/>
        </a:p>
      </dgm:t>
    </dgm:pt>
    <dgm:pt modelId="{E70CFED4-FB36-4C44-BB4C-105A7342728E}" type="sibTrans" cxnId="{A240F6BD-6BF1-46E7-8D64-0EA98ED98472}">
      <dgm:prSet/>
      <dgm:spPr/>
      <dgm:t>
        <a:bodyPr/>
        <a:lstStyle/>
        <a:p>
          <a:endParaRPr lang="en-US"/>
        </a:p>
      </dgm:t>
    </dgm:pt>
    <dgm:pt modelId="{66CFE412-7D5A-442D-8FA8-2E81F8E2C1DA}">
      <dgm:prSet phldrT="[Text]" custT="1"/>
      <dgm:spPr/>
      <dgm:t>
        <a:bodyPr/>
        <a:lstStyle/>
        <a:p>
          <a:pPr rtl="0"/>
          <a:r>
            <a:rPr lang="en-GB" sz="2400" b="1" dirty="0" err="1">
              <a:latin typeface="+mj-lt"/>
              <a:ea typeface="Calibri"/>
              <a:cs typeface="Calibri"/>
              <a:sym typeface="Calibri"/>
            </a:rPr>
            <a:t>Penafsiran</a:t>
          </a:r>
          <a:r>
            <a:rPr lang="en-GB" sz="2400" b="1" dirty="0">
              <a:latin typeface="+mj-lt"/>
              <a:ea typeface="Calibri"/>
              <a:cs typeface="Calibri"/>
              <a:sym typeface="Calibri"/>
            </a:rPr>
            <a:t> “</a:t>
          </a:r>
          <a:r>
            <a:rPr lang="en-GB" sz="2400" b="1" dirty="0" err="1">
              <a:latin typeface="+mj-lt"/>
              <a:ea typeface="Calibri"/>
              <a:cs typeface="Calibri"/>
              <a:sym typeface="Calibri"/>
            </a:rPr>
            <a:t>syarat</a:t>
          </a:r>
          <a:r>
            <a:rPr lang="en-GB" sz="2400" b="1" dirty="0">
              <a:latin typeface="+mj-lt"/>
              <a:ea typeface="Calibri"/>
              <a:cs typeface="Calibri"/>
              <a:sym typeface="Calibri"/>
            </a:rPr>
            <a:t> </a:t>
          </a:r>
          <a:r>
            <a:rPr lang="en-GB" sz="2400" b="1" dirty="0" err="1">
              <a:latin typeface="+mj-lt"/>
              <a:ea typeface="Calibri"/>
              <a:cs typeface="Calibri"/>
              <a:sym typeface="Calibri"/>
            </a:rPr>
            <a:t>tertentu</a:t>
          </a:r>
          <a:r>
            <a:rPr lang="en-GB" sz="2400" b="1" dirty="0">
              <a:latin typeface="+mj-lt"/>
              <a:ea typeface="Calibri"/>
              <a:cs typeface="Calibri"/>
              <a:sym typeface="Calibri"/>
            </a:rPr>
            <a:t> </a:t>
          </a:r>
          <a:r>
            <a:rPr lang="en-GB" sz="2400" b="1" dirty="0" err="1">
              <a:latin typeface="+mj-lt"/>
              <a:ea typeface="Calibri"/>
              <a:cs typeface="Calibri"/>
              <a:sym typeface="Calibri"/>
            </a:rPr>
            <a:t>dan</a:t>
          </a:r>
          <a:r>
            <a:rPr lang="en-GB" sz="2400" b="1" dirty="0">
              <a:latin typeface="+mj-lt"/>
              <a:ea typeface="Calibri"/>
              <a:cs typeface="Calibri"/>
              <a:sym typeface="Calibri"/>
            </a:rPr>
            <a:t> </a:t>
          </a:r>
          <a:r>
            <a:rPr lang="en-GB" sz="2400" b="1" dirty="0" err="1">
              <a:latin typeface="+mj-lt"/>
              <a:ea typeface="Calibri"/>
              <a:cs typeface="Calibri"/>
              <a:sym typeface="Calibri"/>
            </a:rPr>
            <a:t>ketat</a:t>
          </a:r>
          <a:r>
            <a:rPr lang="en-GB" sz="2400" b="1" dirty="0">
              <a:latin typeface="+mj-lt"/>
              <a:ea typeface="Calibri"/>
              <a:cs typeface="Calibri"/>
              <a:sym typeface="Calibri"/>
            </a:rPr>
            <a:t>” </a:t>
          </a:r>
          <a:r>
            <a:rPr lang="en-GB" sz="2400" b="1" dirty="0" err="1">
              <a:latin typeface="+mj-lt"/>
              <a:ea typeface="Calibri"/>
              <a:cs typeface="Calibri"/>
              <a:sym typeface="Calibri"/>
            </a:rPr>
            <a:t>masih</a:t>
          </a:r>
          <a:r>
            <a:rPr lang="en-GB" sz="2400" b="1" dirty="0">
              <a:latin typeface="+mj-lt"/>
              <a:ea typeface="Calibri"/>
              <a:cs typeface="Calibri"/>
              <a:sym typeface="Calibri"/>
            </a:rPr>
            <a:t> </a:t>
          </a:r>
          <a:r>
            <a:rPr lang="en-GB" sz="2400" b="1" dirty="0" err="1">
              <a:latin typeface="+mj-lt"/>
              <a:ea typeface="Calibri"/>
              <a:cs typeface="Calibri"/>
              <a:sym typeface="Calibri"/>
            </a:rPr>
            <a:t>rancu</a:t>
          </a:r>
          <a:endParaRPr lang="en-GB" sz="2400" b="1" i="0" u="none" strike="noStrike" cap="none" baseline="0" dirty="0">
            <a:latin typeface="+mj-lt"/>
            <a:ea typeface="Calibri"/>
            <a:cs typeface="Calibri"/>
            <a:sym typeface="Calibri"/>
          </a:endParaRPr>
        </a:p>
      </dgm:t>
    </dgm:pt>
    <dgm:pt modelId="{1F871AD0-2285-41F4-A343-C44132A5763E}" type="parTrans" cxnId="{E7ACCC50-59F1-426D-85DE-BADA4EC9484B}">
      <dgm:prSet/>
      <dgm:spPr/>
      <dgm:t>
        <a:bodyPr/>
        <a:lstStyle/>
        <a:p>
          <a:endParaRPr lang="en-US"/>
        </a:p>
      </dgm:t>
    </dgm:pt>
    <dgm:pt modelId="{6994D1F3-75E0-4AFB-87CC-31BE883BA931}" type="sibTrans" cxnId="{E7ACCC50-59F1-426D-85DE-BADA4EC9484B}">
      <dgm:prSet/>
      <dgm:spPr/>
      <dgm:t>
        <a:bodyPr/>
        <a:lstStyle/>
        <a:p>
          <a:endParaRPr lang="en-US"/>
        </a:p>
      </dgm:t>
    </dgm:pt>
    <dgm:pt modelId="{1132D186-182B-4CC0-A9A9-68269C3C5530}">
      <dgm:prSet/>
      <dgm:spPr/>
      <dgm:t>
        <a:bodyPr/>
        <a:lstStyle/>
        <a:p>
          <a:pPr rtl="0"/>
          <a:r>
            <a:rPr lang="en-GB" b="1" dirty="0" err="1">
              <a:latin typeface="+mj-lt"/>
              <a:ea typeface="Calibri"/>
              <a:cs typeface="Calibri"/>
              <a:sym typeface="Calibri"/>
            </a:rPr>
            <a:t>Penafsiran</a:t>
          </a:r>
          <a:r>
            <a:rPr lang="en-GB" b="1" dirty="0">
              <a:latin typeface="+mj-lt"/>
              <a:ea typeface="Calibri"/>
              <a:cs typeface="Calibri"/>
              <a:sym typeface="Calibri"/>
            </a:rPr>
            <a:t> </a:t>
          </a:r>
          <a:r>
            <a:rPr lang="en-GB" b="1" dirty="0" err="1">
              <a:latin typeface="+mj-lt"/>
              <a:ea typeface="Calibri"/>
              <a:cs typeface="Calibri"/>
              <a:sym typeface="Calibri"/>
            </a:rPr>
            <a:t>soal</a:t>
          </a:r>
          <a:r>
            <a:rPr lang="en-GB" b="1" dirty="0">
              <a:latin typeface="+mj-lt"/>
              <a:ea typeface="Calibri"/>
              <a:cs typeface="Calibri"/>
              <a:sym typeface="Calibri"/>
            </a:rPr>
            <a:t> </a:t>
          </a:r>
          <a:r>
            <a:rPr lang="en-GB" b="1" dirty="0" err="1">
              <a:latin typeface="+mj-lt"/>
              <a:ea typeface="Calibri"/>
              <a:cs typeface="Calibri"/>
              <a:sym typeface="Calibri"/>
            </a:rPr>
            <a:t>akses</a:t>
          </a:r>
          <a:r>
            <a:rPr lang="en-GB" b="1" dirty="0">
              <a:latin typeface="+mj-lt"/>
              <a:ea typeface="Calibri"/>
              <a:cs typeface="Calibri"/>
              <a:sym typeface="Calibri"/>
            </a:rPr>
            <a:t> </a:t>
          </a:r>
          <a:r>
            <a:rPr lang="en-GB" b="1" dirty="0" err="1">
              <a:latin typeface="+mj-lt"/>
              <a:ea typeface="Calibri"/>
              <a:cs typeface="Calibri"/>
              <a:sym typeface="Calibri"/>
            </a:rPr>
            <a:t>publik</a:t>
          </a:r>
          <a:r>
            <a:rPr lang="en-GB" b="1" dirty="0">
              <a:latin typeface="+mj-lt"/>
              <a:ea typeface="Calibri"/>
              <a:cs typeface="Calibri"/>
              <a:sym typeface="Calibri"/>
            </a:rPr>
            <a:t> </a:t>
          </a:r>
          <a:r>
            <a:rPr lang="en-GB" b="1" dirty="0" err="1">
              <a:latin typeface="+mj-lt"/>
              <a:ea typeface="Calibri"/>
              <a:cs typeface="Calibri"/>
              <a:sym typeface="Calibri"/>
            </a:rPr>
            <a:t>atas</a:t>
          </a:r>
          <a:r>
            <a:rPr lang="en-GB" b="1" dirty="0">
              <a:latin typeface="+mj-lt"/>
              <a:ea typeface="Calibri"/>
              <a:cs typeface="Calibri"/>
              <a:sym typeface="Calibri"/>
            </a:rPr>
            <a:t> </a:t>
          </a:r>
          <a:r>
            <a:rPr lang="en-GB" b="1" dirty="0" err="1">
              <a:latin typeface="+mj-lt"/>
              <a:ea typeface="Calibri"/>
              <a:cs typeface="Calibri"/>
              <a:sym typeface="Calibri"/>
            </a:rPr>
            <a:t>sumber</a:t>
          </a:r>
          <a:r>
            <a:rPr lang="en-GB" b="1" dirty="0">
              <a:latin typeface="+mj-lt"/>
              <a:ea typeface="Calibri"/>
              <a:cs typeface="Calibri"/>
              <a:sym typeface="Calibri"/>
            </a:rPr>
            <a:t> air</a:t>
          </a:r>
          <a:endParaRPr lang="en-GB" b="1" i="0" u="none" strike="noStrike" cap="none" baseline="0" dirty="0">
            <a:latin typeface="+mj-lt"/>
            <a:ea typeface="Calibri"/>
            <a:cs typeface="Calibri"/>
            <a:sym typeface="Calibri"/>
          </a:endParaRPr>
        </a:p>
      </dgm:t>
    </dgm:pt>
    <dgm:pt modelId="{428B2FD0-8419-462C-96AF-3DFCDD1AF1FB}" type="parTrans" cxnId="{1EA794CD-06E3-450E-AF45-7110C78F0E3B}">
      <dgm:prSet/>
      <dgm:spPr/>
      <dgm:t>
        <a:bodyPr/>
        <a:lstStyle/>
        <a:p>
          <a:endParaRPr lang="en-GB"/>
        </a:p>
      </dgm:t>
    </dgm:pt>
    <dgm:pt modelId="{5A846640-3737-4DB5-99A5-017E9D563437}" type="sibTrans" cxnId="{1EA794CD-06E3-450E-AF45-7110C78F0E3B}">
      <dgm:prSet/>
      <dgm:spPr/>
      <dgm:t>
        <a:bodyPr/>
        <a:lstStyle/>
        <a:p>
          <a:endParaRPr lang="en-GB"/>
        </a:p>
      </dgm:t>
    </dgm:pt>
    <dgm:pt modelId="{404CD03C-6A9A-4F11-9A6F-69BA1B2F15FB}" type="pres">
      <dgm:prSet presAssocID="{7D4E20D3-5115-41D3-A6DE-284C661206AB}" presName="linear" presStyleCnt="0">
        <dgm:presLayoutVars>
          <dgm:animLvl val="lvl"/>
          <dgm:resizeHandles val="exact"/>
        </dgm:presLayoutVars>
      </dgm:prSet>
      <dgm:spPr/>
    </dgm:pt>
    <dgm:pt modelId="{F5C8D060-A5DD-4C0B-B448-EA10FA449921}" type="pres">
      <dgm:prSet presAssocID="{70CAF11D-43F2-4E68-95D6-0C6084CE989F}" presName="parentText" presStyleLbl="node1" presStyleIdx="0" presStyleCnt="5" custScaleY="23158">
        <dgm:presLayoutVars>
          <dgm:chMax val="0"/>
          <dgm:bulletEnabled val="1"/>
        </dgm:presLayoutVars>
      </dgm:prSet>
      <dgm:spPr/>
    </dgm:pt>
    <dgm:pt modelId="{5D8AE153-F028-4328-A228-60B7C9A468DB}" type="pres">
      <dgm:prSet presAssocID="{4BABDADC-EE08-4F2C-8B59-CAFC1CE69502}" presName="spacer" presStyleCnt="0"/>
      <dgm:spPr/>
    </dgm:pt>
    <dgm:pt modelId="{4C67704B-9B83-48D1-9FD6-3903B79FD510}" type="pres">
      <dgm:prSet presAssocID="{3650BFEF-F627-4027-9CAB-8E51AAB6ABE2}" presName="parentText" presStyleLbl="node1" presStyleIdx="1" presStyleCnt="5" custScaleY="23158">
        <dgm:presLayoutVars>
          <dgm:chMax val="0"/>
          <dgm:bulletEnabled val="1"/>
        </dgm:presLayoutVars>
      </dgm:prSet>
      <dgm:spPr/>
    </dgm:pt>
    <dgm:pt modelId="{0D7BC5FE-1811-4119-9AC7-7A82865D96D7}" type="pres">
      <dgm:prSet presAssocID="{F9451F45-8A9F-4C9F-ABD9-652FE6E92510}" presName="spacer" presStyleCnt="0"/>
      <dgm:spPr/>
    </dgm:pt>
    <dgm:pt modelId="{D36E16D0-F937-4602-808A-2B3FC11B962C}" type="pres">
      <dgm:prSet presAssocID="{8687EC23-CB04-478C-B875-E7687371914E}" presName="parentText" presStyleLbl="node1" presStyleIdx="2" presStyleCnt="5" custScaleY="23158">
        <dgm:presLayoutVars>
          <dgm:chMax val="0"/>
          <dgm:bulletEnabled val="1"/>
        </dgm:presLayoutVars>
      </dgm:prSet>
      <dgm:spPr/>
    </dgm:pt>
    <dgm:pt modelId="{ECF2A1EC-31FC-4686-8F79-4392036F170A}" type="pres">
      <dgm:prSet presAssocID="{E70CFED4-FB36-4C44-BB4C-105A7342728E}" presName="spacer" presStyleCnt="0"/>
      <dgm:spPr/>
    </dgm:pt>
    <dgm:pt modelId="{831AADCD-567C-4976-9C57-48B02ADEEEB1}" type="pres">
      <dgm:prSet presAssocID="{66CFE412-7D5A-442D-8FA8-2E81F8E2C1DA}" presName="parentText" presStyleLbl="node1" presStyleIdx="3" presStyleCnt="5" custScaleY="23158">
        <dgm:presLayoutVars>
          <dgm:chMax val="0"/>
          <dgm:bulletEnabled val="1"/>
        </dgm:presLayoutVars>
      </dgm:prSet>
      <dgm:spPr/>
    </dgm:pt>
    <dgm:pt modelId="{18549F4A-EEE7-4E73-B7A3-F9F945842278}" type="pres">
      <dgm:prSet presAssocID="{6994D1F3-75E0-4AFB-87CC-31BE883BA931}" presName="spacer" presStyleCnt="0"/>
      <dgm:spPr/>
    </dgm:pt>
    <dgm:pt modelId="{E2FE80FD-2AB0-4309-BF44-BE9719975674}" type="pres">
      <dgm:prSet presAssocID="{1132D186-182B-4CC0-A9A9-68269C3C5530}" presName="parentText" presStyleLbl="node1" presStyleIdx="4" presStyleCnt="5" custScaleY="24671">
        <dgm:presLayoutVars>
          <dgm:chMax val="0"/>
          <dgm:bulletEnabled val="1"/>
        </dgm:presLayoutVars>
      </dgm:prSet>
      <dgm:spPr/>
    </dgm:pt>
  </dgm:ptLst>
  <dgm:cxnLst>
    <dgm:cxn modelId="{722E3208-224F-4AE7-A66B-D9A32B844FF6}" type="presOf" srcId="{3650BFEF-F627-4027-9CAB-8E51AAB6ABE2}" destId="{4C67704B-9B83-48D1-9FD6-3903B79FD510}" srcOrd="0" destOrd="0" presId="urn:microsoft.com/office/officeart/2005/8/layout/vList2"/>
    <dgm:cxn modelId="{FB304B1F-C737-4355-974A-2AA7DFD8F2E3}" type="presOf" srcId="{70CAF11D-43F2-4E68-95D6-0C6084CE989F}" destId="{F5C8D060-A5DD-4C0B-B448-EA10FA449921}" srcOrd="0" destOrd="0" presId="urn:microsoft.com/office/officeart/2005/8/layout/vList2"/>
    <dgm:cxn modelId="{61D9F03C-BFB3-43C6-AF95-6F5AC18B4F02}" type="presOf" srcId="{7D4E20D3-5115-41D3-A6DE-284C661206AB}" destId="{404CD03C-6A9A-4F11-9A6F-69BA1B2F15FB}" srcOrd="0" destOrd="0" presId="urn:microsoft.com/office/officeart/2005/8/layout/vList2"/>
    <dgm:cxn modelId="{201E385F-45A4-4A65-802A-57B980C9AD22}" type="presOf" srcId="{8687EC23-CB04-478C-B875-E7687371914E}" destId="{D36E16D0-F937-4602-808A-2B3FC11B962C}" srcOrd="0" destOrd="0" presId="urn:microsoft.com/office/officeart/2005/8/layout/vList2"/>
    <dgm:cxn modelId="{948C926C-D82B-462D-BACD-78FD7F27B127}" type="presOf" srcId="{66CFE412-7D5A-442D-8FA8-2E81F8E2C1DA}" destId="{831AADCD-567C-4976-9C57-48B02ADEEEB1}" srcOrd="0" destOrd="0" presId="urn:microsoft.com/office/officeart/2005/8/layout/vList2"/>
    <dgm:cxn modelId="{E7ACCC50-59F1-426D-85DE-BADA4EC9484B}" srcId="{7D4E20D3-5115-41D3-A6DE-284C661206AB}" destId="{66CFE412-7D5A-442D-8FA8-2E81F8E2C1DA}" srcOrd="3" destOrd="0" parTransId="{1F871AD0-2285-41F4-A343-C44132A5763E}" sibTransId="{6994D1F3-75E0-4AFB-87CC-31BE883BA931}"/>
    <dgm:cxn modelId="{EA5DC383-AC17-4C8F-8DBE-7A7B13B584EE}" srcId="{7D4E20D3-5115-41D3-A6DE-284C661206AB}" destId="{70CAF11D-43F2-4E68-95D6-0C6084CE989F}" srcOrd="0" destOrd="0" parTransId="{728F71CA-2D3D-4299-8866-D3ACAD2CF5D7}" sibTransId="{4BABDADC-EE08-4F2C-8B59-CAFC1CE69502}"/>
    <dgm:cxn modelId="{5B6739A5-154F-43CC-B201-D6E04B807EF8}" srcId="{7D4E20D3-5115-41D3-A6DE-284C661206AB}" destId="{3650BFEF-F627-4027-9CAB-8E51AAB6ABE2}" srcOrd="1" destOrd="0" parTransId="{DBD448C7-92CA-4AA2-9F8B-75341076D0CB}" sibTransId="{F9451F45-8A9F-4C9F-ABD9-652FE6E92510}"/>
    <dgm:cxn modelId="{A240F6BD-6BF1-46E7-8D64-0EA98ED98472}" srcId="{7D4E20D3-5115-41D3-A6DE-284C661206AB}" destId="{8687EC23-CB04-478C-B875-E7687371914E}" srcOrd="2" destOrd="0" parTransId="{14774F8B-D791-4465-94D5-96D1234DAE31}" sibTransId="{E70CFED4-FB36-4C44-BB4C-105A7342728E}"/>
    <dgm:cxn modelId="{1EA794CD-06E3-450E-AF45-7110C78F0E3B}" srcId="{7D4E20D3-5115-41D3-A6DE-284C661206AB}" destId="{1132D186-182B-4CC0-A9A9-68269C3C5530}" srcOrd="4" destOrd="0" parTransId="{428B2FD0-8419-462C-96AF-3DFCDD1AF1FB}" sibTransId="{5A846640-3737-4DB5-99A5-017E9D563437}"/>
    <dgm:cxn modelId="{E8CF9BF2-55CB-419F-BB8A-8E15DBA329F0}" type="presOf" srcId="{1132D186-182B-4CC0-A9A9-68269C3C5530}" destId="{E2FE80FD-2AB0-4309-BF44-BE9719975674}" srcOrd="0" destOrd="0" presId="urn:microsoft.com/office/officeart/2005/8/layout/vList2"/>
    <dgm:cxn modelId="{C4E5B31A-F8EC-4F15-A4AC-9FEA79263986}" type="presParOf" srcId="{404CD03C-6A9A-4F11-9A6F-69BA1B2F15FB}" destId="{F5C8D060-A5DD-4C0B-B448-EA10FA449921}" srcOrd="0" destOrd="0" presId="urn:microsoft.com/office/officeart/2005/8/layout/vList2"/>
    <dgm:cxn modelId="{3C886B19-E02B-42BF-8F34-C33E8587C3CA}" type="presParOf" srcId="{404CD03C-6A9A-4F11-9A6F-69BA1B2F15FB}" destId="{5D8AE153-F028-4328-A228-60B7C9A468DB}" srcOrd="1" destOrd="0" presId="urn:microsoft.com/office/officeart/2005/8/layout/vList2"/>
    <dgm:cxn modelId="{91B0F63A-DA81-45C6-9309-29DF529E720C}" type="presParOf" srcId="{404CD03C-6A9A-4F11-9A6F-69BA1B2F15FB}" destId="{4C67704B-9B83-48D1-9FD6-3903B79FD510}" srcOrd="2" destOrd="0" presId="urn:microsoft.com/office/officeart/2005/8/layout/vList2"/>
    <dgm:cxn modelId="{559359F2-8D32-4C54-B34F-DEBE44B03888}" type="presParOf" srcId="{404CD03C-6A9A-4F11-9A6F-69BA1B2F15FB}" destId="{0D7BC5FE-1811-4119-9AC7-7A82865D96D7}" srcOrd="3" destOrd="0" presId="urn:microsoft.com/office/officeart/2005/8/layout/vList2"/>
    <dgm:cxn modelId="{AD386727-39E1-44EE-AEF7-1C1DE0F5E9AF}" type="presParOf" srcId="{404CD03C-6A9A-4F11-9A6F-69BA1B2F15FB}" destId="{D36E16D0-F937-4602-808A-2B3FC11B962C}" srcOrd="4" destOrd="0" presId="urn:microsoft.com/office/officeart/2005/8/layout/vList2"/>
    <dgm:cxn modelId="{B47BC150-D1F0-4E01-A0DE-A2AE703B717E}" type="presParOf" srcId="{404CD03C-6A9A-4F11-9A6F-69BA1B2F15FB}" destId="{ECF2A1EC-31FC-4686-8F79-4392036F170A}" srcOrd="5" destOrd="0" presId="urn:microsoft.com/office/officeart/2005/8/layout/vList2"/>
    <dgm:cxn modelId="{700D75D1-0E4C-4223-ACD0-6EE05FEBFD89}" type="presParOf" srcId="{404CD03C-6A9A-4F11-9A6F-69BA1B2F15FB}" destId="{831AADCD-567C-4976-9C57-48B02ADEEEB1}" srcOrd="6" destOrd="0" presId="urn:microsoft.com/office/officeart/2005/8/layout/vList2"/>
    <dgm:cxn modelId="{48DA624F-FA32-497F-9C8A-32DBEB173E27}" type="presParOf" srcId="{404CD03C-6A9A-4F11-9A6F-69BA1B2F15FB}" destId="{18549F4A-EEE7-4E73-B7A3-F9F945842278}" srcOrd="7" destOrd="0" presId="urn:microsoft.com/office/officeart/2005/8/layout/vList2"/>
    <dgm:cxn modelId="{888AF687-E9E5-4DCE-AEF9-7D087F52C660}" type="presParOf" srcId="{404CD03C-6A9A-4F11-9A6F-69BA1B2F15FB}" destId="{E2FE80FD-2AB0-4309-BF44-BE971997567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ED3494-5461-49F7-B022-765EDFB5A7BB}" type="doc">
      <dgm:prSet loTypeId="urn:microsoft.com/office/officeart/2005/8/layout/vList2" loCatId="list" qsTypeId="urn:microsoft.com/office/officeart/2005/8/quickstyle/simple5" qsCatId="simple" csTypeId="urn:microsoft.com/office/officeart/2005/8/colors/colorful5" csCatId="colorful" phldr="1"/>
      <dgm:spPr/>
    </dgm:pt>
    <dgm:pt modelId="{79982503-0A61-4723-89B3-9D30245E7DC7}">
      <dgm:prSet phldrT="[Text]" custT="1"/>
      <dgm:spPr/>
      <dgm:t>
        <a:bodyPr/>
        <a:lstStyle/>
        <a:p>
          <a:pPr algn="l"/>
          <a:r>
            <a:rPr lang="en-GB" sz="2800" b="1" dirty="0" err="1">
              <a:solidFill>
                <a:schemeClr val="bg1"/>
              </a:solidFill>
            </a:rPr>
            <a:t>Pandangan</a:t>
          </a:r>
          <a:r>
            <a:rPr lang="en-GB" sz="2800" b="1" dirty="0">
              <a:solidFill>
                <a:schemeClr val="bg1"/>
              </a:solidFill>
            </a:rPr>
            <a:t> </a:t>
          </a:r>
          <a:r>
            <a:rPr lang="en-GB" sz="2800" b="1" dirty="0" err="1">
              <a:solidFill>
                <a:schemeClr val="bg1"/>
              </a:solidFill>
            </a:rPr>
            <a:t>Mahkamah</a:t>
          </a:r>
          <a:r>
            <a:rPr lang="en-GB" sz="2800" b="1" dirty="0">
              <a:solidFill>
                <a:schemeClr val="bg1"/>
              </a:solidFill>
            </a:rPr>
            <a:t> </a:t>
          </a:r>
          <a:r>
            <a:rPr lang="en-GB" sz="2800" b="1" dirty="0" err="1">
              <a:solidFill>
                <a:schemeClr val="bg1"/>
              </a:solidFill>
            </a:rPr>
            <a:t>Konstitusi</a:t>
          </a:r>
          <a:r>
            <a:rPr lang="en-GB" sz="2800" b="1" dirty="0">
              <a:solidFill>
                <a:schemeClr val="bg1"/>
              </a:solidFill>
            </a:rPr>
            <a:t> </a:t>
          </a:r>
          <a:r>
            <a:rPr lang="en-GB" sz="2800" b="1" dirty="0" err="1">
              <a:solidFill>
                <a:schemeClr val="bg1"/>
              </a:solidFill>
            </a:rPr>
            <a:t>Tentang</a:t>
          </a:r>
          <a:r>
            <a:rPr lang="en-GB" sz="2800" b="1" dirty="0">
              <a:solidFill>
                <a:schemeClr val="bg1"/>
              </a:solidFill>
            </a:rPr>
            <a:t> Air </a:t>
          </a:r>
          <a:r>
            <a:rPr lang="en-GB" sz="2800" b="1" dirty="0" err="1">
              <a:solidFill>
                <a:schemeClr val="bg1"/>
              </a:solidFill>
            </a:rPr>
            <a:t>Minum</a:t>
          </a:r>
          <a:endParaRPr lang="en-US" sz="2800" b="1" dirty="0">
            <a:solidFill>
              <a:schemeClr val="bg1"/>
            </a:solidFill>
          </a:endParaRPr>
        </a:p>
      </dgm:t>
    </dgm:pt>
    <dgm:pt modelId="{41897BBE-EF91-40D4-834F-81E4903861EB}" type="parTrans" cxnId="{D5F844F7-8B96-48A2-BE9D-AA0A1B3E8D11}">
      <dgm:prSet/>
      <dgm:spPr/>
      <dgm:t>
        <a:bodyPr/>
        <a:lstStyle/>
        <a:p>
          <a:endParaRPr lang="en-US"/>
        </a:p>
      </dgm:t>
    </dgm:pt>
    <dgm:pt modelId="{12316F6B-F3D6-4C9F-ABC5-6A339B0149F9}" type="sibTrans" cxnId="{D5F844F7-8B96-48A2-BE9D-AA0A1B3E8D11}">
      <dgm:prSet/>
      <dgm:spPr/>
      <dgm:t>
        <a:bodyPr/>
        <a:lstStyle/>
        <a:p>
          <a:endParaRPr lang="en-US"/>
        </a:p>
      </dgm:t>
    </dgm:pt>
    <dgm:pt modelId="{8CFA5706-6A16-48EC-88AC-9233116E77C4}">
      <dgm:prSet phldrT="[Text]" custT="1"/>
      <dgm:spPr/>
      <dgm:t>
        <a:bodyPr/>
        <a:lstStyle/>
        <a:p>
          <a:pPr algn="l"/>
          <a:r>
            <a:rPr lang="en-GB" sz="2800" b="1" dirty="0">
              <a:solidFill>
                <a:schemeClr val="bg1"/>
              </a:solidFill>
            </a:rPr>
            <a:t>Parameter </a:t>
          </a:r>
          <a:r>
            <a:rPr lang="en-GB" sz="2800" b="1" dirty="0" err="1">
              <a:solidFill>
                <a:schemeClr val="bg1"/>
              </a:solidFill>
            </a:rPr>
            <a:t>Hak</a:t>
          </a:r>
          <a:r>
            <a:rPr lang="en-GB" sz="2800" b="1" dirty="0">
              <a:solidFill>
                <a:schemeClr val="bg1"/>
              </a:solidFill>
            </a:rPr>
            <a:t> </a:t>
          </a:r>
          <a:r>
            <a:rPr lang="en-GB" sz="2800" b="1" dirty="0" err="1">
              <a:solidFill>
                <a:schemeClr val="bg1"/>
              </a:solidFill>
            </a:rPr>
            <a:t>Asasi</a:t>
          </a:r>
          <a:r>
            <a:rPr lang="en-GB" sz="2800" b="1" dirty="0">
              <a:solidFill>
                <a:schemeClr val="bg1"/>
              </a:solidFill>
            </a:rPr>
            <a:t> </a:t>
          </a:r>
          <a:r>
            <a:rPr lang="en-GB" sz="2800" b="1" dirty="0" err="1">
              <a:solidFill>
                <a:schemeClr val="bg1"/>
              </a:solidFill>
            </a:rPr>
            <a:t>Manusia</a:t>
          </a:r>
          <a:r>
            <a:rPr lang="en-GB" sz="2800" b="1" dirty="0">
              <a:solidFill>
                <a:schemeClr val="bg1"/>
              </a:solidFill>
            </a:rPr>
            <a:t> (4K)</a:t>
          </a:r>
          <a:endParaRPr lang="en-US" sz="2800" b="1" dirty="0">
            <a:solidFill>
              <a:schemeClr val="bg1"/>
            </a:solidFill>
          </a:endParaRPr>
        </a:p>
      </dgm:t>
    </dgm:pt>
    <dgm:pt modelId="{652A4FC2-AB81-4F59-A2EA-FBC004CFFD8A}" type="parTrans" cxnId="{F453F04D-02D2-4425-871B-715FBD5F43CE}">
      <dgm:prSet/>
      <dgm:spPr/>
      <dgm:t>
        <a:bodyPr/>
        <a:lstStyle/>
        <a:p>
          <a:endParaRPr lang="en-US"/>
        </a:p>
      </dgm:t>
    </dgm:pt>
    <dgm:pt modelId="{3A89477C-FA65-44C0-8E7B-7466D582E16A}" type="sibTrans" cxnId="{F453F04D-02D2-4425-871B-715FBD5F43CE}">
      <dgm:prSet/>
      <dgm:spPr/>
      <dgm:t>
        <a:bodyPr/>
        <a:lstStyle/>
        <a:p>
          <a:endParaRPr lang="en-US"/>
        </a:p>
      </dgm:t>
    </dgm:pt>
    <dgm:pt modelId="{D5B63AE6-F19B-4810-8091-68B226A47F57}">
      <dgm:prSet phldrT="[Text]" custT="1"/>
      <dgm:spPr/>
      <dgm:t>
        <a:bodyPr/>
        <a:lstStyle/>
        <a:p>
          <a:pPr algn="l"/>
          <a:r>
            <a:rPr lang="en-GB" sz="2800" b="1" dirty="0" err="1">
              <a:solidFill>
                <a:schemeClr val="bg1"/>
              </a:solidFill>
            </a:rPr>
            <a:t>Pendekatan</a:t>
          </a:r>
          <a:r>
            <a:rPr lang="en-GB" sz="2800" b="1" dirty="0">
              <a:solidFill>
                <a:schemeClr val="bg1"/>
              </a:solidFill>
            </a:rPr>
            <a:t> </a:t>
          </a:r>
          <a:r>
            <a:rPr lang="en-GB" sz="2800" b="1" dirty="0" err="1">
              <a:solidFill>
                <a:schemeClr val="bg1"/>
              </a:solidFill>
            </a:rPr>
            <a:t>Regulasi</a:t>
          </a:r>
          <a:endParaRPr lang="en-GB" sz="2800" b="1" dirty="0">
            <a:solidFill>
              <a:schemeClr val="bg1"/>
            </a:solidFill>
          </a:endParaRPr>
        </a:p>
      </dgm:t>
    </dgm:pt>
    <dgm:pt modelId="{8520A436-7DCE-4ED0-B6C6-19A161A0CFC8}" type="parTrans" cxnId="{69953712-1048-4C70-83FA-0E714D350FF6}">
      <dgm:prSet/>
      <dgm:spPr/>
      <dgm:t>
        <a:bodyPr/>
        <a:lstStyle/>
        <a:p>
          <a:endParaRPr lang="en-US"/>
        </a:p>
      </dgm:t>
    </dgm:pt>
    <dgm:pt modelId="{A14A69E7-B7ED-4E64-A71F-E08C2A3DFF24}" type="sibTrans" cxnId="{69953712-1048-4C70-83FA-0E714D350FF6}">
      <dgm:prSet/>
      <dgm:spPr/>
      <dgm:t>
        <a:bodyPr/>
        <a:lstStyle/>
        <a:p>
          <a:endParaRPr lang="en-US"/>
        </a:p>
      </dgm:t>
    </dgm:pt>
    <dgm:pt modelId="{60E820D2-67F9-4A5A-81E2-8B4CFC907A94}">
      <dgm:prSet phldrT="[Text]" custT="1"/>
      <dgm:spPr/>
      <dgm:t>
        <a:bodyPr/>
        <a:lstStyle/>
        <a:p>
          <a:pPr algn="l"/>
          <a:r>
            <a:rPr lang="en-GB" sz="2800" b="1" dirty="0" err="1">
              <a:solidFill>
                <a:schemeClr val="bg1"/>
              </a:solidFill>
            </a:rPr>
            <a:t>Disinsentif</a:t>
          </a:r>
          <a:r>
            <a:rPr lang="en-GB" sz="2800" b="1" dirty="0">
              <a:solidFill>
                <a:schemeClr val="bg1"/>
              </a:solidFill>
            </a:rPr>
            <a:t> </a:t>
          </a:r>
          <a:r>
            <a:rPr lang="en-GB" sz="2800" b="1" dirty="0" err="1">
              <a:solidFill>
                <a:schemeClr val="bg1"/>
              </a:solidFill>
            </a:rPr>
            <a:t>bagi</a:t>
          </a:r>
          <a:r>
            <a:rPr lang="en-GB" sz="2800" b="1" dirty="0">
              <a:solidFill>
                <a:schemeClr val="bg1"/>
              </a:solidFill>
            </a:rPr>
            <a:t> Air </a:t>
          </a:r>
          <a:r>
            <a:rPr lang="en-GB" sz="2800" b="1" dirty="0" err="1">
              <a:solidFill>
                <a:schemeClr val="bg1"/>
              </a:solidFill>
            </a:rPr>
            <a:t>Perpipaan</a:t>
          </a:r>
          <a:endParaRPr lang="en-GB" sz="2800" b="1" dirty="0">
            <a:solidFill>
              <a:schemeClr val="bg1"/>
            </a:solidFill>
          </a:endParaRPr>
        </a:p>
      </dgm:t>
    </dgm:pt>
    <dgm:pt modelId="{5EE310E5-784B-40D5-AE2E-41EB1627EFE9}" type="parTrans" cxnId="{05F2762E-2ED4-4FCE-8C9A-65D27288A1D4}">
      <dgm:prSet/>
      <dgm:spPr/>
      <dgm:t>
        <a:bodyPr/>
        <a:lstStyle/>
        <a:p>
          <a:endParaRPr lang="en-US"/>
        </a:p>
      </dgm:t>
    </dgm:pt>
    <dgm:pt modelId="{A2FACC21-A132-40FE-97A1-49E02461545A}" type="sibTrans" cxnId="{05F2762E-2ED4-4FCE-8C9A-65D27288A1D4}">
      <dgm:prSet/>
      <dgm:spPr/>
      <dgm:t>
        <a:bodyPr/>
        <a:lstStyle/>
        <a:p>
          <a:endParaRPr lang="en-US"/>
        </a:p>
      </dgm:t>
    </dgm:pt>
    <dgm:pt modelId="{3E8766A1-B333-4295-A9B1-795C646DF034}" type="pres">
      <dgm:prSet presAssocID="{3EED3494-5461-49F7-B022-765EDFB5A7BB}" presName="linear" presStyleCnt="0">
        <dgm:presLayoutVars>
          <dgm:animLvl val="lvl"/>
          <dgm:resizeHandles val="exact"/>
        </dgm:presLayoutVars>
      </dgm:prSet>
      <dgm:spPr/>
    </dgm:pt>
    <dgm:pt modelId="{33542116-697F-4A24-9005-41B995E58954}" type="pres">
      <dgm:prSet presAssocID="{79982503-0A61-4723-89B3-9D30245E7DC7}" presName="parentText" presStyleLbl="node1" presStyleIdx="0" presStyleCnt="4" custScaleY="153850">
        <dgm:presLayoutVars>
          <dgm:chMax val="0"/>
          <dgm:bulletEnabled val="1"/>
        </dgm:presLayoutVars>
      </dgm:prSet>
      <dgm:spPr/>
    </dgm:pt>
    <dgm:pt modelId="{11F79EF1-1C3F-4132-A52F-5D3F63DE1E68}" type="pres">
      <dgm:prSet presAssocID="{12316F6B-F3D6-4C9F-ABC5-6A339B0149F9}" presName="spacer" presStyleCnt="0"/>
      <dgm:spPr/>
    </dgm:pt>
    <dgm:pt modelId="{C5DD4639-587A-49FC-A1D0-3612513F50E3}" type="pres">
      <dgm:prSet presAssocID="{8CFA5706-6A16-48EC-88AC-9233116E77C4}" presName="parentText" presStyleLbl="node1" presStyleIdx="1" presStyleCnt="4" custScaleY="153850">
        <dgm:presLayoutVars>
          <dgm:chMax val="0"/>
          <dgm:bulletEnabled val="1"/>
        </dgm:presLayoutVars>
      </dgm:prSet>
      <dgm:spPr/>
    </dgm:pt>
    <dgm:pt modelId="{E99E73BA-E343-44E7-A4F2-93F2F723E90A}" type="pres">
      <dgm:prSet presAssocID="{3A89477C-FA65-44C0-8E7B-7466D582E16A}" presName="spacer" presStyleCnt="0"/>
      <dgm:spPr/>
    </dgm:pt>
    <dgm:pt modelId="{99455146-B1AA-4A9E-B165-78BF3950EDB5}" type="pres">
      <dgm:prSet presAssocID="{D5B63AE6-F19B-4810-8091-68B226A47F57}" presName="parentText" presStyleLbl="node1" presStyleIdx="2" presStyleCnt="4" custScaleY="153850">
        <dgm:presLayoutVars>
          <dgm:chMax val="0"/>
          <dgm:bulletEnabled val="1"/>
        </dgm:presLayoutVars>
      </dgm:prSet>
      <dgm:spPr/>
    </dgm:pt>
    <dgm:pt modelId="{362E4237-E089-4404-8607-6F32837D602B}" type="pres">
      <dgm:prSet presAssocID="{A14A69E7-B7ED-4E64-A71F-E08C2A3DFF24}" presName="spacer" presStyleCnt="0"/>
      <dgm:spPr/>
    </dgm:pt>
    <dgm:pt modelId="{16C34AEB-6D97-47F6-A026-5201EBC14EAA}" type="pres">
      <dgm:prSet presAssocID="{60E820D2-67F9-4A5A-81E2-8B4CFC907A94}" presName="parentText" presStyleLbl="node1" presStyleIdx="3" presStyleCnt="4" custScaleY="153850">
        <dgm:presLayoutVars>
          <dgm:chMax val="0"/>
          <dgm:bulletEnabled val="1"/>
        </dgm:presLayoutVars>
      </dgm:prSet>
      <dgm:spPr/>
    </dgm:pt>
  </dgm:ptLst>
  <dgm:cxnLst>
    <dgm:cxn modelId="{69953712-1048-4C70-83FA-0E714D350FF6}" srcId="{3EED3494-5461-49F7-B022-765EDFB5A7BB}" destId="{D5B63AE6-F19B-4810-8091-68B226A47F57}" srcOrd="2" destOrd="0" parTransId="{8520A436-7DCE-4ED0-B6C6-19A161A0CFC8}" sibTransId="{A14A69E7-B7ED-4E64-A71F-E08C2A3DFF24}"/>
    <dgm:cxn modelId="{05F2762E-2ED4-4FCE-8C9A-65D27288A1D4}" srcId="{3EED3494-5461-49F7-B022-765EDFB5A7BB}" destId="{60E820D2-67F9-4A5A-81E2-8B4CFC907A94}" srcOrd="3" destOrd="0" parTransId="{5EE310E5-784B-40D5-AE2E-41EB1627EFE9}" sibTransId="{A2FACC21-A132-40FE-97A1-49E02461545A}"/>
    <dgm:cxn modelId="{8E432635-126C-424D-BFEE-9E57D5655E5A}" type="presOf" srcId="{79982503-0A61-4723-89B3-9D30245E7DC7}" destId="{33542116-697F-4A24-9005-41B995E58954}" srcOrd="0" destOrd="0" presId="urn:microsoft.com/office/officeart/2005/8/layout/vList2"/>
    <dgm:cxn modelId="{F453F04D-02D2-4425-871B-715FBD5F43CE}" srcId="{3EED3494-5461-49F7-B022-765EDFB5A7BB}" destId="{8CFA5706-6A16-48EC-88AC-9233116E77C4}" srcOrd="1" destOrd="0" parTransId="{652A4FC2-AB81-4F59-A2EA-FBC004CFFD8A}" sibTransId="{3A89477C-FA65-44C0-8E7B-7466D582E16A}"/>
    <dgm:cxn modelId="{3A587799-0769-44DA-9619-78D127A46CBE}" type="presOf" srcId="{60E820D2-67F9-4A5A-81E2-8B4CFC907A94}" destId="{16C34AEB-6D97-47F6-A026-5201EBC14EAA}" srcOrd="0" destOrd="0" presId="urn:microsoft.com/office/officeart/2005/8/layout/vList2"/>
    <dgm:cxn modelId="{93D276AD-C005-476E-8D47-7171413B2E46}" type="presOf" srcId="{D5B63AE6-F19B-4810-8091-68B226A47F57}" destId="{99455146-B1AA-4A9E-B165-78BF3950EDB5}" srcOrd="0" destOrd="0" presId="urn:microsoft.com/office/officeart/2005/8/layout/vList2"/>
    <dgm:cxn modelId="{16A5ACCD-D549-49A9-BF4C-1D73A6BB6DBF}" type="presOf" srcId="{3EED3494-5461-49F7-B022-765EDFB5A7BB}" destId="{3E8766A1-B333-4295-A9B1-795C646DF034}" srcOrd="0" destOrd="0" presId="urn:microsoft.com/office/officeart/2005/8/layout/vList2"/>
    <dgm:cxn modelId="{C73424D0-C540-4F66-9C76-63D391BB9E29}" type="presOf" srcId="{8CFA5706-6A16-48EC-88AC-9233116E77C4}" destId="{C5DD4639-587A-49FC-A1D0-3612513F50E3}" srcOrd="0" destOrd="0" presId="urn:microsoft.com/office/officeart/2005/8/layout/vList2"/>
    <dgm:cxn modelId="{D5F844F7-8B96-48A2-BE9D-AA0A1B3E8D11}" srcId="{3EED3494-5461-49F7-B022-765EDFB5A7BB}" destId="{79982503-0A61-4723-89B3-9D30245E7DC7}" srcOrd="0" destOrd="0" parTransId="{41897BBE-EF91-40D4-834F-81E4903861EB}" sibTransId="{12316F6B-F3D6-4C9F-ABC5-6A339B0149F9}"/>
    <dgm:cxn modelId="{BA997286-E83D-4D28-969F-FC12E41EDB4D}" type="presParOf" srcId="{3E8766A1-B333-4295-A9B1-795C646DF034}" destId="{33542116-697F-4A24-9005-41B995E58954}" srcOrd="0" destOrd="0" presId="urn:microsoft.com/office/officeart/2005/8/layout/vList2"/>
    <dgm:cxn modelId="{ED694BEE-3437-49AA-871E-84E596635608}" type="presParOf" srcId="{3E8766A1-B333-4295-A9B1-795C646DF034}" destId="{11F79EF1-1C3F-4132-A52F-5D3F63DE1E68}" srcOrd="1" destOrd="0" presId="urn:microsoft.com/office/officeart/2005/8/layout/vList2"/>
    <dgm:cxn modelId="{4CBB5D62-FCD6-40AB-9721-4DE2292FA35D}" type="presParOf" srcId="{3E8766A1-B333-4295-A9B1-795C646DF034}" destId="{C5DD4639-587A-49FC-A1D0-3612513F50E3}" srcOrd="2" destOrd="0" presId="urn:microsoft.com/office/officeart/2005/8/layout/vList2"/>
    <dgm:cxn modelId="{B90B59CF-8D9D-410F-BACD-0451FB6137D0}" type="presParOf" srcId="{3E8766A1-B333-4295-A9B1-795C646DF034}" destId="{E99E73BA-E343-44E7-A4F2-93F2F723E90A}" srcOrd="3" destOrd="0" presId="urn:microsoft.com/office/officeart/2005/8/layout/vList2"/>
    <dgm:cxn modelId="{F7DD9FB6-072C-483A-B118-9DC7B6880869}" type="presParOf" srcId="{3E8766A1-B333-4295-A9B1-795C646DF034}" destId="{99455146-B1AA-4A9E-B165-78BF3950EDB5}" srcOrd="4" destOrd="0" presId="urn:microsoft.com/office/officeart/2005/8/layout/vList2"/>
    <dgm:cxn modelId="{AD86F0B6-F5E2-4F92-9CAA-3006FB41E0FF}" type="presParOf" srcId="{3E8766A1-B333-4295-A9B1-795C646DF034}" destId="{362E4237-E089-4404-8607-6F32837D602B}" srcOrd="5" destOrd="0" presId="urn:microsoft.com/office/officeart/2005/8/layout/vList2"/>
    <dgm:cxn modelId="{EC62ABDC-F651-4ABE-97F1-9069B597A60F}" type="presParOf" srcId="{3E8766A1-B333-4295-A9B1-795C646DF034}" destId="{16C34AEB-6D97-47F6-A026-5201EBC14EA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ED3494-5461-49F7-B022-765EDFB5A7BB}" type="doc">
      <dgm:prSet loTypeId="urn:microsoft.com/office/officeart/2005/8/layout/vList2" loCatId="list" qsTypeId="urn:microsoft.com/office/officeart/2005/8/quickstyle/simple2" qsCatId="simple" csTypeId="urn:microsoft.com/office/officeart/2005/8/colors/colorful1#1" csCatId="colorful" phldr="1"/>
      <dgm:spPr/>
    </dgm:pt>
    <dgm:pt modelId="{79982503-0A61-4723-89B3-9D30245E7DC7}">
      <dgm:prSet phldrT="[Text]" custT="1"/>
      <dgm:spPr/>
      <dgm:t>
        <a:bodyPr/>
        <a:lstStyle/>
        <a:p>
          <a:pPr algn="l"/>
          <a:r>
            <a:rPr lang="en-GB" sz="2800" b="1" dirty="0">
              <a:latin typeface="+mj-lt"/>
            </a:rPr>
            <a:t>Under-investment </a:t>
          </a:r>
          <a:r>
            <a:rPr lang="en-GB" sz="2800" b="1" dirty="0" err="1">
              <a:latin typeface="+mj-lt"/>
            </a:rPr>
            <a:t>di</a:t>
          </a:r>
          <a:r>
            <a:rPr lang="en-GB" sz="2800" b="1" dirty="0">
              <a:latin typeface="+mj-lt"/>
            </a:rPr>
            <a:t> </a:t>
          </a:r>
          <a:r>
            <a:rPr lang="en-GB" sz="2800" b="1" dirty="0" err="1">
              <a:latin typeface="+mj-lt"/>
            </a:rPr>
            <a:t>bidang</a:t>
          </a:r>
          <a:r>
            <a:rPr lang="en-GB" sz="2800" b="1" dirty="0">
              <a:latin typeface="+mj-lt"/>
            </a:rPr>
            <a:t> air </a:t>
          </a:r>
          <a:r>
            <a:rPr lang="en-GB" sz="2800" b="1" dirty="0" err="1">
              <a:latin typeface="+mj-lt"/>
            </a:rPr>
            <a:t>perpipaan</a:t>
          </a:r>
          <a:r>
            <a:rPr lang="en-GB" sz="2800" b="1" dirty="0">
              <a:latin typeface="+mj-lt"/>
            </a:rPr>
            <a:t> (</a:t>
          </a:r>
          <a:r>
            <a:rPr lang="en-GB" sz="2800" b="1" dirty="0" err="1">
              <a:latin typeface="+mj-lt"/>
            </a:rPr>
            <a:t>investasi</a:t>
          </a:r>
          <a:r>
            <a:rPr lang="en-GB" sz="2800" b="1" dirty="0">
              <a:latin typeface="+mj-lt"/>
            </a:rPr>
            <a:t> </a:t>
          </a:r>
          <a:r>
            <a:rPr lang="en-GB" sz="2800" b="1" dirty="0" err="1">
              <a:latin typeface="+mj-lt"/>
            </a:rPr>
            <a:t>diarahkan</a:t>
          </a:r>
          <a:r>
            <a:rPr lang="en-GB" sz="2800" b="1" dirty="0">
              <a:latin typeface="+mj-lt"/>
            </a:rPr>
            <a:t> </a:t>
          </a:r>
          <a:r>
            <a:rPr lang="en-GB" sz="2800" b="1" dirty="0" err="1">
              <a:latin typeface="+mj-lt"/>
            </a:rPr>
            <a:t>ke</a:t>
          </a:r>
          <a:r>
            <a:rPr lang="en-GB" sz="2800" b="1" dirty="0">
              <a:latin typeface="+mj-lt"/>
            </a:rPr>
            <a:t> air </a:t>
          </a:r>
          <a:r>
            <a:rPr lang="en-GB" sz="2800" b="1" dirty="0" err="1">
              <a:latin typeface="+mj-lt"/>
            </a:rPr>
            <a:t>kemasan</a:t>
          </a:r>
          <a:r>
            <a:rPr lang="en-GB" sz="2800" b="1" dirty="0">
              <a:latin typeface="+mj-lt"/>
            </a:rPr>
            <a:t>)</a:t>
          </a:r>
          <a:endParaRPr lang="en-US" sz="2800" b="1" dirty="0">
            <a:latin typeface="+mj-lt"/>
          </a:endParaRPr>
        </a:p>
      </dgm:t>
    </dgm:pt>
    <dgm:pt modelId="{41897BBE-EF91-40D4-834F-81E4903861EB}" type="parTrans" cxnId="{D5F844F7-8B96-48A2-BE9D-AA0A1B3E8D11}">
      <dgm:prSet/>
      <dgm:spPr/>
      <dgm:t>
        <a:bodyPr/>
        <a:lstStyle/>
        <a:p>
          <a:endParaRPr lang="en-US"/>
        </a:p>
      </dgm:t>
    </dgm:pt>
    <dgm:pt modelId="{12316F6B-F3D6-4C9F-ABC5-6A339B0149F9}" type="sibTrans" cxnId="{D5F844F7-8B96-48A2-BE9D-AA0A1B3E8D11}">
      <dgm:prSet/>
      <dgm:spPr/>
      <dgm:t>
        <a:bodyPr/>
        <a:lstStyle/>
        <a:p>
          <a:endParaRPr lang="en-US"/>
        </a:p>
      </dgm:t>
    </dgm:pt>
    <dgm:pt modelId="{8CFA5706-6A16-48EC-88AC-9233116E77C4}">
      <dgm:prSet phldrT="[Text]" custT="1"/>
      <dgm:spPr/>
      <dgm:t>
        <a:bodyPr/>
        <a:lstStyle/>
        <a:p>
          <a:pPr algn="l"/>
          <a:r>
            <a:rPr lang="en-GB" sz="2800" b="1">
              <a:latin typeface="+mj-lt"/>
            </a:rPr>
            <a:t>Perusahaan air terekspose resiko-resiko tambahan</a:t>
          </a:r>
          <a:endParaRPr lang="en-US" sz="2800" b="1" dirty="0"/>
        </a:p>
      </dgm:t>
    </dgm:pt>
    <dgm:pt modelId="{652A4FC2-AB81-4F59-A2EA-FBC004CFFD8A}" type="parTrans" cxnId="{F453F04D-02D2-4425-871B-715FBD5F43CE}">
      <dgm:prSet/>
      <dgm:spPr/>
      <dgm:t>
        <a:bodyPr/>
        <a:lstStyle/>
        <a:p>
          <a:endParaRPr lang="en-US"/>
        </a:p>
      </dgm:t>
    </dgm:pt>
    <dgm:pt modelId="{3A89477C-FA65-44C0-8E7B-7466D582E16A}" type="sibTrans" cxnId="{F453F04D-02D2-4425-871B-715FBD5F43CE}">
      <dgm:prSet/>
      <dgm:spPr/>
      <dgm:t>
        <a:bodyPr/>
        <a:lstStyle/>
        <a:p>
          <a:endParaRPr lang="en-US"/>
        </a:p>
      </dgm:t>
    </dgm:pt>
    <dgm:pt modelId="{D5B63AE6-F19B-4810-8091-68B226A47F57}">
      <dgm:prSet phldrT="[Text]" custT="1"/>
      <dgm:spPr/>
      <dgm:t>
        <a:bodyPr/>
        <a:lstStyle/>
        <a:p>
          <a:pPr algn="l"/>
          <a:r>
            <a:rPr lang="en-GB" sz="2800" b="1" dirty="0" err="1">
              <a:latin typeface="+mj-lt"/>
            </a:rPr>
            <a:t>Proliferasi</a:t>
          </a:r>
          <a:r>
            <a:rPr lang="en-GB" sz="2800" b="1" dirty="0">
              <a:latin typeface="+mj-lt"/>
            </a:rPr>
            <a:t> </a:t>
          </a:r>
          <a:r>
            <a:rPr lang="en-GB" sz="2800" b="1" dirty="0" err="1">
              <a:latin typeface="+mj-lt"/>
            </a:rPr>
            <a:t>sampah</a:t>
          </a:r>
          <a:r>
            <a:rPr lang="en-GB" sz="2800" b="1" dirty="0">
              <a:latin typeface="+mj-lt"/>
            </a:rPr>
            <a:t> </a:t>
          </a:r>
          <a:r>
            <a:rPr lang="en-GB" sz="2800" b="1" dirty="0" err="1">
              <a:latin typeface="+mj-lt"/>
            </a:rPr>
            <a:t>plastik</a:t>
          </a:r>
          <a:r>
            <a:rPr lang="en-GB" sz="2800" b="1" dirty="0">
              <a:latin typeface="+mj-lt"/>
            </a:rPr>
            <a:t>, </a:t>
          </a:r>
          <a:r>
            <a:rPr lang="en-GB" sz="2800" b="1" dirty="0" err="1">
              <a:latin typeface="+mj-lt"/>
            </a:rPr>
            <a:t>karena</a:t>
          </a:r>
          <a:r>
            <a:rPr lang="en-GB" sz="2800" b="1" dirty="0">
              <a:latin typeface="+mj-lt"/>
            </a:rPr>
            <a:t> </a:t>
          </a:r>
          <a:r>
            <a:rPr lang="en-GB" sz="2800" b="1" dirty="0" err="1">
              <a:latin typeface="+mj-lt"/>
            </a:rPr>
            <a:t>plastik</a:t>
          </a:r>
          <a:r>
            <a:rPr lang="en-GB" sz="2800" b="1" dirty="0">
              <a:latin typeface="+mj-lt"/>
            </a:rPr>
            <a:t>, </a:t>
          </a:r>
          <a:r>
            <a:rPr lang="en-GB" sz="2800" b="1" dirty="0" err="1">
              <a:latin typeface="+mj-lt"/>
            </a:rPr>
            <a:t>alih-alih</a:t>
          </a:r>
          <a:r>
            <a:rPr lang="en-GB" sz="2800" b="1" dirty="0">
              <a:latin typeface="+mj-lt"/>
            </a:rPr>
            <a:t> </a:t>
          </a:r>
          <a:r>
            <a:rPr lang="en-GB" sz="2800" b="1" dirty="0" err="1">
              <a:latin typeface="+mj-lt"/>
            </a:rPr>
            <a:t>pipa</a:t>
          </a:r>
          <a:r>
            <a:rPr lang="en-GB" sz="2800" b="1" dirty="0">
              <a:latin typeface="+mj-lt"/>
            </a:rPr>
            <a:t>, </a:t>
          </a:r>
          <a:r>
            <a:rPr lang="en-GB" sz="2800" b="1" dirty="0" err="1">
              <a:latin typeface="+mj-lt"/>
            </a:rPr>
            <a:t>dipergunakan</a:t>
          </a:r>
          <a:r>
            <a:rPr lang="en-GB" sz="2800" b="1" dirty="0">
              <a:latin typeface="+mj-lt"/>
            </a:rPr>
            <a:t> </a:t>
          </a:r>
          <a:r>
            <a:rPr lang="en-GB" sz="2800" b="1" dirty="0" err="1">
              <a:latin typeface="+mj-lt"/>
            </a:rPr>
            <a:t>untuk</a:t>
          </a:r>
          <a:r>
            <a:rPr lang="en-GB" sz="2800" b="1" dirty="0">
              <a:latin typeface="+mj-lt"/>
            </a:rPr>
            <a:t> </a:t>
          </a:r>
          <a:r>
            <a:rPr lang="en-GB" sz="2800" b="1" dirty="0" err="1">
              <a:latin typeface="+mj-lt"/>
            </a:rPr>
            <a:t>mengangkut</a:t>
          </a:r>
          <a:r>
            <a:rPr lang="en-GB" sz="2800" b="1" dirty="0">
              <a:latin typeface="+mj-lt"/>
            </a:rPr>
            <a:t> air </a:t>
          </a:r>
          <a:r>
            <a:rPr lang="en-GB" sz="2800" b="1" dirty="0" err="1">
              <a:latin typeface="+mj-lt"/>
            </a:rPr>
            <a:t>sampai</a:t>
          </a:r>
          <a:r>
            <a:rPr lang="en-GB" sz="2800" b="1" dirty="0">
              <a:latin typeface="+mj-lt"/>
            </a:rPr>
            <a:t> </a:t>
          </a:r>
          <a:r>
            <a:rPr lang="en-GB" sz="2800" b="1" dirty="0" err="1">
              <a:latin typeface="+mj-lt"/>
            </a:rPr>
            <a:t>konsumen</a:t>
          </a:r>
          <a:endParaRPr lang="en-GB" sz="2800" b="1" dirty="0">
            <a:latin typeface="+mj-lt"/>
          </a:endParaRPr>
        </a:p>
      </dgm:t>
    </dgm:pt>
    <dgm:pt modelId="{8520A436-7DCE-4ED0-B6C6-19A161A0CFC8}" type="parTrans" cxnId="{69953712-1048-4C70-83FA-0E714D350FF6}">
      <dgm:prSet/>
      <dgm:spPr/>
      <dgm:t>
        <a:bodyPr/>
        <a:lstStyle/>
        <a:p>
          <a:endParaRPr lang="en-US"/>
        </a:p>
      </dgm:t>
    </dgm:pt>
    <dgm:pt modelId="{A14A69E7-B7ED-4E64-A71F-E08C2A3DFF24}" type="sibTrans" cxnId="{69953712-1048-4C70-83FA-0E714D350FF6}">
      <dgm:prSet/>
      <dgm:spPr/>
      <dgm:t>
        <a:bodyPr/>
        <a:lstStyle/>
        <a:p>
          <a:endParaRPr lang="en-US"/>
        </a:p>
      </dgm:t>
    </dgm:pt>
    <dgm:pt modelId="{3E8766A1-B333-4295-A9B1-795C646DF034}" type="pres">
      <dgm:prSet presAssocID="{3EED3494-5461-49F7-B022-765EDFB5A7BB}" presName="linear" presStyleCnt="0">
        <dgm:presLayoutVars>
          <dgm:animLvl val="lvl"/>
          <dgm:resizeHandles val="exact"/>
        </dgm:presLayoutVars>
      </dgm:prSet>
      <dgm:spPr/>
    </dgm:pt>
    <dgm:pt modelId="{33542116-697F-4A24-9005-41B995E58954}" type="pres">
      <dgm:prSet presAssocID="{79982503-0A61-4723-89B3-9D30245E7DC7}" presName="parentText" presStyleLbl="node1" presStyleIdx="0" presStyleCnt="3" custScaleY="153850">
        <dgm:presLayoutVars>
          <dgm:chMax val="0"/>
          <dgm:bulletEnabled val="1"/>
        </dgm:presLayoutVars>
      </dgm:prSet>
      <dgm:spPr/>
    </dgm:pt>
    <dgm:pt modelId="{11F79EF1-1C3F-4132-A52F-5D3F63DE1E68}" type="pres">
      <dgm:prSet presAssocID="{12316F6B-F3D6-4C9F-ABC5-6A339B0149F9}" presName="spacer" presStyleCnt="0"/>
      <dgm:spPr/>
    </dgm:pt>
    <dgm:pt modelId="{C5DD4639-587A-49FC-A1D0-3612513F50E3}" type="pres">
      <dgm:prSet presAssocID="{8CFA5706-6A16-48EC-88AC-9233116E77C4}" presName="parentText" presStyleLbl="node1" presStyleIdx="1" presStyleCnt="3" custScaleY="153850">
        <dgm:presLayoutVars>
          <dgm:chMax val="0"/>
          <dgm:bulletEnabled val="1"/>
        </dgm:presLayoutVars>
      </dgm:prSet>
      <dgm:spPr/>
    </dgm:pt>
    <dgm:pt modelId="{E99E73BA-E343-44E7-A4F2-93F2F723E90A}" type="pres">
      <dgm:prSet presAssocID="{3A89477C-FA65-44C0-8E7B-7466D582E16A}" presName="spacer" presStyleCnt="0"/>
      <dgm:spPr/>
    </dgm:pt>
    <dgm:pt modelId="{99455146-B1AA-4A9E-B165-78BF3950EDB5}" type="pres">
      <dgm:prSet presAssocID="{D5B63AE6-F19B-4810-8091-68B226A47F57}" presName="parentText" presStyleLbl="node1" presStyleIdx="2" presStyleCnt="3" custScaleY="153850">
        <dgm:presLayoutVars>
          <dgm:chMax val="0"/>
          <dgm:bulletEnabled val="1"/>
        </dgm:presLayoutVars>
      </dgm:prSet>
      <dgm:spPr/>
    </dgm:pt>
  </dgm:ptLst>
  <dgm:cxnLst>
    <dgm:cxn modelId="{69953712-1048-4C70-83FA-0E714D350FF6}" srcId="{3EED3494-5461-49F7-B022-765EDFB5A7BB}" destId="{D5B63AE6-F19B-4810-8091-68B226A47F57}" srcOrd="2" destOrd="0" parTransId="{8520A436-7DCE-4ED0-B6C6-19A161A0CFC8}" sibTransId="{A14A69E7-B7ED-4E64-A71F-E08C2A3DFF24}"/>
    <dgm:cxn modelId="{F453F04D-02D2-4425-871B-715FBD5F43CE}" srcId="{3EED3494-5461-49F7-B022-765EDFB5A7BB}" destId="{8CFA5706-6A16-48EC-88AC-9233116E77C4}" srcOrd="1" destOrd="0" parTransId="{652A4FC2-AB81-4F59-A2EA-FBC004CFFD8A}" sibTransId="{3A89477C-FA65-44C0-8E7B-7466D582E16A}"/>
    <dgm:cxn modelId="{D594B986-A087-47A8-9CB1-EAB0A5E1D147}" type="presOf" srcId="{3EED3494-5461-49F7-B022-765EDFB5A7BB}" destId="{3E8766A1-B333-4295-A9B1-795C646DF034}" srcOrd="0" destOrd="0" presId="urn:microsoft.com/office/officeart/2005/8/layout/vList2"/>
    <dgm:cxn modelId="{91CDCACC-9BA2-41D5-92AC-B1605BC34CAF}" type="presOf" srcId="{79982503-0A61-4723-89B3-9D30245E7DC7}" destId="{33542116-697F-4A24-9005-41B995E58954}" srcOrd="0" destOrd="0" presId="urn:microsoft.com/office/officeart/2005/8/layout/vList2"/>
    <dgm:cxn modelId="{61BF72DB-D047-402F-B902-59BF924B3E75}" type="presOf" srcId="{8CFA5706-6A16-48EC-88AC-9233116E77C4}" destId="{C5DD4639-587A-49FC-A1D0-3612513F50E3}" srcOrd="0" destOrd="0" presId="urn:microsoft.com/office/officeart/2005/8/layout/vList2"/>
    <dgm:cxn modelId="{9012A5E8-733B-4DB6-8737-3FE4D621BA45}" type="presOf" srcId="{D5B63AE6-F19B-4810-8091-68B226A47F57}" destId="{99455146-B1AA-4A9E-B165-78BF3950EDB5}" srcOrd="0" destOrd="0" presId="urn:microsoft.com/office/officeart/2005/8/layout/vList2"/>
    <dgm:cxn modelId="{D5F844F7-8B96-48A2-BE9D-AA0A1B3E8D11}" srcId="{3EED3494-5461-49F7-B022-765EDFB5A7BB}" destId="{79982503-0A61-4723-89B3-9D30245E7DC7}" srcOrd="0" destOrd="0" parTransId="{41897BBE-EF91-40D4-834F-81E4903861EB}" sibTransId="{12316F6B-F3D6-4C9F-ABC5-6A339B0149F9}"/>
    <dgm:cxn modelId="{CFCF18DD-DC8B-46E2-9BA8-0981C507DF8E}" type="presParOf" srcId="{3E8766A1-B333-4295-A9B1-795C646DF034}" destId="{33542116-697F-4A24-9005-41B995E58954}" srcOrd="0" destOrd="0" presId="urn:microsoft.com/office/officeart/2005/8/layout/vList2"/>
    <dgm:cxn modelId="{7B7C1529-38FD-4DBC-854F-90939B3DD4C8}" type="presParOf" srcId="{3E8766A1-B333-4295-A9B1-795C646DF034}" destId="{11F79EF1-1C3F-4132-A52F-5D3F63DE1E68}" srcOrd="1" destOrd="0" presId="urn:microsoft.com/office/officeart/2005/8/layout/vList2"/>
    <dgm:cxn modelId="{977F8B60-1C79-4C29-A90C-16AE650DE9D6}" type="presParOf" srcId="{3E8766A1-B333-4295-A9B1-795C646DF034}" destId="{C5DD4639-587A-49FC-A1D0-3612513F50E3}" srcOrd="2" destOrd="0" presId="urn:microsoft.com/office/officeart/2005/8/layout/vList2"/>
    <dgm:cxn modelId="{161964F2-37EB-48F0-8433-3E17A3A651B1}" type="presParOf" srcId="{3E8766A1-B333-4295-A9B1-795C646DF034}" destId="{E99E73BA-E343-44E7-A4F2-93F2F723E90A}" srcOrd="3" destOrd="0" presId="urn:microsoft.com/office/officeart/2005/8/layout/vList2"/>
    <dgm:cxn modelId="{E7CDC834-50EC-43CA-9810-E1BF6364AC41}" type="presParOf" srcId="{3E8766A1-B333-4295-A9B1-795C646DF034}" destId="{99455146-B1AA-4A9E-B165-78BF3950EDB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68CA63-D75A-4F71-A31B-66A9122D7740}"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en-US"/>
        </a:p>
      </dgm:t>
    </dgm:pt>
    <dgm:pt modelId="{04CD2E7C-A60C-4698-B17B-3D6F3FED7438}">
      <dgm:prSet phldrT="[Text]"/>
      <dgm:spPr/>
      <dgm:t>
        <a:bodyPr/>
        <a:lstStyle/>
        <a:p>
          <a:r>
            <a:rPr lang="en-GB" b="1" dirty="0" err="1"/>
            <a:t>Aspek</a:t>
          </a:r>
          <a:r>
            <a:rPr lang="en-GB" b="1" dirty="0"/>
            <a:t> </a:t>
          </a:r>
          <a:r>
            <a:rPr lang="en-GB" b="1" dirty="0" err="1"/>
            <a:t>Konstitusi</a:t>
          </a:r>
          <a:endParaRPr lang="en-US" dirty="0"/>
        </a:p>
      </dgm:t>
    </dgm:pt>
    <dgm:pt modelId="{194A00C9-8243-4EBE-879A-13FA34D68290}" type="parTrans" cxnId="{0948B79B-833A-4ED3-9CAE-B33A19E4543C}">
      <dgm:prSet/>
      <dgm:spPr/>
      <dgm:t>
        <a:bodyPr/>
        <a:lstStyle/>
        <a:p>
          <a:endParaRPr lang="en-US"/>
        </a:p>
      </dgm:t>
    </dgm:pt>
    <dgm:pt modelId="{0B20CA48-6D1A-42EA-99BD-C7120EFA9135}" type="sibTrans" cxnId="{0948B79B-833A-4ED3-9CAE-B33A19E4543C}">
      <dgm:prSet/>
      <dgm:spPr/>
      <dgm:t>
        <a:bodyPr/>
        <a:lstStyle/>
        <a:p>
          <a:endParaRPr lang="en-US"/>
        </a:p>
      </dgm:t>
    </dgm:pt>
    <dgm:pt modelId="{6E1C2186-3248-4418-80A0-2DBA4E4D07AF}">
      <dgm:prSet phldrT="[Text]"/>
      <dgm:spPr/>
      <dgm:t>
        <a:bodyPr/>
        <a:lstStyle/>
        <a:p>
          <a:r>
            <a:rPr lang="en-GB" dirty="0"/>
            <a:t>Air </a:t>
          </a:r>
          <a:r>
            <a:rPr lang="en-GB" dirty="0" err="1"/>
            <a:t>minum</a:t>
          </a:r>
          <a:r>
            <a:rPr lang="en-GB" dirty="0"/>
            <a:t> </a:t>
          </a:r>
          <a:r>
            <a:rPr lang="en-GB" dirty="0" err="1"/>
            <a:t>tidak</a:t>
          </a:r>
          <a:r>
            <a:rPr lang="en-GB" dirty="0"/>
            <a:t> </a:t>
          </a:r>
          <a:r>
            <a:rPr lang="en-GB" dirty="0" err="1"/>
            <a:t>boleh</a:t>
          </a:r>
          <a:r>
            <a:rPr lang="en-GB" dirty="0"/>
            <a:t> </a:t>
          </a:r>
          <a:r>
            <a:rPr lang="en-GB" dirty="0" err="1"/>
            <a:t>mahal</a:t>
          </a:r>
          <a:endParaRPr lang="en-US" dirty="0"/>
        </a:p>
      </dgm:t>
    </dgm:pt>
    <dgm:pt modelId="{9A2B8FCB-BFD8-42B2-9EFC-581E290994E8}" type="parTrans" cxnId="{E4E241F7-9A35-4AD2-BEA7-36F6185FF2DA}">
      <dgm:prSet/>
      <dgm:spPr/>
      <dgm:t>
        <a:bodyPr/>
        <a:lstStyle/>
        <a:p>
          <a:endParaRPr lang="en-US"/>
        </a:p>
      </dgm:t>
    </dgm:pt>
    <dgm:pt modelId="{BB0645A3-6AA7-49CA-B518-97C588A89622}" type="sibTrans" cxnId="{E4E241F7-9A35-4AD2-BEA7-36F6185FF2DA}">
      <dgm:prSet/>
      <dgm:spPr/>
      <dgm:t>
        <a:bodyPr/>
        <a:lstStyle/>
        <a:p>
          <a:endParaRPr lang="en-US"/>
        </a:p>
      </dgm:t>
    </dgm:pt>
    <dgm:pt modelId="{2EFF668B-E02C-4420-9A0B-F7C387C3993F}">
      <dgm:prSet phldrT="[Text]"/>
      <dgm:spPr/>
      <dgm:t>
        <a:bodyPr/>
        <a:lstStyle/>
        <a:p>
          <a:r>
            <a:rPr lang="en-GB" b="1" dirty="0" err="1"/>
            <a:t>Aspek</a:t>
          </a:r>
          <a:r>
            <a:rPr lang="en-GB" b="1" dirty="0"/>
            <a:t> HAM</a:t>
          </a:r>
          <a:endParaRPr lang="en-US" dirty="0"/>
        </a:p>
      </dgm:t>
    </dgm:pt>
    <dgm:pt modelId="{D36AFC2C-B5F6-41B1-ADBE-8E1A2F9C7F06}" type="parTrans" cxnId="{C4B2DAAD-463D-44DE-9625-7A77780C5ADA}">
      <dgm:prSet/>
      <dgm:spPr/>
      <dgm:t>
        <a:bodyPr/>
        <a:lstStyle/>
        <a:p>
          <a:endParaRPr lang="en-US"/>
        </a:p>
      </dgm:t>
    </dgm:pt>
    <dgm:pt modelId="{41D1936D-6C21-44AF-85EE-85285D3B6A28}" type="sibTrans" cxnId="{C4B2DAAD-463D-44DE-9625-7A77780C5ADA}">
      <dgm:prSet/>
      <dgm:spPr/>
      <dgm:t>
        <a:bodyPr/>
        <a:lstStyle/>
        <a:p>
          <a:endParaRPr lang="en-US"/>
        </a:p>
      </dgm:t>
    </dgm:pt>
    <dgm:pt modelId="{84CF5947-419F-4AD8-B834-507B4E7835A1}">
      <dgm:prSet phldrT="[Text]"/>
      <dgm:spPr/>
      <dgm:t>
        <a:bodyPr/>
        <a:lstStyle/>
        <a:p>
          <a:r>
            <a:rPr lang="en-GB" dirty="0" err="1"/>
            <a:t>Kualitas</a:t>
          </a:r>
          <a:r>
            <a:rPr lang="en-GB" dirty="0"/>
            <a:t> </a:t>
          </a:r>
          <a:endParaRPr lang="en-US" dirty="0"/>
        </a:p>
      </dgm:t>
    </dgm:pt>
    <dgm:pt modelId="{09330C34-7C30-4A7D-ADB5-0764C299BBA2}" type="parTrans" cxnId="{D667500E-F646-4DA4-9DE0-A77781A72ECB}">
      <dgm:prSet/>
      <dgm:spPr/>
      <dgm:t>
        <a:bodyPr/>
        <a:lstStyle/>
        <a:p>
          <a:endParaRPr lang="en-US"/>
        </a:p>
      </dgm:t>
    </dgm:pt>
    <dgm:pt modelId="{32CBEE6C-DB21-42FC-BCC9-EDA8905B6BF4}" type="sibTrans" cxnId="{D667500E-F646-4DA4-9DE0-A77781A72ECB}">
      <dgm:prSet/>
      <dgm:spPr/>
      <dgm:t>
        <a:bodyPr/>
        <a:lstStyle/>
        <a:p>
          <a:endParaRPr lang="en-US"/>
        </a:p>
      </dgm:t>
    </dgm:pt>
    <dgm:pt modelId="{16E015B5-A0BE-4F76-8F47-434209DB72C7}">
      <dgm:prSet phldrT="[Text]"/>
      <dgm:spPr/>
      <dgm:t>
        <a:bodyPr/>
        <a:lstStyle/>
        <a:p>
          <a:r>
            <a:rPr lang="en-GB" b="1" dirty="0" err="1"/>
            <a:t>Aspek</a:t>
          </a:r>
          <a:r>
            <a:rPr lang="en-GB" b="1" dirty="0"/>
            <a:t> </a:t>
          </a:r>
          <a:r>
            <a:rPr lang="en-GB" b="1" dirty="0" err="1"/>
            <a:t>Teori</a:t>
          </a:r>
          <a:r>
            <a:rPr lang="en-GB" b="1" dirty="0"/>
            <a:t> </a:t>
          </a:r>
          <a:r>
            <a:rPr lang="en-GB" b="1" dirty="0" err="1"/>
            <a:t>Regulasi</a:t>
          </a:r>
          <a:endParaRPr lang="en-US" dirty="0"/>
        </a:p>
      </dgm:t>
    </dgm:pt>
    <dgm:pt modelId="{513EFC8E-E7DB-45BF-B4B8-A3C0D4FF5813}" type="parTrans" cxnId="{C0049BD0-3D5C-48A6-B5C0-E1AF814589BA}">
      <dgm:prSet/>
      <dgm:spPr/>
      <dgm:t>
        <a:bodyPr/>
        <a:lstStyle/>
        <a:p>
          <a:endParaRPr lang="en-US"/>
        </a:p>
      </dgm:t>
    </dgm:pt>
    <dgm:pt modelId="{234478CC-10D0-4BC6-AD5C-26D753325066}" type="sibTrans" cxnId="{C0049BD0-3D5C-48A6-B5C0-E1AF814589BA}">
      <dgm:prSet/>
      <dgm:spPr/>
      <dgm:t>
        <a:bodyPr/>
        <a:lstStyle/>
        <a:p>
          <a:endParaRPr lang="en-US"/>
        </a:p>
      </dgm:t>
    </dgm:pt>
    <dgm:pt modelId="{A7FD29A1-4380-40CE-A0B5-8A2E7F974402}">
      <dgm:prSet phldrT="[Text]"/>
      <dgm:spPr/>
      <dgm:t>
        <a:bodyPr/>
        <a:lstStyle/>
        <a:p>
          <a:r>
            <a:rPr lang="en-GB" dirty="0"/>
            <a:t>AMDK </a:t>
          </a:r>
          <a:r>
            <a:rPr lang="en-GB" dirty="0" err="1"/>
            <a:t>bukan</a:t>
          </a:r>
          <a:r>
            <a:rPr lang="en-GB" dirty="0"/>
            <a:t> </a:t>
          </a:r>
          <a:r>
            <a:rPr lang="en-GB" dirty="0" err="1"/>
            <a:t>monopoli</a:t>
          </a:r>
          <a:r>
            <a:rPr lang="en-GB" dirty="0"/>
            <a:t> </a:t>
          </a:r>
          <a:r>
            <a:rPr lang="en-GB" dirty="0" err="1"/>
            <a:t>alamiah</a:t>
          </a:r>
          <a:endParaRPr lang="en-US" dirty="0"/>
        </a:p>
      </dgm:t>
    </dgm:pt>
    <dgm:pt modelId="{B2C54CD8-B2F4-4886-9D43-D922609B6806}" type="parTrans" cxnId="{82B1599E-6DC1-4475-90A3-383DF7D04F2C}">
      <dgm:prSet/>
      <dgm:spPr/>
      <dgm:t>
        <a:bodyPr/>
        <a:lstStyle/>
        <a:p>
          <a:endParaRPr lang="en-US"/>
        </a:p>
      </dgm:t>
    </dgm:pt>
    <dgm:pt modelId="{469DAA39-8210-41E5-B86A-86C3061537A3}" type="sibTrans" cxnId="{82B1599E-6DC1-4475-90A3-383DF7D04F2C}">
      <dgm:prSet/>
      <dgm:spPr/>
      <dgm:t>
        <a:bodyPr/>
        <a:lstStyle/>
        <a:p>
          <a:endParaRPr lang="en-US"/>
        </a:p>
      </dgm:t>
    </dgm:pt>
    <dgm:pt modelId="{FF42C8E9-3409-4F82-A503-03E60F6B1ABD}">
      <dgm:prSet/>
      <dgm:spPr/>
      <dgm:t>
        <a:bodyPr/>
        <a:lstStyle/>
        <a:p>
          <a:endParaRPr lang="en-GB" dirty="0"/>
        </a:p>
      </dgm:t>
    </dgm:pt>
    <dgm:pt modelId="{05E7CE90-482F-4C23-A55C-38E4708A3CCA}" type="parTrans" cxnId="{8DABB549-4465-48BB-94D0-18E13D7E8E31}">
      <dgm:prSet/>
      <dgm:spPr/>
      <dgm:t>
        <a:bodyPr/>
        <a:lstStyle/>
        <a:p>
          <a:endParaRPr lang="en-US"/>
        </a:p>
      </dgm:t>
    </dgm:pt>
    <dgm:pt modelId="{B66C5A70-96A9-4FFC-BEA2-EAA0E36CB31A}" type="sibTrans" cxnId="{8DABB549-4465-48BB-94D0-18E13D7E8E31}">
      <dgm:prSet/>
      <dgm:spPr/>
      <dgm:t>
        <a:bodyPr/>
        <a:lstStyle/>
        <a:p>
          <a:endParaRPr lang="en-US"/>
        </a:p>
      </dgm:t>
    </dgm:pt>
    <dgm:pt modelId="{DD3B0D2D-1BD2-4FA8-BBE1-1CA80F94EF47}">
      <dgm:prSet/>
      <dgm:spPr/>
      <dgm:t>
        <a:bodyPr/>
        <a:lstStyle/>
        <a:p>
          <a:r>
            <a:rPr lang="en-GB" dirty="0"/>
            <a:t>Perusahaan air </a:t>
          </a:r>
          <a:r>
            <a:rPr lang="en-GB" dirty="0" err="1"/>
            <a:t>minum</a:t>
          </a:r>
          <a:r>
            <a:rPr lang="en-GB" dirty="0"/>
            <a:t> </a:t>
          </a:r>
          <a:r>
            <a:rPr lang="en-GB" dirty="0" err="1"/>
            <a:t>tidak</a:t>
          </a:r>
          <a:r>
            <a:rPr lang="en-GB" dirty="0"/>
            <a:t> </a:t>
          </a:r>
          <a:r>
            <a:rPr lang="en-GB" dirty="0" err="1"/>
            <a:t>boleh</a:t>
          </a:r>
          <a:r>
            <a:rPr lang="en-GB" dirty="0"/>
            <a:t> </a:t>
          </a:r>
          <a:r>
            <a:rPr lang="en-GB" dirty="0" err="1"/>
            <a:t>berorientasi</a:t>
          </a:r>
          <a:r>
            <a:rPr lang="en-GB" dirty="0"/>
            <a:t> </a:t>
          </a:r>
          <a:r>
            <a:rPr lang="en-GB" dirty="0" err="1"/>
            <a:t>keuntungan</a:t>
          </a:r>
          <a:endParaRPr lang="en-GB" dirty="0"/>
        </a:p>
      </dgm:t>
    </dgm:pt>
    <dgm:pt modelId="{83FC4E51-B675-450B-A94E-5E2D0493952C}" type="parTrans" cxnId="{25FB31BB-07C0-4AE0-8455-E8DB9073161F}">
      <dgm:prSet/>
      <dgm:spPr/>
      <dgm:t>
        <a:bodyPr/>
        <a:lstStyle/>
        <a:p>
          <a:endParaRPr lang="en-US"/>
        </a:p>
      </dgm:t>
    </dgm:pt>
    <dgm:pt modelId="{291F20CB-ACC7-45C9-8CA7-64511AB079CD}" type="sibTrans" cxnId="{25FB31BB-07C0-4AE0-8455-E8DB9073161F}">
      <dgm:prSet/>
      <dgm:spPr/>
      <dgm:t>
        <a:bodyPr/>
        <a:lstStyle/>
        <a:p>
          <a:endParaRPr lang="en-US"/>
        </a:p>
      </dgm:t>
    </dgm:pt>
    <dgm:pt modelId="{E5784048-84B3-45BD-A8B6-7222746B7D24}">
      <dgm:prSet/>
      <dgm:spPr/>
      <dgm:t>
        <a:bodyPr/>
        <a:lstStyle/>
        <a:p>
          <a:r>
            <a:rPr lang="en-GB" strike="sngStrike" dirty="0" err="1"/>
            <a:t>Kuantitas</a:t>
          </a:r>
          <a:r>
            <a:rPr lang="en-GB" strike="sngStrike" dirty="0"/>
            <a:t> </a:t>
          </a:r>
        </a:p>
      </dgm:t>
    </dgm:pt>
    <dgm:pt modelId="{F7E00260-0CF1-4326-BA6F-DA3702E98CF7}" type="parTrans" cxnId="{C8B4BFD4-200E-40C2-9C19-89967E23C2E4}">
      <dgm:prSet/>
      <dgm:spPr/>
      <dgm:t>
        <a:bodyPr/>
        <a:lstStyle/>
        <a:p>
          <a:endParaRPr lang="en-US"/>
        </a:p>
      </dgm:t>
    </dgm:pt>
    <dgm:pt modelId="{430ED510-613B-4225-9813-6D1390E803B7}" type="sibTrans" cxnId="{C8B4BFD4-200E-40C2-9C19-89967E23C2E4}">
      <dgm:prSet/>
      <dgm:spPr/>
      <dgm:t>
        <a:bodyPr/>
        <a:lstStyle/>
        <a:p>
          <a:endParaRPr lang="en-US"/>
        </a:p>
      </dgm:t>
    </dgm:pt>
    <dgm:pt modelId="{3B0ABB33-BBBA-44DB-91CF-7E014B80B093}">
      <dgm:prSet/>
      <dgm:spPr/>
      <dgm:t>
        <a:bodyPr/>
        <a:lstStyle/>
        <a:p>
          <a:r>
            <a:rPr lang="en-GB" strike="sngStrike" dirty="0" err="1"/>
            <a:t>Keterjangkauan</a:t>
          </a:r>
          <a:r>
            <a:rPr lang="en-GB" strike="sngStrike" dirty="0"/>
            <a:t> </a:t>
          </a:r>
          <a:r>
            <a:rPr lang="en-GB" strike="sngStrike" dirty="0" err="1"/>
            <a:t>harga</a:t>
          </a:r>
          <a:endParaRPr lang="en-GB" strike="sngStrike" dirty="0"/>
        </a:p>
      </dgm:t>
    </dgm:pt>
    <dgm:pt modelId="{D9CCCFDE-F542-4794-94B3-CE6F56954AF6}" type="parTrans" cxnId="{A6572B61-1390-483D-A5B1-6D05414DBB71}">
      <dgm:prSet/>
      <dgm:spPr/>
      <dgm:t>
        <a:bodyPr/>
        <a:lstStyle/>
        <a:p>
          <a:endParaRPr lang="en-US"/>
        </a:p>
      </dgm:t>
    </dgm:pt>
    <dgm:pt modelId="{7B0A33D0-58E5-40A5-A7E8-4BAB1FAC0A2B}" type="sibTrans" cxnId="{A6572B61-1390-483D-A5B1-6D05414DBB71}">
      <dgm:prSet/>
      <dgm:spPr/>
      <dgm:t>
        <a:bodyPr/>
        <a:lstStyle/>
        <a:p>
          <a:endParaRPr lang="en-US"/>
        </a:p>
      </dgm:t>
    </dgm:pt>
    <dgm:pt modelId="{579B4555-5CD9-4316-AE1D-F8DB1E465FAC}">
      <dgm:prSet/>
      <dgm:spPr/>
      <dgm:t>
        <a:bodyPr/>
        <a:lstStyle/>
        <a:p>
          <a:r>
            <a:rPr lang="en-GB" strike="sngStrike" dirty="0" err="1"/>
            <a:t>Keterjangkuan</a:t>
          </a:r>
          <a:r>
            <a:rPr lang="en-GB" strike="sngStrike" dirty="0"/>
            <a:t> </a:t>
          </a:r>
          <a:r>
            <a:rPr lang="en-GB" strike="sngStrike" dirty="0" err="1"/>
            <a:t>fisik</a:t>
          </a:r>
          <a:endParaRPr lang="en-GB" strike="sngStrike" dirty="0"/>
        </a:p>
      </dgm:t>
    </dgm:pt>
    <dgm:pt modelId="{0E56EB83-CBE0-429A-BCBE-979D4F26D4EC}" type="parTrans" cxnId="{59A8B8CC-31F4-41A4-8F28-623E4C78EE47}">
      <dgm:prSet/>
      <dgm:spPr/>
      <dgm:t>
        <a:bodyPr/>
        <a:lstStyle/>
        <a:p>
          <a:endParaRPr lang="en-US"/>
        </a:p>
      </dgm:t>
    </dgm:pt>
    <dgm:pt modelId="{7645BD4B-158F-423E-A78E-F5B95EE60D94}" type="sibTrans" cxnId="{59A8B8CC-31F4-41A4-8F28-623E4C78EE47}">
      <dgm:prSet/>
      <dgm:spPr/>
      <dgm:t>
        <a:bodyPr/>
        <a:lstStyle/>
        <a:p>
          <a:endParaRPr lang="en-US"/>
        </a:p>
      </dgm:t>
    </dgm:pt>
    <dgm:pt modelId="{94467A75-B3C7-4615-BFB1-949B81AD4998}">
      <dgm:prSet/>
      <dgm:spPr/>
      <dgm:t>
        <a:bodyPr/>
        <a:lstStyle/>
        <a:p>
          <a:r>
            <a:rPr lang="en-GB" strike="sngStrike" dirty="0" err="1"/>
            <a:t>Kontinuitas</a:t>
          </a:r>
          <a:endParaRPr lang="en-GB" strike="sngStrike" dirty="0"/>
        </a:p>
      </dgm:t>
    </dgm:pt>
    <dgm:pt modelId="{149F5248-8883-42CD-9FC6-DAC23429F6E1}" type="parTrans" cxnId="{D6AC0119-02C4-4F0B-AAAF-458DD2886A3E}">
      <dgm:prSet/>
      <dgm:spPr/>
      <dgm:t>
        <a:bodyPr/>
        <a:lstStyle/>
        <a:p>
          <a:endParaRPr lang="en-US"/>
        </a:p>
      </dgm:t>
    </dgm:pt>
    <dgm:pt modelId="{30A7968B-0A20-4465-B96D-2DF993D10A0E}" type="sibTrans" cxnId="{D6AC0119-02C4-4F0B-AAAF-458DD2886A3E}">
      <dgm:prSet/>
      <dgm:spPr/>
      <dgm:t>
        <a:bodyPr/>
        <a:lstStyle/>
        <a:p>
          <a:endParaRPr lang="en-US"/>
        </a:p>
      </dgm:t>
    </dgm:pt>
    <dgm:pt modelId="{BE75E7AB-1CFC-41F3-AC9E-56472AD33090}">
      <dgm:prSet/>
      <dgm:spPr/>
      <dgm:t>
        <a:bodyPr/>
        <a:lstStyle/>
        <a:p>
          <a:r>
            <a:rPr lang="en-GB" dirty="0" err="1"/>
            <a:t>Harga</a:t>
          </a:r>
          <a:r>
            <a:rPr lang="en-GB" dirty="0"/>
            <a:t> </a:t>
          </a:r>
          <a:r>
            <a:rPr lang="en-GB" dirty="0" err="1"/>
            <a:t>dan</a:t>
          </a:r>
          <a:r>
            <a:rPr lang="en-GB" dirty="0"/>
            <a:t> </a:t>
          </a:r>
          <a:r>
            <a:rPr lang="en-GB" dirty="0" err="1"/>
            <a:t>keuntungan</a:t>
          </a:r>
          <a:r>
            <a:rPr lang="en-GB" dirty="0"/>
            <a:t> </a:t>
          </a:r>
          <a:r>
            <a:rPr lang="en-GB" dirty="0" err="1"/>
            <a:t>tidak</a:t>
          </a:r>
          <a:r>
            <a:rPr lang="en-GB" dirty="0"/>
            <a:t> </a:t>
          </a:r>
          <a:r>
            <a:rPr lang="en-GB" dirty="0" err="1"/>
            <a:t>diatur</a:t>
          </a:r>
          <a:endParaRPr lang="en-GB" dirty="0"/>
        </a:p>
      </dgm:t>
    </dgm:pt>
    <dgm:pt modelId="{F4E877F8-1877-4876-AF82-B86B33BE2FF9}" type="parTrans" cxnId="{ADDEE5DC-CF4C-4894-987A-F2E037F753A5}">
      <dgm:prSet/>
      <dgm:spPr/>
      <dgm:t>
        <a:bodyPr/>
        <a:lstStyle/>
        <a:p>
          <a:endParaRPr lang="en-US"/>
        </a:p>
      </dgm:t>
    </dgm:pt>
    <dgm:pt modelId="{8CF53B6A-1665-4034-830C-1C9D81061629}" type="sibTrans" cxnId="{ADDEE5DC-CF4C-4894-987A-F2E037F753A5}">
      <dgm:prSet/>
      <dgm:spPr/>
      <dgm:t>
        <a:bodyPr/>
        <a:lstStyle/>
        <a:p>
          <a:endParaRPr lang="en-US"/>
        </a:p>
      </dgm:t>
    </dgm:pt>
    <dgm:pt modelId="{B5C50E21-7863-4414-940F-69A050A73C59}">
      <dgm:prSet/>
      <dgm:spPr/>
      <dgm:t>
        <a:bodyPr/>
        <a:lstStyle/>
        <a:p>
          <a:r>
            <a:rPr lang="en-GB"/>
            <a:t>Tidak ada subsidi silang</a:t>
          </a:r>
          <a:endParaRPr lang="en-GB" dirty="0"/>
        </a:p>
      </dgm:t>
    </dgm:pt>
    <dgm:pt modelId="{470D0547-7996-424E-8701-A96105EAA3E4}" type="parTrans" cxnId="{0B56F7BF-3246-474D-9872-BF3B52194326}">
      <dgm:prSet/>
      <dgm:spPr/>
      <dgm:t>
        <a:bodyPr/>
        <a:lstStyle/>
        <a:p>
          <a:endParaRPr lang="en-US"/>
        </a:p>
      </dgm:t>
    </dgm:pt>
    <dgm:pt modelId="{AECC78B5-4F09-4BC3-A00F-1DB7B02D6997}" type="sibTrans" cxnId="{0B56F7BF-3246-474D-9872-BF3B52194326}">
      <dgm:prSet/>
      <dgm:spPr/>
      <dgm:t>
        <a:bodyPr/>
        <a:lstStyle/>
        <a:p>
          <a:endParaRPr lang="en-US"/>
        </a:p>
      </dgm:t>
    </dgm:pt>
    <dgm:pt modelId="{ADD635F5-150E-41EF-A55B-F9F17F24A75E}">
      <dgm:prSet/>
      <dgm:spPr/>
      <dgm:t>
        <a:bodyPr/>
        <a:lstStyle/>
        <a:p>
          <a:r>
            <a:rPr lang="en-GB"/>
            <a:t>Tidak ada larangan pemutusan</a:t>
          </a:r>
          <a:endParaRPr lang="en-GB" dirty="0"/>
        </a:p>
      </dgm:t>
    </dgm:pt>
    <dgm:pt modelId="{B86A55A7-B5F6-4FF9-B462-E746956C0CA1}" type="parTrans" cxnId="{FA58F09A-47F1-497B-A54C-949927DDFEA5}">
      <dgm:prSet/>
      <dgm:spPr/>
      <dgm:t>
        <a:bodyPr/>
        <a:lstStyle/>
        <a:p>
          <a:endParaRPr lang="en-US"/>
        </a:p>
      </dgm:t>
    </dgm:pt>
    <dgm:pt modelId="{8B880A55-C3F8-4315-BCCA-C71685AED940}" type="sibTrans" cxnId="{FA58F09A-47F1-497B-A54C-949927DDFEA5}">
      <dgm:prSet/>
      <dgm:spPr/>
      <dgm:t>
        <a:bodyPr/>
        <a:lstStyle/>
        <a:p>
          <a:endParaRPr lang="en-US"/>
        </a:p>
      </dgm:t>
    </dgm:pt>
    <dgm:pt modelId="{7053B0E1-29D6-405E-8F7A-720B514261C1}">
      <dgm:prSet/>
      <dgm:spPr/>
      <dgm:t>
        <a:bodyPr/>
        <a:lstStyle/>
        <a:p>
          <a:r>
            <a:rPr lang="en-GB" dirty="0" err="1"/>
            <a:t>Tidak</a:t>
          </a:r>
          <a:r>
            <a:rPr lang="en-GB" dirty="0"/>
            <a:t> </a:t>
          </a:r>
          <a:r>
            <a:rPr lang="en-GB" dirty="0" err="1"/>
            <a:t>ada</a:t>
          </a:r>
          <a:r>
            <a:rPr lang="en-GB" dirty="0"/>
            <a:t> </a:t>
          </a:r>
          <a:r>
            <a:rPr lang="en-GB" dirty="0" err="1"/>
            <a:t>standar</a:t>
          </a:r>
          <a:r>
            <a:rPr lang="en-GB" dirty="0"/>
            <a:t> </a:t>
          </a:r>
          <a:r>
            <a:rPr lang="en-GB" dirty="0" err="1"/>
            <a:t>pelayanan</a:t>
          </a:r>
          <a:r>
            <a:rPr lang="en-GB" dirty="0"/>
            <a:t> minimal</a:t>
          </a:r>
        </a:p>
      </dgm:t>
    </dgm:pt>
    <dgm:pt modelId="{5BCA1EAB-0A89-48BF-80B1-45CA668676E1}" type="parTrans" cxnId="{EF65ED94-5B8F-49A5-A401-D3022E17CFF9}">
      <dgm:prSet/>
      <dgm:spPr/>
      <dgm:t>
        <a:bodyPr/>
        <a:lstStyle/>
        <a:p>
          <a:endParaRPr lang="en-US"/>
        </a:p>
      </dgm:t>
    </dgm:pt>
    <dgm:pt modelId="{CF5A3EE5-F742-4916-9692-B4F91A5A236C}" type="sibTrans" cxnId="{EF65ED94-5B8F-49A5-A401-D3022E17CFF9}">
      <dgm:prSet/>
      <dgm:spPr/>
      <dgm:t>
        <a:bodyPr/>
        <a:lstStyle/>
        <a:p>
          <a:endParaRPr lang="en-US"/>
        </a:p>
      </dgm:t>
    </dgm:pt>
    <dgm:pt modelId="{41047FA9-F251-42AC-AD8E-0803038DE4DA}">
      <dgm:prSet/>
      <dgm:spPr/>
      <dgm:t>
        <a:bodyPr/>
        <a:lstStyle/>
        <a:p>
          <a:r>
            <a:rPr lang="en-GB" b="1" dirty="0" err="1"/>
            <a:t>Konsekuansi</a:t>
          </a:r>
          <a:r>
            <a:rPr lang="en-GB" b="1" dirty="0"/>
            <a:t> </a:t>
          </a:r>
          <a:r>
            <a:rPr lang="en-GB" b="1" dirty="0" err="1"/>
            <a:t>Negatif</a:t>
          </a:r>
          <a:endParaRPr lang="en-GB" dirty="0"/>
        </a:p>
      </dgm:t>
    </dgm:pt>
    <dgm:pt modelId="{15870D16-C202-4905-842C-3AB3DC466EDD}" type="parTrans" cxnId="{6AFC8D83-4820-45AC-947E-77318FC6AAFD}">
      <dgm:prSet/>
      <dgm:spPr/>
      <dgm:t>
        <a:bodyPr/>
        <a:lstStyle/>
        <a:p>
          <a:endParaRPr lang="en-US"/>
        </a:p>
      </dgm:t>
    </dgm:pt>
    <dgm:pt modelId="{72317C99-55D7-49C4-9AF6-0E18C8CFA9FA}" type="sibTrans" cxnId="{6AFC8D83-4820-45AC-947E-77318FC6AAFD}">
      <dgm:prSet/>
      <dgm:spPr/>
      <dgm:t>
        <a:bodyPr/>
        <a:lstStyle/>
        <a:p>
          <a:endParaRPr lang="en-US"/>
        </a:p>
      </dgm:t>
    </dgm:pt>
    <dgm:pt modelId="{4D0CB305-479F-4B02-B13E-EF4C11FF4AD2}">
      <dgm:prSet/>
      <dgm:spPr/>
      <dgm:t>
        <a:bodyPr/>
        <a:lstStyle/>
        <a:p>
          <a:r>
            <a:rPr lang="en-GB" dirty="0"/>
            <a:t>Under investment</a:t>
          </a:r>
          <a:endParaRPr lang="en-US" dirty="0"/>
        </a:p>
      </dgm:t>
    </dgm:pt>
    <dgm:pt modelId="{B4885F10-4A75-46A2-AA78-2EDBCFA2E9ED}" type="parTrans" cxnId="{A4956041-532E-44EB-A21D-AC4AD0473540}">
      <dgm:prSet/>
      <dgm:spPr/>
      <dgm:t>
        <a:bodyPr/>
        <a:lstStyle/>
        <a:p>
          <a:endParaRPr lang="en-US"/>
        </a:p>
      </dgm:t>
    </dgm:pt>
    <dgm:pt modelId="{675EFD6A-D16C-4EF0-AB41-A296358FEEA9}" type="sibTrans" cxnId="{A4956041-532E-44EB-A21D-AC4AD0473540}">
      <dgm:prSet/>
      <dgm:spPr/>
      <dgm:t>
        <a:bodyPr/>
        <a:lstStyle/>
        <a:p>
          <a:endParaRPr lang="en-US"/>
        </a:p>
      </dgm:t>
    </dgm:pt>
    <dgm:pt modelId="{A577DF30-8020-49FD-8B35-9F9FF0E068DC}">
      <dgm:prSet/>
      <dgm:spPr/>
      <dgm:t>
        <a:bodyPr/>
        <a:lstStyle/>
        <a:p>
          <a:r>
            <a:rPr lang="en-GB" dirty="0" err="1"/>
            <a:t>Proliferasi</a:t>
          </a:r>
          <a:r>
            <a:rPr lang="en-GB" dirty="0"/>
            <a:t> </a:t>
          </a:r>
          <a:r>
            <a:rPr lang="en-GB" dirty="0" err="1"/>
            <a:t>sampah</a:t>
          </a:r>
          <a:r>
            <a:rPr lang="en-GB" dirty="0"/>
            <a:t> </a:t>
          </a:r>
          <a:r>
            <a:rPr lang="en-GB" dirty="0" err="1"/>
            <a:t>plastik</a:t>
          </a:r>
          <a:endParaRPr lang="en-US" dirty="0"/>
        </a:p>
      </dgm:t>
    </dgm:pt>
    <dgm:pt modelId="{48F76362-B806-449D-9236-1717E41C3C63}" type="parTrans" cxnId="{429563C2-8C3C-4A24-A7C0-67A1D4A289E7}">
      <dgm:prSet/>
      <dgm:spPr/>
      <dgm:t>
        <a:bodyPr/>
        <a:lstStyle/>
        <a:p>
          <a:endParaRPr lang="en-US"/>
        </a:p>
      </dgm:t>
    </dgm:pt>
    <dgm:pt modelId="{205F3F5B-0AF1-416A-8530-8461883F3CDC}" type="sibTrans" cxnId="{429563C2-8C3C-4A24-A7C0-67A1D4A289E7}">
      <dgm:prSet/>
      <dgm:spPr/>
      <dgm:t>
        <a:bodyPr/>
        <a:lstStyle/>
        <a:p>
          <a:endParaRPr lang="en-US"/>
        </a:p>
      </dgm:t>
    </dgm:pt>
    <dgm:pt modelId="{551C333A-CE8D-4890-8B3F-1402168CB1B2}" type="pres">
      <dgm:prSet presAssocID="{CA68CA63-D75A-4F71-A31B-66A9122D7740}" presName="Name0" presStyleCnt="0">
        <dgm:presLayoutVars>
          <dgm:dir/>
          <dgm:animLvl val="lvl"/>
          <dgm:resizeHandles val="exact"/>
        </dgm:presLayoutVars>
      </dgm:prSet>
      <dgm:spPr/>
    </dgm:pt>
    <dgm:pt modelId="{B91758C6-8481-48F0-9FCF-614A7EF98BBF}" type="pres">
      <dgm:prSet presAssocID="{04CD2E7C-A60C-4698-B17B-3D6F3FED7438}" presName="composite" presStyleCnt="0"/>
      <dgm:spPr/>
    </dgm:pt>
    <dgm:pt modelId="{A3A451AF-B58F-40D4-A2B6-192D9DFE12EB}" type="pres">
      <dgm:prSet presAssocID="{04CD2E7C-A60C-4698-B17B-3D6F3FED7438}" presName="parTx" presStyleLbl="alignNode1" presStyleIdx="0" presStyleCnt="4">
        <dgm:presLayoutVars>
          <dgm:chMax val="0"/>
          <dgm:chPref val="0"/>
          <dgm:bulletEnabled val="1"/>
        </dgm:presLayoutVars>
      </dgm:prSet>
      <dgm:spPr/>
    </dgm:pt>
    <dgm:pt modelId="{8DB5B95E-F04E-4C2A-BAEB-8E57F31E6E74}" type="pres">
      <dgm:prSet presAssocID="{04CD2E7C-A60C-4698-B17B-3D6F3FED7438}" presName="desTx" presStyleLbl="alignAccFollowNode1" presStyleIdx="0" presStyleCnt="4">
        <dgm:presLayoutVars>
          <dgm:bulletEnabled val="1"/>
        </dgm:presLayoutVars>
      </dgm:prSet>
      <dgm:spPr/>
    </dgm:pt>
    <dgm:pt modelId="{92D48622-E6F9-4E0A-9811-8C79348B647F}" type="pres">
      <dgm:prSet presAssocID="{0B20CA48-6D1A-42EA-99BD-C7120EFA9135}" presName="space" presStyleCnt="0"/>
      <dgm:spPr/>
    </dgm:pt>
    <dgm:pt modelId="{6EC2A666-62AD-48A5-8307-4352EA2D2EC1}" type="pres">
      <dgm:prSet presAssocID="{2EFF668B-E02C-4420-9A0B-F7C387C3993F}" presName="composite" presStyleCnt="0"/>
      <dgm:spPr/>
    </dgm:pt>
    <dgm:pt modelId="{C64ED52B-C3DA-45A4-AF53-B5CFEAF8974A}" type="pres">
      <dgm:prSet presAssocID="{2EFF668B-E02C-4420-9A0B-F7C387C3993F}" presName="parTx" presStyleLbl="alignNode1" presStyleIdx="1" presStyleCnt="4">
        <dgm:presLayoutVars>
          <dgm:chMax val="0"/>
          <dgm:chPref val="0"/>
          <dgm:bulletEnabled val="1"/>
        </dgm:presLayoutVars>
      </dgm:prSet>
      <dgm:spPr/>
    </dgm:pt>
    <dgm:pt modelId="{3DE79A54-A1DD-4F72-A715-5E078A2AAED0}" type="pres">
      <dgm:prSet presAssocID="{2EFF668B-E02C-4420-9A0B-F7C387C3993F}" presName="desTx" presStyleLbl="alignAccFollowNode1" presStyleIdx="1" presStyleCnt="4">
        <dgm:presLayoutVars>
          <dgm:bulletEnabled val="1"/>
        </dgm:presLayoutVars>
      </dgm:prSet>
      <dgm:spPr/>
    </dgm:pt>
    <dgm:pt modelId="{333E2725-C149-4D3B-A7F6-5F1A533D3DC0}" type="pres">
      <dgm:prSet presAssocID="{41D1936D-6C21-44AF-85EE-85285D3B6A28}" presName="space" presStyleCnt="0"/>
      <dgm:spPr/>
    </dgm:pt>
    <dgm:pt modelId="{F67C0576-5A66-46A7-B3F1-D8501AE2C4EF}" type="pres">
      <dgm:prSet presAssocID="{16E015B5-A0BE-4F76-8F47-434209DB72C7}" presName="composite" presStyleCnt="0"/>
      <dgm:spPr/>
    </dgm:pt>
    <dgm:pt modelId="{25210E6C-5EB3-475A-AD28-D1ACDBD50498}" type="pres">
      <dgm:prSet presAssocID="{16E015B5-A0BE-4F76-8F47-434209DB72C7}" presName="parTx" presStyleLbl="alignNode1" presStyleIdx="2" presStyleCnt="4">
        <dgm:presLayoutVars>
          <dgm:chMax val="0"/>
          <dgm:chPref val="0"/>
          <dgm:bulletEnabled val="1"/>
        </dgm:presLayoutVars>
      </dgm:prSet>
      <dgm:spPr/>
    </dgm:pt>
    <dgm:pt modelId="{5232A50F-66CF-43F7-963C-ABCC929A976D}" type="pres">
      <dgm:prSet presAssocID="{16E015B5-A0BE-4F76-8F47-434209DB72C7}" presName="desTx" presStyleLbl="alignAccFollowNode1" presStyleIdx="2" presStyleCnt="4">
        <dgm:presLayoutVars>
          <dgm:bulletEnabled val="1"/>
        </dgm:presLayoutVars>
      </dgm:prSet>
      <dgm:spPr/>
    </dgm:pt>
    <dgm:pt modelId="{885A647B-D396-48B4-A3E2-23CCCF23B0A7}" type="pres">
      <dgm:prSet presAssocID="{234478CC-10D0-4BC6-AD5C-26D753325066}" presName="space" presStyleCnt="0"/>
      <dgm:spPr/>
    </dgm:pt>
    <dgm:pt modelId="{7A178392-ECED-4B0C-A83C-5FE4A5DE0800}" type="pres">
      <dgm:prSet presAssocID="{41047FA9-F251-42AC-AD8E-0803038DE4DA}" presName="composite" presStyleCnt="0"/>
      <dgm:spPr/>
    </dgm:pt>
    <dgm:pt modelId="{8491EC1A-F8B1-439E-94C5-9A5E81AB7F17}" type="pres">
      <dgm:prSet presAssocID="{41047FA9-F251-42AC-AD8E-0803038DE4DA}" presName="parTx" presStyleLbl="alignNode1" presStyleIdx="3" presStyleCnt="4">
        <dgm:presLayoutVars>
          <dgm:chMax val="0"/>
          <dgm:chPref val="0"/>
          <dgm:bulletEnabled val="1"/>
        </dgm:presLayoutVars>
      </dgm:prSet>
      <dgm:spPr/>
    </dgm:pt>
    <dgm:pt modelId="{91A90EBA-9310-4528-89AB-3D0EEF87099D}" type="pres">
      <dgm:prSet presAssocID="{41047FA9-F251-42AC-AD8E-0803038DE4DA}" presName="desTx" presStyleLbl="alignAccFollowNode1" presStyleIdx="3" presStyleCnt="4">
        <dgm:presLayoutVars>
          <dgm:bulletEnabled val="1"/>
        </dgm:presLayoutVars>
      </dgm:prSet>
      <dgm:spPr/>
    </dgm:pt>
  </dgm:ptLst>
  <dgm:cxnLst>
    <dgm:cxn modelId="{1C342308-2C44-4476-B875-BD588843E2B3}" type="presOf" srcId="{A577DF30-8020-49FD-8B35-9F9FF0E068DC}" destId="{91A90EBA-9310-4528-89AB-3D0EEF87099D}" srcOrd="0" destOrd="1" presId="urn:microsoft.com/office/officeart/2005/8/layout/hList1"/>
    <dgm:cxn modelId="{D667500E-F646-4DA4-9DE0-A77781A72ECB}" srcId="{2EFF668B-E02C-4420-9A0B-F7C387C3993F}" destId="{84CF5947-419F-4AD8-B834-507B4E7835A1}" srcOrd="0" destOrd="0" parTransId="{09330C34-7C30-4A7D-ADB5-0764C299BBA2}" sibTransId="{32CBEE6C-DB21-42FC-BCC9-EDA8905B6BF4}"/>
    <dgm:cxn modelId="{D6AC0119-02C4-4F0B-AAAF-458DD2886A3E}" srcId="{2EFF668B-E02C-4420-9A0B-F7C387C3993F}" destId="{94467A75-B3C7-4615-BFB1-949B81AD4998}" srcOrd="4" destOrd="0" parTransId="{149F5248-8883-42CD-9FC6-DAC23429F6E1}" sibTransId="{30A7968B-0A20-4465-B96D-2DF993D10A0E}"/>
    <dgm:cxn modelId="{C02EB31A-ECC6-4351-977D-7FB95207A3A0}" type="presOf" srcId="{B5C50E21-7863-4414-940F-69A050A73C59}" destId="{5232A50F-66CF-43F7-963C-ABCC929A976D}" srcOrd="0" destOrd="2" presId="urn:microsoft.com/office/officeart/2005/8/layout/hList1"/>
    <dgm:cxn modelId="{C2020621-D9DD-441E-9B67-3714B8FDF2F9}" type="presOf" srcId="{ADD635F5-150E-41EF-A55B-F9F17F24A75E}" destId="{5232A50F-66CF-43F7-963C-ABCC929A976D}" srcOrd="0" destOrd="3" presId="urn:microsoft.com/office/officeart/2005/8/layout/hList1"/>
    <dgm:cxn modelId="{736F2726-82E4-4A33-BC28-E62443ED8A5A}" type="presOf" srcId="{41047FA9-F251-42AC-AD8E-0803038DE4DA}" destId="{8491EC1A-F8B1-439E-94C5-9A5E81AB7F17}" srcOrd="0" destOrd="0" presId="urn:microsoft.com/office/officeart/2005/8/layout/hList1"/>
    <dgm:cxn modelId="{93C48C2D-3437-453D-AC85-6830DBF4079F}" type="presOf" srcId="{94467A75-B3C7-4615-BFB1-949B81AD4998}" destId="{3DE79A54-A1DD-4F72-A715-5E078A2AAED0}" srcOrd="0" destOrd="4" presId="urn:microsoft.com/office/officeart/2005/8/layout/hList1"/>
    <dgm:cxn modelId="{A76EBF33-DD32-466E-AAAB-0EEED357E7D7}" type="presOf" srcId="{A7FD29A1-4380-40CE-A0B5-8A2E7F974402}" destId="{5232A50F-66CF-43F7-963C-ABCC929A976D}" srcOrd="0" destOrd="0" presId="urn:microsoft.com/office/officeart/2005/8/layout/hList1"/>
    <dgm:cxn modelId="{A6572B61-1390-483D-A5B1-6D05414DBB71}" srcId="{2EFF668B-E02C-4420-9A0B-F7C387C3993F}" destId="{3B0ABB33-BBBA-44DB-91CF-7E014B80B093}" srcOrd="2" destOrd="0" parTransId="{D9CCCFDE-F542-4794-94B3-CE6F56954AF6}" sibTransId="{7B0A33D0-58E5-40A5-A7E8-4BAB1FAC0A2B}"/>
    <dgm:cxn modelId="{A4956041-532E-44EB-A21D-AC4AD0473540}" srcId="{41047FA9-F251-42AC-AD8E-0803038DE4DA}" destId="{4D0CB305-479F-4B02-B13E-EF4C11FF4AD2}" srcOrd="0" destOrd="0" parTransId="{B4885F10-4A75-46A2-AA78-2EDBCFA2E9ED}" sibTransId="{675EFD6A-D16C-4EF0-AB41-A296358FEEA9}"/>
    <dgm:cxn modelId="{66B06262-0FBF-4722-B5D4-95FF164D40E1}" type="presOf" srcId="{FF42C8E9-3409-4F82-A503-03E60F6B1ABD}" destId="{8DB5B95E-F04E-4C2A-BAEB-8E57F31E6E74}" srcOrd="0" destOrd="1" presId="urn:microsoft.com/office/officeart/2005/8/layout/hList1"/>
    <dgm:cxn modelId="{8DABB549-4465-48BB-94D0-18E13D7E8E31}" srcId="{04CD2E7C-A60C-4698-B17B-3D6F3FED7438}" destId="{FF42C8E9-3409-4F82-A503-03E60F6B1ABD}" srcOrd="1" destOrd="0" parTransId="{05E7CE90-482F-4C23-A55C-38E4708A3CCA}" sibTransId="{B66C5A70-96A9-4FFC-BEA2-EAA0E36CB31A}"/>
    <dgm:cxn modelId="{60616E4D-E940-4CFC-B48E-3F3039A7197D}" type="presOf" srcId="{16E015B5-A0BE-4F76-8F47-434209DB72C7}" destId="{25210E6C-5EB3-475A-AD28-D1ACDBD50498}" srcOrd="0" destOrd="0" presId="urn:microsoft.com/office/officeart/2005/8/layout/hList1"/>
    <dgm:cxn modelId="{9F602D50-35DB-44DD-90AC-F200DD4784E2}" type="presOf" srcId="{4D0CB305-479F-4B02-B13E-EF4C11FF4AD2}" destId="{91A90EBA-9310-4528-89AB-3D0EEF87099D}" srcOrd="0" destOrd="0" presId="urn:microsoft.com/office/officeart/2005/8/layout/hList1"/>
    <dgm:cxn modelId="{99F23453-C8B9-442E-A87D-E00A3F1DC727}" type="presOf" srcId="{3B0ABB33-BBBA-44DB-91CF-7E014B80B093}" destId="{3DE79A54-A1DD-4F72-A715-5E078A2AAED0}" srcOrd="0" destOrd="2" presId="urn:microsoft.com/office/officeart/2005/8/layout/hList1"/>
    <dgm:cxn modelId="{2ED2A853-69A6-47E7-97FC-1E32681CEDA0}" type="presOf" srcId="{04CD2E7C-A60C-4698-B17B-3D6F3FED7438}" destId="{A3A451AF-B58F-40D4-A2B6-192D9DFE12EB}" srcOrd="0" destOrd="0" presId="urn:microsoft.com/office/officeart/2005/8/layout/hList1"/>
    <dgm:cxn modelId="{DB13A479-D434-44B2-8DC7-0821DF72EE0E}" type="presOf" srcId="{7053B0E1-29D6-405E-8F7A-720B514261C1}" destId="{5232A50F-66CF-43F7-963C-ABCC929A976D}" srcOrd="0" destOrd="4" presId="urn:microsoft.com/office/officeart/2005/8/layout/hList1"/>
    <dgm:cxn modelId="{6939EF79-5226-4F7C-8358-02B1EB0E0553}" type="presOf" srcId="{CA68CA63-D75A-4F71-A31B-66A9122D7740}" destId="{551C333A-CE8D-4890-8B3F-1402168CB1B2}" srcOrd="0" destOrd="0" presId="urn:microsoft.com/office/officeart/2005/8/layout/hList1"/>
    <dgm:cxn modelId="{6AFC8D83-4820-45AC-947E-77318FC6AAFD}" srcId="{CA68CA63-D75A-4F71-A31B-66A9122D7740}" destId="{41047FA9-F251-42AC-AD8E-0803038DE4DA}" srcOrd="3" destOrd="0" parTransId="{15870D16-C202-4905-842C-3AB3DC466EDD}" sibTransId="{72317C99-55D7-49C4-9AF6-0E18C8CFA9FA}"/>
    <dgm:cxn modelId="{D600BE8F-1EEA-4A7F-A21B-B873506B2A0E}" type="presOf" srcId="{6E1C2186-3248-4418-80A0-2DBA4E4D07AF}" destId="{8DB5B95E-F04E-4C2A-BAEB-8E57F31E6E74}" srcOrd="0" destOrd="0" presId="urn:microsoft.com/office/officeart/2005/8/layout/hList1"/>
    <dgm:cxn modelId="{EF65ED94-5B8F-49A5-A401-D3022E17CFF9}" srcId="{16E015B5-A0BE-4F76-8F47-434209DB72C7}" destId="{7053B0E1-29D6-405E-8F7A-720B514261C1}" srcOrd="4" destOrd="0" parTransId="{5BCA1EAB-0A89-48BF-80B1-45CA668676E1}" sibTransId="{CF5A3EE5-F742-4916-9692-B4F91A5A236C}"/>
    <dgm:cxn modelId="{9635AC97-2771-48FC-9134-90B7CF8E9AD7}" type="presOf" srcId="{DD3B0D2D-1BD2-4FA8-BBE1-1CA80F94EF47}" destId="{8DB5B95E-F04E-4C2A-BAEB-8E57F31E6E74}" srcOrd="0" destOrd="2" presId="urn:microsoft.com/office/officeart/2005/8/layout/hList1"/>
    <dgm:cxn modelId="{FA58F09A-47F1-497B-A54C-949927DDFEA5}" srcId="{16E015B5-A0BE-4F76-8F47-434209DB72C7}" destId="{ADD635F5-150E-41EF-A55B-F9F17F24A75E}" srcOrd="3" destOrd="0" parTransId="{B86A55A7-B5F6-4FF9-B462-E746956C0CA1}" sibTransId="{8B880A55-C3F8-4315-BCCA-C71685AED940}"/>
    <dgm:cxn modelId="{0948B79B-833A-4ED3-9CAE-B33A19E4543C}" srcId="{CA68CA63-D75A-4F71-A31B-66A9122D7740}" destId="{04CD2E7C-A60C-4698-B17B-3D6F3FED7438}" srcOrd="0" destOrd="0" parTransId="{194A00C9-8243-4EBE-879A-13FA34D68290}" sibTransId="{0B20CA48-6D1A-42EA-99BD-C7120EFA9135}"/>
    <dgm:cxn modelId="{82B1599E-6DC1-4475-90A3-383DF7D04F2C}" srcId="{16E015B5-A0BE-4F76-8F47-434209DB72C7}" destId="{A7FD29A1-4380-40CE-A0B5-8A2E7F974402}" srcOrd="0" destOrd="0" parTransId="{B2C54CD8-B2F4-4886-9D43-D922609B6806}" sibTransId="{469DAA39-8210-41E5-B86A-86C3061537A3}"/>
    <dgm:cxn modelId="{C4B2DAAD-463D-44DE-9625-7A77780C5ADA}" srcId="{CA68CA63-D75A-4F71-A31B-66A9122D7740}" destId="{2EFF668B-E02C-4420-9A0B-F7C387C3993F}" srcOrd="1" destOrd="0" parTransId="{D36AFC2C-B5F6-41B1-ADBE-8E1A2F9C7F06}" sibTransId="{41D1936D-6C21-44AF-85EE-85285D3B6A28}"/>
    <dgm:cxn modelId="{25FB31BB-07C0-4AE0-8455-E8DB9073161F}" srcId="{04CD2E7C-A60C-4698-B17B-3D6F3FED7438}" destId="{DD3B0D2D-1BD2-4FA8-BBE1-1CA80F94EF47}" srcOrd="2" destOrd="0" parTransId="{83FC4E51-B675-450B-A94E-5E2D0493952C}" sibTransId="{291F20CB-ACC7-45C9-8CA7-64511AB079CD}"/>
    <dgm:cxn modelId="{0B56F7BF-3246-474D-9872-BF3B52194326}" srcId="{16E015B5-A0BE-4F76-8F47-434209DB72C7}" destId="{B5C50E21-7863-4414-940F-69A050A73C59}" srcOrd="2" destOrd="0" parTransId="{470D0547-7996-424E-8701-A96105EAA3E4}" sibTransId="{AECC78B5-4F09-4BC3-A00F-1DB7B02D6997}"/>
    <dgm:cxn modelId="{0CED8CC0-CF12-4008-8150-C115B4E6B965}" type="presOf" srcId="{579B4555-5CD9-4316-AE1D-F8DB1E465FAC}" destId="{3DE79A54-A1DD-4F72-A715-5E078A2AAED0}" srcOrd="0" destOrd="3" presId="urn:microsoft.com/office/officeart/2005/8/layout/hList1"/>
    <dgm:cxn modelId="{429563C2-8C3C-4A24-A7C0-67A1D4A289E7}" srcId="{41047FA9-F251-42AC-AD8E-0803038DE4DA}" destId="{A577DF30-8020-49FD-8B35-9F9FF0E068DC}" srcOrd="1" destOrd="0" parTransId="{48F76362-B806-449D-9236-1717E41C3C63}" sibTransId="{205F3F5B-0AF1-416A-8530-8461883F3CDC}"/>
    <dgm:cxn modelId="{59A8B8CC-31F4-41A4-8F28-623E4C78EE47}" srcId="{2EFF668B-E02C-4420-9A0B-F7C387C3993F}" destId="{579B4555-5CD9-4316-AE1D-F8DB1E465FAC}" srcOrd="3" destOrd="0" parTransId="{0E56EB83-CBE0-429A-BCBE-979D4F26D4EC}" sibTransId="{7645BD4B-158F-423E-A78E-F5B95EE60D94}"/>
    <dgm:cxn modelId="{C0049BD0-3D5C-48A6-B5C0-E1AF814589BA}" srcId="{CA68CA63-D75A-4F71-A31B-66A9122D7740}" destId="{16E015B5-A0BE-4F76-8F47-434209DB72C7}" srcOrd="2" destOrd="0" parTransId="{513EFC8E-E7DB-45BF-B4B8-A3C0D4FF5813}" sibTransId="{234478CC-10D0-4BC6-AD5C-26D753325066}"/>
    <dgm:cxn modelId="{8A5859D3-8C5D-4B9E-9C3F-AA22DE3CF504}" type="presOf" srcId="{2EFF668B-E02C-4420-9A0B-F7C387C3993F}" destId="{C64ED52B-C3DA-45A4-AF53-B5CFEAF8974A}" srcOrd="0" destOrd="0" presId="urn:microsoft.com/office/officeart/2005/8/layout/hList1"/>
    <dgm:cxn modelId="{C8B4BFD4-200E-40C2-9C19-89967E23C2E4}" srcId="{2EFF668B-E02C-4420-9A0B-F7C387C3993F}" destId="{E5784048-84B3-45BD-A8B6-7222746B7D24}" srcOrd="1" destOrd="0" parTransId="{F7E00260-0CF1-4326-BA6F-DA3702E98CF7}" sibTransId="{430ED510-613B-4225-9813-6D1390E803B7}"/>
    <dgm:cxn modelId="{D13DECDB-ECE9-4CD2-8A06-22C5F2D271F0}" type="presOf" srcId="{84CF5947-419F-4AD8-B834-507B4E7835A1}" destId="{3DE79A54-A1DD-4F72-A715-5E078A2AAED0}" srcOrd="0" destOrd="0" presId="urn:microsoft.com/office/officeart/2005/8/layout/hList1"/>
    <dgm:cxn modelId="{ADDEE5DC-CF4C-4894-987A-F2E037F753A5}" srcId="{16E015B5-A0BE-4F76-8F47-434209DB72C7}" destId="{BE75E7AB-1CFC-41F3-AC9E-56472AD33090}" srcOrd="1" destOrd="0" parTransId="{F4E877F8-1877-4876-AF82-B86B33BE2FF9}" sibTransId="{8CF53B6A-1665-4034-830C-1C9D81061629}"/>
    <dgm:cxn modelId="{70B860E1-E4BB-483F-8D7C-6183A469DE63}" type="presOf" srcId="{E5784048-84B3-45BD-A8B6-7222746B7D24}" destId="{3DE79A54-A1DD-4F72-A715-5E078A2AAED0}" srcOrd="0" destOrd="1" presId="urn:microsoft.com/office/officeart/2005/8/layout/hList1"/>
    <dgm:cxn modelId="{9B8605F3-F173-427A-8F3E-C51411D7BBCC}" type="presOf" srcId="{BE75E7AB-1CFC-41F3-AC9E-56472AD33090}" destId="{5232A50F-66CF-43F7-963C-ABCC929A976D}" srcOrd="0" destOrd="1" presId="urn:microsoft.com/office/officeart/2005/8/layout/hList1"/>
    <dgm:cxn modelId="{E4E241F7-9A35-4AD2-BEA7-36F6185FF2DA}" srcId="{04CD2E7C-A60C-4698-B17B-3D6F3FED7438}" destId="{6E1C2186-3248-4418-80A0-2DBA4E4D07AF}" srcOrd="0" destOrd="0" parTransId="{9A2B8FCB-BFD8-42B2-9EFC-581E290994E8}" sibTransId="{BB0645A3-6AA7-49CA-B518-97C588A89622}"/>
    <dgm:cxn modelId="{3E9B4073-5DF7-4411-91A4-6B8EB5E0105E}" type="presParOf" srcId="{551C333A-CE8D-4890-8B3F-1402168CB1B2}" destId="{B91758C6-8481-48F0-9FCF-614A7EF98BBF}" srcOrd="0" destOrd="0" presId="urn:microsoft.com/office/officeart/2005/8/layout/hList1"/>
    <dgm:cxn modelId="{0B41506C-F0C3-43FD-BD91-DA2E9CA8C60B}" type="presParOf" srcId="{B91758C6-8481-48F0-9FCF-614A7EF98BBF}" destId="{A3A451AF-B58F-40D4-A2B6-192D9DFE12EB}" srcOrd="0" destOrd="0" presId="urn:microsoft.com/office/officeart/2005/8/layout/hList1"/>
    <dgm:cxn modelId="{E3540780-CE9C-46B5-9E02-8A20553A7628}" type="presParOf" srcId="{B91758C6-8481-48F0-9FCF-614A7EF98BBF}" destId="{8DB5B95E-F04E-4C2A-BAEB-8E57F31E6E74}" srcOrd="1" destOrd="0" presId="urn:microsoft.com/office/officeart/2005/8/layout/hList1"/>
    <dgm:cxn modelId="{78908606-C2CD-49BD-93C6-52BCE1D9E835}" type="presParOf" srcId="{551C333A-CE8D-4890-8B3F-1402168CB1B2}" destId="{92D48622-E6F9-4E0A-9811-8C79348B647F}" srcOrd="1" destOrd="0" presId="urn:microsoft.com/office/officeart/2005/8/layout/hList1"/>
    <dgm:cxn modelId="{2CC53565-0172-4CE1-8C0A-F04440F69296}" type="presParOf" srcId="{551C333A-CE8D-4890-8B3F-1402168CB1B2}" destId="{6EC2A666-62AD-48A5-8307-4352EA2D2EC1}" srcOrd="2" destOrd="0" presId="urn:microsoft.com/office/officeart/2005/8/layout/hList1"/>
    <dgm:cxn modelId="{B9AFF73B-2EF3-4EA0-8059-C7C7F783C889}" type="presParOf" srcId="{6EC2A666-62AD-48A5-8307-4352EA2D2EC1}" destId="{C64ED52B-C3DA-45A4-AF53-B5CFEAF8974A}" srcOrd="0" destOrd="0" presId="urn:microsoft.com/office/officeart/2005/8/layout/hList1"/>
    <dgm:cxn modelId="{BB4D352B-2EE7-4E67-AD7B-053EA9FE5243}" type="presParOf" srcId="{6EC2A666-62AD-48A5-8307-4352EA2D2EC1}" destId="{3DE79A54-A1DD-4F72-A715-5E078A2AAED0}" srcOrd="1" destOrd="0" presId="urn:microsoft.com/office/officeart/2005/8/layout/hList1"/>
    <dgm:cxn modelId="{801ABCB0-71A0-4713-A468-AAF5E007D214}" type="presParOf" srcId="{551C333A-CE8D-4890-8B3F-1402168CB1B2}" destId="{333E2725-C149-4D3B-A7F6-5F1A533D3DC0}" srcOrd="3" destOrd="0" presId="urn:microsoft.com/office/officeart/2005/8/layout/hList1"/>
    <dgm:cxn modelId="{D906A5F3-F412-4152-97EA-C8DCA0C0776A}" type="presParOf" srcId="{551C333A-CE8D-4890-8B3F-1402168CB1B2}" destId="{F67C0576-5A66-46A7-B3F1-D8501AE2C4EF}" srcOrd="4" destOrd="0" presId="urn:microsoft.com/office/officeart/2005/8/layout/hList1"/>
    <dgm:cxn modelId="{CDCC6450-D4BA-411B-AC1D-A06D990278DD}" type="presParOf" srcId="{F67C0576-5A66-46A7-B3F1-D8501AE2C4EF}" destId="{25210E6C-5EB3-475A-AD28-D1ACDBD50498}" srcOrd="0" destOrd="0" presId="urn:microsoft.com/office/officeart/2005/8/layout/hList1"/>
    <dgm:cxn modelId="{1A935A8D-AFB2-4AE6-BA7C-ADD2F252AD0B}" type="presParOf" srcId="{F67C0576-5A66-46A7-B3F1-D8501AE2C4EF}" destId="{5232A50F-66CF-43F7-963C-ABCC929A976D}" srcOrd="1" destOrd="0" presId="urn:microsoft.com/office/officeart/2005/8/layout/hList1"/>
    <dgm:cxn modelId="{7F052721-8B14-465B-8CC2-BF6C39B34C3D}" type="presParOf" srcId="{551C333A-CE8D-4890-8B3F-1402168CB1B2}" destId="{885A647B-D396-48B4-A3E2-23CCCF23B0A7}" srcOrd="5" destOrd="0" presId="urn:microsoft.com/office/officeart/2005/8/layout/hList1"/>
    <dgm:cxn modelId="{9E4F5237-85F3-4BF5-A5AF-AFEA8DD79595}" type="presParOf" srcId="{551C333A-CE8D-4890-8B3F-1402168CB1B2}" destId="{7A178392-ECED-4B0C-A83C-5FE4A5DE0800}" srcOrd="6" destOrd="0" presId="urn:microsoft.com/office/officeart/2005/8/layout/hList1"/>
    <dgm:cxn modelId="{F5133A26-4829-4C7B-8DBB-539EBB6A6D64}" type="presParOf" srcId="{7A178392-ECED-4B0C-A83C-5FE4A5DE0800}" destId="{8491EC1A-F8B1-439E-94C5-9A5E81AB7F17}" srcOrd="0" destOrd="0" presId="urn:microsoft.com/office/officeart/2005/8/layout/hList1"/>
    <dgm:cxn modelId="{83500BF4-E5B3-49BE-A411-0E5DE987F52F}" type="presParOf" srcId="{7A178392-ECED-4B0C-A83C-5FE4A5DE0800}" destId="{91A90EBA-9310-4528-89AB-3D0EEF87099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ED3494-5461-49F7-B022-765EDFB5A7BB}" type="doc">
      <dgm:prSet loTypeId="urn:microsoft.com/office/officeart/2005/8/layout/vList2" loCatId="list" qsTypeId="urn:microsoft.com/office/officeart/2005/8/quickstyle/simple4" qsCatId="simple" csTypeId="urn:microsoft.com/office/officeart/2005/8/colors/colorful5" csCatId="colorful" phldr="1"/>
      <dgm:spPr/>
    </dgm:pt>
    <dgm:pt modelId="{79982503-0A61-4723-89B3-9D30245E7DC7}">
      <dgm:prSet phldrT="[Text]" custT="1"/>
      <dgm:spPr/>
      <dgm:t>
        <a:bodyPr/>
        <a:lstStyle/>
        <a:p>
          <a:pPr algn="l"/>
          <a:r>
            <a:rPr lang="en-GB" sz="2800" dirty="0" err="1">
              <a:latin typeface="Arial" pitchFamily="34" charset="0"/>
              <a:cs typeface="Arial" pitchFamily="34" charset="0"/>
            </a:rPr>
            <a:t>Yayasan</a:t>
          </a:r>
          <a:r>
            <a:rPr lang="en-GB" sz="2800" dirty="0">
              <a:latin typeface="Arial" pitchFamily="34" charset="0"/>
              <a:cs typeface="Arial" pitchFamily="34" charset="0"/>
            </a:rPr>
            <a:t>, </a:t>
          </a:r>
          <a:r>
            <a:rPr lang="en-GB" sz="2800" dirty="0" err="1">
              <a:latin typeface="Arial" pitchFamily="34" charset="0"/>
              <a:cs typeface="Arial" pitchFamily="34" charset="0"/>
            </a:rPr>
            <a:t>Koperasi</a:t>
          </a:r>
          <a:r>
            <a:rPr lang="en-GB" sz="2800" dirty="0">
              <a:latin typeface="Arial" pitchFamily="34" charset="0"/>
              <a:cs typeface="Arial" pitchFamily="34" charset="0"/>
            </a:rPr>
            <a:t>, </a:t>
          </a:r>
          <a:r>
            <a:rPr lang="en-GB" sz="2800" dirty="0" err="1">
              <a:latin typeface="Arial" pitchFamily="34" charset="0"/>
              <a:cs typeface="Arial" pitchFamily="34" charset="0"/>
            </a:rPr>
            <a:t>Perkumpulan</a:t>
          </a:r>
          <a:r>
            <a:rPr lang="en-GB" sz="2800" dirty="0">
              <a:latin typeface="Arial" pitchFamily="34" charset="0"/>
              <a:cs typeface="Arial" pitchFamily="34" charset="0"/>
            </a:rPr>
            <a:t> BH </a:t>
          </a:r>
          <a:r>
            <a:rPr lang="en-GB" sz="2800" dirty="0" err="1">
              <a:latin typeface="Arial" pitchFamily="34" charset="0"/>
              <a:cs typeface="Arial" pitchFamily="34" charset="0"/>
            </a:rPr>
            <a:t>dan</a:t>
          </a:r>
          <a:r>
            <a:rPr lang="en-GB" sz="2800" dirty="0">
              <a:latin typeface="Arial" pitchFamily="34" charset="0"/>
              <a:cs typeface="Arial" pitchFamily="34" charset="0"/>
            </a:rPr>
            <a:t> non BH yang </a:t>
          </a:r>
          <a:r>
            <a:rPr lang="en-GB" sz="2800" dirty="0" err="1">
              <a:latin typeface="Arial" pitchFamily="34" charset="0"/>
              <a:cs typeface="Arial" pitchFamily="34" charset="0"/>
            </a:rPr>
            <a:t>menyuplai</a:t>
          </a:r>
          <a:r>
            <a:rPr lang="en-GB" sz="2800" dirty="0">
              <a:latin typeface="Arial" pitchFamily="34" charset="0"/>
              <a:cs typeface="Arial" pitchFamily="34" charset="0"/>
            </a:rPr>
            <a:t> air </a:t>
          </a:r>
          <a:r>
            <a:rPr lang="en-GB" sz="2800" dirty="0" err="1">
              <a:latin typeface="Arial" pitchFamily="34" charset="0"/>
              <a:cs typeface="Arial" pitchFamily="34" charset="0"/>
            </a:rPr>
            <a:t>minum</a:t>
          </a:r>
          <a:r>
            <a:rPr lang="en-GB" sz="2800" dirty="0">
              <a:latin typeface="Arial" pitchFamily="34" charset="0"/>
              <a:cs typeface="Arial" pitchFamily="34" charset="0"/>
            </a:rPr>
            <a:t> </a:t>
          </a:r>
          <a:r>
            <a:rPr lang="en-GB" sz="2800" dirty="0" err="1">
              <a:latin typeface="Arial" pitchFamily="34" charset="0"/>
              <a:cs typeface="Arial" pitchFamily="34" charset="0"/>
            </a:rPr>
            <a:t>sebaiknya</a:t>
          </a:r>
          <a:r>
            <a:rPr lang="en-GB" sz="2800" dirty="0">
              <a:latin typeface="Arial" pitchFamily="34" charset="0"/>
              <a:cs typeface="Arial" pitchFamily="34" charset="0"/>
            </a:rPr>
            <a:t> </a:t>
          </a:r>
          <a:r>
            <a:rPr lang="en-GB" sz="2800" dirty="0" err="1">
              <a:latin typeface="Arial" pitchFamily="34" charset="0"/>
              <a:cs typeface="Arial" pitchFamily="34" charset="0"/>
            </a:rPr>
            <a:t>dikeluarkan</a:t>
          </a:r>
          <a:r>
            <a:rPr lang="en-GB" sz="2800" dirty="0">
              <a:latin typeface="Arial" pitchFamily="34" charset="0"/>
              <a:cs typeface="Arial" pitchFamily="34" charset="0"/>
            </a:rPr>
            <a:t> </a:t>
          </a:r>
          <a:r>
            <a:rPr lang="en-GB" sz="2800" dirty="0" err="1">
              <a:latin typeface="Arial" pitchFamily="34" charset="0"/>
              <a:cs typeface="Arial" pitchFamily="34" charset="0"/>
            </a:rPr>
            <a:t>dari</a:t>
          </a:r>
          <a:r>
            <a:rPr lang="en-GB" sz="2800" dirty="0">
              <a:latin typeface="Arial" pitchFamily="34" charset="0"/>
              <a:cs typeface="Arial" pitchFamily="34" charset="0"/>
            </a:rPr>
            <a:t> </a:t>
          </a:r>
          <a:r>
            <a:rPr lang="en-GB" sz="2800" dirty="0" err="1">
              <a:latin typeface="Arial" pitchFamily="34" charset="0"/>
              <a:cs typeface="Arial" pitchFamily="34" charset="0"/>
            </a:rPr>
            <a:t>kategori</a:t>
          </a:r>
          <a:r>
            <a:rPr lang="en-GB" sz="2800" dirty="0">
              <a:latin typeface="Arial" pitchFamily="34" charset="0"/>
              <a:cs typeface="Arial" pitchFamily="34" charset="0"/>
            </a:rPr>
            <a:t> “</a:t>
          </a:r>
          <a:r>
            <a:rPr lang="en-GB" sz="2800" dirty="0" err="1">
              <a:latin typeface="Arial" pitchFamily="34" charset="0"/>
              <a:cs typeface="Arial" pitchFamily="34" charset="0"/>
            </a:rPr>
            <a:t>swasta</a:t>
          </a:r>
          <a:r>
            <a:rPr lang="en-GB" sz="2800" dirty="0">
              <a:latin typeface="Arial" pitchFamily="34" charset="0"/>
              <a:cs typeface="Arial" pitchFamily="34" charset="0"/>
            </a:rPr>
            <a:t>”</a:t>
          </a:r>
          <a:endParaRPr lang="en-US" sz="2800" b="1" dirty="0">
            <a:latin typeface="+mj-lt"/>
          </a:endParaRPr>
        </a:p>
      </dgm:t>
    </dgm:pt>
    <dgm:pt modelId="{41897BBE-EF91-40D4-834F-81E4903861EB}" type="parTrans" cxnId="{D5F844F7-8B96-48A2-BE9D-AA0A1B3E8D11}">
      <dgm:prSet/>
      <dgm:spPr/>
      <dgm:t>
        <a:bodyPr/>
        <a:lstStyle/>
        <a:p>
          <a:endParaRPr lang="en-US"/>
        </a:p>
      </dgm:t>
    </dgm:pt>
    <dgm:pt modelId="{12316F6B-F3D6-4C9F-ABC5-6A339B0149F9}" type="sibTrans" cxnId="{D5F844F7-8B96-48A2-BE9D-AA0A1B3E8D11}">
      <dgm:prSet/>
      <dgm:spPr/>
      <dgm:t>
        <a:bodyPr/>
        <a:lstStyle/>
        <a:p>
          <a:endParaRPr lang="en-US"/>
        </a:p>
      </dgm:t>
    </dgm:pt>
    <dgm:pt modelId="{8CFA5706-6A16-48EC-88AC-9233116E77C4}">
      <dgm:prSet phldrT="[Text]" custT="1"/>
      <dgm:spPr/>
      <dgm:t>
        <a:bodyPr/>
        <a:lstStyle/>
        <a:p>
          <a:pPr algn="l"/>
          <a:r>
            <a:rPr lang="en-GB" sz="2800" dirty="0" err="1">
              <a:latin typeface="Arial" pitchFamily="34" charset="0"/>
              <a:cs typeface="Arial" pitchFamily="34" charset="0"/>
            </a:rPr>
            <a:t>Jangan</a:t>
          </a:r>
          <a:r>
            <a:rPr lang="en-GB" sz="2800" dirty="0">
              <a:latin typeface="Arial" pitchFamily="34" charset="0"/>
              <a:cs typeface="Arial" pitchFamily="34" charset="0"/>
            </a:rPr>
            <a:t> </a:t>
          </a:r>
          <a:r>
            <a:rPr lang="en-GB" sz="2800" dirty="0" err="1">
              <a:latin typeface="Arial" pitchFamily="34" charset="0"/>
              <a:cs typeface="Arial" pitchFamily="34" charset="0"/>
            </a:rPr>
            <a:t>terjebak</a:t>
          </a:r>
          <a:r>
            <a:rPr lang="en-GB" sz="2800" dirty="0">
              <a:latin typeface="Arial" pitchFamily="34" charset="0"/>
              <a:cs typeface="Arial" pitchFamily="34" charset="0"/>
            </a:rPr>
            <a:t> </a:t>
          </a:r>
          <a:r>
            <a:rPr lang="en-GB" sz="2800" dirty="0" err="1">
              <a:latin typeface="Arial" pitchFamily="34" charset="0"/>
              <a:cs typeface="Arial" pitchFamily="34" charset="0"/>
            </a:rPr>
            <a:t>dengan</a:t>
          </a:r>
          <a:r>
            <a:rPr lang="en-GB" sz="2800" dirty="0">
              <a:latin typeface="Arial" pitchFamily="34" charset="0"/>
              <a:cs typeface="Arial" pitchFamily="34" charset="0"/>
            </a:rPr>
            <a:t> </a:t>
          </a:r>
          <a:r>
            <a:rPr lang="en-GB" sz="2800" dirty="0" err="1">
              <a:latin typeface="Arial" pitchFamily="34" charset="0"/>
              <a:cs typeface="Arial" pitchFamily="34" charset="0"/>
            </a:rPr>
            <a:t>istilah</a:t>
          </a:r>
          <a:r>
            <a:rPr lang="en-GB" sz="2800" dirty="0">
              <a:latin typeface="Arial" pitchFamily="34" charset="0"/>
              <a:cs typeface="Arial" pitchFamily="34" charset="0"/>
            </a:rPr>
            <a:t> </a:t>
          </a:r>
          <a:r>
            <a:rPr lang="en-GB" sz="2800" dirty="0" err="1">
              <a:latin typeface="Arial" pitchFamily="34" charset="0"/>
              <a:cs typeface="Arial" pitchFamily="34" charset="0"/>
            </a:rPr>
            <a:t>swasta</a:t>
          </a:r>
          <a:r>
            <a:rPr lang="en-GB" sz="2800" dirty="0">
              <a:latin typeface="Arial" pitchFamily="34" charset="0"/>
              <a:cs typeface="Arial" pitchFamily="34" charset="0"/>
            </a:rPr>
            <a:t>, yang </a:t>
          </a:r>
          <a:r>
            <a:rPr lang="en-GB" sz="2800" dirty="0" err="1">
              <a:latin typeface="Arial" pitchFamily="34" charset="0"/>
              <a:cs typeface="Arial" pitchFamily="34" charset="0"/>
            </a:rPr>
            <a:t>sebaiknya</a:t>
          </a:r>
          <a:r>
            <a:rPr lang="en-GB" sz="2800" dirty="0">
              <a:latin typeface="Arial" pitchFamily="34" charset="0"/>
              <a:cs typeface="Arial" pitchFamily="34" charset="0"/>
            </a:rPr>
            <a:t> </a:t>
          </a:r>
          <a:r>
            <a:rPr lang="en-GB" sz="2800" dirty="0" err="1">
              <a:latin typeface="Arial" pitchFamily="34" charset="0"/>
              <a:cs typeface="Arial" pitchFamily="34" charset="0"/>
            </a:rPr>
            <a:t>dilihat</a:t>
          </a:r>
          <a:r>
            <a:rPr lang="en-GB" sz="2800" dirty="0">
              <a:latin typeface="Arial" pitchFamily="34" charset="0"/>
              <a:cs typeface="Arial" pitchFamily="34" charset="0"/>
            </a:rPr>
            <a:t> </a:t>
          </a:r>
          <a:r>
            <a:rPr lang="en-GB" sz="2800" dirty="0" err="1">
              <a:latin typeface="Arial" pitchFamily="34" charset="0"/>
              <a:cs typeface="Arial" pitchFamily="34" charset="0"/>
            </a:rPr>
            <a:t>adalah</a:t>
          </a:r>
          <a:r>
            <a:rPr lang="en-GB" sz="2800" dirty="0">
              <a:latin typeface="Arial" pitchFamily="34" charset="0"/>
              <a:cs typeface="Arial" pitchFamily="34" charset="0"/>
            </a:rPr>
            <a:t> </a:t>
          </a:r>
          <a:r>
            <a:rPr lang="en-GB" sz="2800" dirty="0" err="1">
              <a:latin typeface="Arial" pitchFamily="34" charset="0"/>
              <a:cs typeface="Arial" pitchFamily="34" charset="0"/>
            </a:rPr>
            <a:t>aspek</a:t>
          </a:r>
          <a:r>
            <a:rPr lang="en-GB" sz="2800" dirty="0">
              <a:latin typeface="Arial" pitchFamily="34" charset="0"/>
              <a:cs typeface="Arial" pitchFamily="34" charset="0"/>
            </a:rPr>
            <a:t> </a:t>
          </a:r>
          <a:r>
            <a:rPr lang="en-GB" sz="2800" dirty="0" err="1">
              <a:latin typeface="Arial" pitchFamily="34" charset="0"/>
              <a:cs typeface="Arial" pitchFamily="34" charset="0"/>
            </a:rPr>
            <a:t>keuntungan</a:t>
          </a:r>
          <a:r>
            <a:rPr lang="en-GB" sz="2800" dirty="0">
              <a:latin typeface="Arial" pitchFamily="34" charset="0"/>
              <a:cs typeface="Arial" pitchFamily="34" charset="0"/>
            </a:rPr>
            <a:t> (profit </a:t>
          </a:r>
          <a:r>
            <a:rPr lang="en-GB" sz="2800" dirty="0" err="1">
              <a:latin typeface="Arial" pitchFamily="34" charset="0"/>
              <a:cs typeface="Arial" pitchFamily="34" charset="0"/>
            </a:rPr>
            <a:t>atau</a:t>
          </a:r>
          <a:r>
            <a:rPr lang="en-GB" sz="2800" dirty="0">
              <a:latin typeface="Arial" pitchFamily="34" charset="0"/>
              <a:cs typeface="Arial" pitchFamily="34" charset="0"/>
            </a:rPr>
            <a:t> </a:t>
          </a:r>
          <a:r>
            <a:rPr lang="en-GB" sz="2800" dirty="0" err="1">
              <a:latin typeface="Arial" pitchFamily="34" charset="0"/>
              <a:cs typeface="Arial" pitchFamily="34" charset="0"/>
            </a:rPr>
            <a:t>bukan</a:t>
          </a:r>
          <a:r>
            <a:rPr lang="en-GB" sz="2800" dirty="0">
              <a:latin typeface="Arial" pitchFamily="34" charset="0"/>
              <a:cs typeface="Arial" pitchFamily="34" charset="0"/>
            </a:rPr>
            <a:t>)</a:t>
          </a:r>
          <a:endParaRPr lang="en-US" sz="2800" b="1" dirty="0"/>
        </a:p>
      </dgm:t>
    </dgm:pt>
    <dgm:pt modelId="{652A4FC2-AB81-4F59-A2EA-FBC004CFFD8A}" type="parTrans" cxnId="{F453F04D-02D2-4425-871B-715FBD5F43CE}">
      <dgm:prSet/>
      <dgm:spPr/>
      <dgm:t>
        <a:bodyPr/>
        <a:lstStyle/>
        <a:p>
          <a:endParaRPr lang="en-US"/>
        </a:p>
      </dgm:t>
    </dgm:pt>
    <dgm:pt modelId="{3A89477C-FA65-44C0-8E7B-7466D582E16A}" type="sibTrans" cxnId="{F453F04D-02D2-4425-871B-715FBD5F43CE}">
      <dgm:prSet/>
      <dgm:spPr/>
      <dgm:t>
        <a:bodyPr/>
        <a:lstStyle/>
        <a:p>
          <a:endParaRPr lang="en-US"/>
        </a:p>
      </dgm:t>
    </dgm:pt>
    <dgm:pt modelId="{3E8766A1-B333-4295-A9B1-795C646DF034}" type="pres">
      <dgm:prSet presAssocID="{3EED3494-5461-49F7-B022-765EDFB5A7BB}" presName="linear" presStyleCnt="0">
        <dgm:presLayoutVars>
          <dgm:animLvl val="lvl"/>
          <dgm:resizeHandles val="exact"/>
        </dgm:presLayoutVars>
      </dgm:prSet>
      <dgm:spPr/>
    </dgm:pt>
    <dgm:pt modelId="{33542116-697F-4A24-9005-41B995E58954}" type="pres">
      <dgm:prSet presAssocID="{79982503-0A61-4723-89B3-9D30245E7DC7}" presName="parentText" presStyleLbl="node1" presStyleIdx="0" presStyleCnt="2" custScaleY="153850">
        <dgm:presLayoutVars>
          <dgm:chMax val="0"/>
          <dgm:bulletEnabled val="1"/>
        </dgm:presLayoutVars>
      </dgm:prSet>
      <dgm:spPr/>
    </dgm:pt>
    <dgm:pt modelId="{11F79EF1-1C3F-4132-A52F-5D3F63DE1E68}" type="pres">
      <dgm:prSet presAssocID="{12316F6B-F3D6-4C9F-ABC5-6A339B0149F9}" presName="spacer" presStyleCnt="0"/>
      <dgm:spPr/>
    </dgm:pt>
    <dgm:pt modelId="{C5DD4639-587A-49FC-A1D0-3612513F50E3}" type="pres">
      <dgm:prSet presAssocID="{8CFA5706-6A16-48EC-88AC-9233116E77C4}" presName="parentText" presStyleLbl="node1" presStyleIdx="1" presStyleCnt="2" custScaleY="153850">
        <dgm:presLayoutVars>
          <dgm:chMax val="0"/>
          <dgm:bulletEnabled val="1"/>
        </dgm:presLayoutVars>
      </dgm:prSet>
      <dgm:spPr/>
    </dgm:pt>
  </dgm:ptLst>
  <dgm:cxnLst>
    <dgm:cxn modelId="{2F41E904-AAB4-46F7-99DF-C85070A7D9EE}" type="presOf" srcId="{79982503-0A61-4723-89B3-9D30245E7DC7}" destId="{33542116-697F-4A24-9005-41B995E58954}" srcOrd="0" destOrd="0" presId="urn:microsoft.com/office/officeart/2005/8/layout/vList2"/>
    <dgm:cxn modelId="{00B75528-F3F1-49A4-8C0C-72F5E90C038D}" type="presOf" srcId="{8CFA5706-6A16-48EC-88AC-9233116E77C4}" destId="{C5DD4639-587A-49FC-A1D0-3612513F50E3}" srcOrd="0" destOrd="0" presId="urn:microsoft.com/office/officeart/2005/8/layout/vList2"/>
    <dgm:cxn modelId="{F453F04D-02D2-4425-871B-715FBD5F43CE}" srcId="{3EED3494-5461-49F7-B022-765EDFB5A7BB}" destId="{8CFA5706-6A16-48EC-88AC-9233116E77C4}" srcOrd="1" destOrd="0" parTransId="{652A4FC2-AB81-4F59-A2EA-FBC004CFFD8A}" sibTransId="{3A89477C-FA65-44C0-8E7B-7466D582E16A}"/>
    <dgm:cxn modelId="{C8CD0D93-FA89-4B4B-AC0D-8E2072273A9B}" type="presOf" srcId="{3EED3494-5461-49F7-B022-765EDFB5A7BB}" destId="{3E8766A1-B333-4295-A9B1-795C646DF034}" srcOrd="0" destOrd="0" presId="urn:microsoft.com/office/officeart/2005/8/layout/vList2"/>
    <dgm:cxn modelId="{D5F844F7-8B96-48A2-BE9D-AA0A1B3E8D11}" srcId="{3EED3494-5461-49F7-B022-765EDFB5A7BB}" destId="{79982503-0A61-4723-89B3-9D30245E7DC7}" srcOrd="0" destOrd="0" parTransId="{41897BBE-EF91-40D4-834F-81E4903861EB}" sibTransId="{12316F6B-F3D6-4C9F-ABC5-6A339B0149F9}"/>
    <dgm:cxn modelId="{9D42BA04-79DD-4D32-A771-0C77A10A38F6}" type="presParOf" srcId="{3E8766A1-B333-4295-A9B1-795C646DF034}" destId="{33542116-697F-4A24-9005-41B995E58954}" srcOrd="0" destOrd="0" presId="urn:microsoft.com/office/officeart/2005/8/layout/vList2"/>
    <dgm:cxn modelId="{CF63FA93-5528-42BA-AF3C-BE5AD453BA6F}" type="presParOf" srcId="{3E8766A1-B333-4295-A9B1-795C646DF034}" destId="{11F79EF1-1C3F-4132-A52F-5D3F63DE1E68}" srcOrd="1" destOrd="0" presId="urn:microsoft.com/office/officeart/2005/8/layout/vList2"/>
    <dgm:cxn modelId="{0510AF3F-6E03-43FB-8E3C-FF88773B8566}" type="presParOf" srcId="{3E8766A1-B333-4295-A9B1-795C646DF034}" destId="{C5DD4639-587A-49FC-A1D0-3612513F50E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7FF275-D34F-4D2D-96FC-095A1115A5C0}" type="doc">
      <dgm:prSet loTypeId="urn:microsoft.com/office/officeart/2005/8/layout/vList4" loCatId="list" qsTypeId="urn:microsoft.com/office/officeart/2005/8/quickstyle/simple2" qsCatId="simple" csTypeId="urn:microsoft.com/office/officeart/2005/8/colors/colorful5" csCatId="colorful" phldr="1"/>
      <dgm:spPr/>
      <dgm:t>
        <a:bodyPr/>
        <a:lstStyle/>
        <a:p>
          <a:endParaRPr lang="en-US"/>
        </a:p>
      </dgm:t>
    </dgm:pt>
    <dgm:pt modelId="{2A7711B5-DECF-498A-85B0-E3B89542E209}">
      <dgm:prSet phldrT="[Text]"/>
      <dgm:spPr/>
      <dgm:t>
        <a:bodyPr/>
        <a:lstStyle/>
        <a:p>
          <a:pPr algn="just"/>
          <a:r>
            <a:rPr lang="en-GB" dirty="0" err="1"/>
            <a:t>Demi</a:t>
          </a:r>
          <a:r>
            <a:rPr lang="en-GB" dirty="0"/>
            <a:t> </a:t>
          </a:r>
          <a:r>
            <a:rPr lang="en-GB" dirty="0" err="1"/>
            <a:t>kepastian</a:t>
          </a:r>
          <a:r>
            <a:rPr lang="en-GB" dirty="0"/>
            <a:t> </a:t>
          </a:r>
          <a:r>
            <a:rPr lang="en-GB" dirty="0" err="1"/>
            <a:t>hukum</a:t>
          </a:r>
          <a:r>
            <a:rPr lang="en-GB" dirty="0"/>
            <a:t>, </a:t>
          </a:r>
          <a:r>
            <a:rPr lang="en-GB" dirty="0" err="1"/>
            <a:t>istilah</a:t>
          </a:r>
          <a:r>
            <a:rPr lang="en-GB" dirty="0"/>
            <a:t> </a:t>
          </a:r>
          <a:r>
            <a:rPr lang="en-GB" dirty="0" err="1"/>
            <a:t>pengusahaan</a:t>
          </a:r>
          <a:r>
            <a:rPr lang="en-GB" dirty="0"/>
            <a:t> </a:t>
          </a:r>
          <a:r>
            <a:rPr lang="en-GB" dirty="0" err="1"/>
            <a:t>sebaiknya</a:t>
          </a:r>
          <a:r>
            <a:rPr lang="en-GB" dirty="0"/>
            <a:t> </a:t>
          </a:r>
          <a:r>
            <a:rPr lang="en-GB" dirty="0" err="1"/>
            <a:t>didefinisikan</a:t>
          </a:r>
          <a:r>
            <a:rPr lang="en-GB" dirty="0"/>
            <a:t> </a:t>
          </a:r>
          <a:r>
            <a:rPr lang="en-GB" dirty="0" err="1"/>
            <a:t>secara</a:t>
          </a:r>
          <a:r>
            <a:rPr lang="en-GB" dirty="0"/>
            <a:t> </a:t>
          </a:r>
          <a:r>
            <a:rPr lang="en-GB" dirty="0" err="1"/>
            <a:t>positif</a:t>
          </a:r>
          <a:r>
            <a:rPr lang="en-GB" dirty="0"/>
            <a:t> (“</a:t>
          </a:r>
          <a:r>
            <a:rPr lang="en-GB" i="1" dirty="0" err="1"/>
            <a:t>Pengusahaan</a:t>
          </a:r>
          <a:r>
            <a:rPr lang="en-GB" i="1" dirty="0"/>
            <a:t> air” </a:t>
          </a:r>
          <a:r>
            <a:rPr lang="en-GB" i="1" dirty="0" err="1"/>
            <a:t>adalah</a:t>
          </a:r>
          <a:r>
            <a:rPr lang="en-GB" i="1" dirty="0"/>
            <a:t>….</a:t>
          </a:r>
          <a:r>
            <a:rPr lang="en-GB" dirty="0"/>
            <a:t>)</a:t>
          </a:r>
          <a:endParaRPr lang="en-US" dirty="0"/>
        </a:p>
      </dgm:t>
    </dgm:pt>
    <dgm:pt modelId="{1169D0FD-F4EA-4BF6-8D86-189338D023F9}" type="parTrans" cxnId="{49522B71-F961-4A45-BFE2-02DF24E80AF7}">
      <dgm:prSet/>
      <dgm:spPr/>
      <dgm:t>
        <a:bodyPr/>
        <a:lstStyle/>
        <a:p>
          <a:endParaRPr lang="en-US"/>
        </a:p>
      </dgm:t>
    </dgm:pt>
    <dgm:pt modelId="{A06BBF28-8BE5-44DB-B63C-BD899ED8C2FB}" type="sibTrans" cxnId="{49522B71-F961-4A45-BFE2-02DF24E80AF7}">
      <dgm:prSet/>
      <dgm:spPr/>
      <dgm:t>
        <a:bodyPr/>
        <a:lstStyle/>
        <a:p>
          <a:endParaRPr lang="en-US"/>
        </a:p>
      </dgm:t>
    </dgm:pt>
    <dgm:pt modelId="{2E4CC79B-A478-4FCE-AB65-2FB64D884F2A}">
      <dgm:prSet phldrT="[Text]"/>
      <dgm:spPr/>
      <dgm:t>
        <a:bodyPr/>
        <a:lstStyle/>
        <a:p>
          <a:pPr algn="just"/>
          <a:r>
            <a:rPr lang="en-GB" dirty="0" err="1"/>
            <a:t>Sesuai</a:t>
          </a:r>
          <a:r>
            <a:rPr lang="en-GB" dirty="0"/>
            <a:t> </a:t>
          </a:r>
          <a:r>
            <a:rPr lang="en-GB" dirty="0" err="1"/>
            <a:t>dengan</a:t>
          </a:r>
          <a:r>
            <a:rPr lang="en-GB" dirty="0"/>
            <a:t> </a:t>
          </a:r>
          <a:r>
            <a:rPr lang="en-GB" dirty="0" err="1"/>
            <a:t>Putusan</a:t>
          </a:r>
          <a:r>
            <a:rPr lang="en-GB" dirty="0"/>
            <a:t> MK 2005, </a:t>
          </a:r>
          <a:r>
            <a:rPr lang="en-GB" dirty="0" err="1"/>
            <a:t>penggunaan</a:t>
          </a:r>
          <a:r>
            <a:rPr lang="en-GB" dirty="0"/>
            <a:t> air </a:t>
          </a:r>
          <a:r>
            <a:rPr lang="en-GB" dirty="0" err="1"/>
            <a:t>baku</a:t>
          </a:r>
          <a:r>
            <a:rPr lang="en-GB" dirty="0"/>
            <a:t> </a:t>
          </a:r>
          <a:r>
            <a:rPr lang="en-GB" dirty="0" err="1"/>
            <a:t>untuk</a:t>
          </a:r>
          <a:r>
            <a:rPr lang="en-GB" dirty="0"/>
            <a:t> air </a:t>
          </a:r>
          <a:r>
            <a:rPr lang="en-GB" dirty="0" err="1"/>
            <a:t>minum</a:t>
          </a:r>
          <a:r>
            <a:rPr lang="en-GB" dirty="0"/>
            <a:t> </a:t>
          </a:r>
          <a:r>
            <a:rPr lang="en-GB" dirty="0" err="1"/>
            <a:t>sebaiknya</a:t>
          </a:r>
          <a:r>
            <a:rPr lang="en-GB" dirty="0"/>
            <a:t> </a:t>
          </a:r>
          <a:r>
            <a:rPr lang="en-GB" dirty="0" err="1"/>
            <a:t>dikeluarkan</a:t>
          </a:r>
          <a:r>
            <a:rPr lang="en-GB" dirty="0"/>
            <a:t> </a:t>
          </a:r>
          <a:r>
            <a:rPr lang="en-GB" dirty="0" err="1"/>
            <a:t>dari</a:t>
          </a:r>
          <a:r>
            <a:rPr lang="en-GB" dirty="0"/>
            <a:t> </a:t>
          </a:r>
          <a:r>
            <a:rPr lang="en-GB" dirty="0" err="1"/>
            <a:t>pengusahaan</a:t>
          </a:r>
          <a:r>
            <a:rPr lang="en-GB" dirty="0"/>
            <a:t> air</a:t>
          </a:r>
          <a:endParaRPr lang="en-US" dirty="0"/>
        </a:p>
      </dgm:t>
    </dgm:pt>
    <dgm:pt modelId="{7CFA868F-0B85-48C0-A1A2-D4ACE7F3DC01}" type="parTrans" cxnId="{12C67B55-4076-4EB9-AB02-5C8E01839D42}">
      <dgm:prSet/>
      <dgm:spPr/>
      <dgm:t>
        <a:bodyPr/>
        <a:lstStyle/>
        <a:p>
          <a:endParaRPr lang="en-US"/>
        </a:p>
      </dgm:t>
    </dgm:pt>
    <dgm:pt modelId="{E6F85EE2-377B-48BD-B51B-EE624B58D23E}" type="sibTrans" cxnId="{12C67B55-4076-4EB9-AB02-5C8E01839D42}">
      <dgm:prSet/>
      <dgm:spPr/>
      <dgm:t>
        <a:bodyPr/>
        <a:lstStyle/>
        <a:p>
          <a:endParaRPr lang="en-US"/>
        </a:p>
      </dgm:t>
    </dgm:pt>
    <dgm:pt modelId="{9E0E36C9-400E-4BD0-A23A-D5A386C08627}">
      <dgm:prSet phldrT="[Text]"/>
      <dgm:spPr/>
      <dgm:t>
        <a:bodyPr/>
        <a:lstStyle/>
        <a:p>
          <a:pPr algn="just"/>
          <a:r>
            <a:rPr lang="en-GB" dirty="0" err="1"/>
            <a:t>Pengusahaan</a:t>
          </a:r>
          <a:r>
            <a:rPr lang="en-GB" dirty="0"/>
            <a:t> air </a:t>
          </a:r>
          <a:r>
            <a:rPr lang="en-GB" dirty="0" err="1"/>
            <a:t>dibedakan</a:t>
          </a:r>
          <a:r>
            <a:rPr lang="en-GB" dirty="0"/>
            <a:t> </a:t>
          </a:r>
          <a:r>
            <a:rPr lang="en-GB" dirty="0" err="1"/>
            <a:t>lagi</a:t>
          </a:r>
          <a:r>
            <a:rPr lang="en-GB" dirty="0"/>
            <a:t> </a:t>
          </a:r>
          <a:r>
            <a:rPr lang="en-GB" dirty="0" err="1"/>
            <a:t>menurut</a:t>
          </a:r>
          <a:r>
            <a:rPr lang="en-GB" dirty="0"/>
            <a:t> </a:t>
          </a:r>
          <a:r>
            <a:rPr lang="en-GB" dirty="0" err="1"/>
            <a:t>skala</a:t>
          </a:r>
          <a:r>
            <a:rPr lang="en-GB" dirty="0"/>
            <a:t> </a:t>
          </a:r>
          <a:r>
            <a:rPr lang="en-GB" dirty="0" err="1"/>
            <a:t>nya</a:t>
          </a:r>
          <a:r>
            <a:rPr lang="en-GB" dirty="0"/>
            <a:t>. </a:t>
          </a:r>
          <a:r>
            <a:rPr lang="en-GB" dirty="0" err="1"/>
            <a:t>Industri</a:t>
          </a:r>
          <a:r>
            <a:rPr lang="en-GB" dirty="0"/>
            <a:t> </a:t>
          </a:r>
          <a:r>
            <a:rPr lang="en-GB" dirty="0" err="1"/>
            <a:t>kecil</a:t>
          </a:r>
          <a:r>
            <a:rPr lang="en-GB" dirty="0"/>
            <a:t> </a:t>
          </a:r>
          <a:r>
            <a:rPr lang="en-GB" dirty="0" err="1"/>
            <a:t>seperti</a:t>
          </a:r>
          <a:r>
            <a:rPr lang="en-GB" dirty="0"/>
            <a:t> </a:t>
          </a:r>
          <a:r>
            <a:rPr lang="en-GB" dirty="0" err="1"/>
            <a:t>tukang</a:t>
          </a:r>
          <a:r>
            <a:rPr lang="en-GB" dirty="0"/>
            <a:t> </a:t>
          </a:r>
          <a:r>
            <a:rPr lang="en-GB" dirty="0" err="1"/>
            <a:t>jamu</a:t>
          </a:r>
          <a:r>
            <a:rPr lang="en-GB" dirty="0"/>
            <a:t>, </a:t>
          </a:r>
          <a:r>
            <a:rPr lang="en-GB" dirty="0" err="1"/>
            <a:t>warung</a:t>
          </a:r>
          <a:r>
            <a:rPr lang="en-GB" dirty="0"/>
            <a:t> kopi </a:t>
          </a:r>
          <a:r>
            <a:rPr lang="en-GB" dirty="0" err="1"/>
            <a:t>dan</a:t>
          </a:r>
          <a:r>
            <a:rPr lang="en-GB" dirty="0"/>
            <a:t> </a:t>
          </a:r>
          <a:r>
            <a:rPr lang="en-GB" dirty="0" err="1"/>
            <a:t>sebagainya</a:t>
          </a:r>
          <a:r>
            <a:rPr lang="en-GB" dirty="0"/>
            <a:t> yang </a:t>
          </a:r>
          <a:r>
            <a:rPr lang="en-GB" dirty="0" err="1"/>
            <a:t>tidak</a:t>
          </a:r>
          <a:r>
            <a:rPr lang="en-GB" dirty="0"/>
            <a:t> </a:t>
          </a:r>
          <a:r>
            <a:rPr lang="en-GB" dirty="0" err="1"/>
            <a:t>menggunakan</a:t>
          </a:r>
          <a:r>
            <a:rPr lang="en-GB" dirty="0"/>
            <a:t> debit </a:t>
          </a:r>
          <a:r>
            <a:rPr lang="en-GB" dirty="0" err="1"/>
            <a:t>banyak</a:t>
          </a:r>
          <a:r>
            <a:rPr lang="en-GB" dirty="0"/>
            <a:t> </a:t>
          </a:r>
          <a:r>
            <a:rPr lang="en-GB" dirty="0" err="1"/>
            <a:t>jangan</a:t>
          </a:r>
          <a:r>
            <a:rPr lang="en-GB" dirty="0"/>
            <a:t> </a:t>
          </a:r>
          <a:r>
            <a:rPr lang="en-GB" dirty="0" err="1"/>
            <a:t>sampai</a:t>
          </a:r>
          <a:r>
            <a:rPr lang="en-GB" dirty="0"/>
            <a:t> </a:t>
          </a:r>
          <a:r>
            <a:rPr lang="en-GB" dirty="0" err="1"/>
            <a:t>dibebani</a:t>
          </a:r>
          <a:r>
            <a:rPr lang="en-GB" dirty="0"/>
            <a:t> </a:t>
          </a:r>
          <a:r>
            <a:rPr lang="en-GB" dirty="0" err="1"/>
            <a:t>syarat</a:t>
          </a:r>
          <a:r>
            <a:rPr lang="en-GB" dirty="0"/>
            <a:t> </a:t>
          </a:r>
          <a:r>
            <a:rPr lang="en-GB" dirty="0" err="1"/>
            <a:t>tertentu</a:t>
          </a:r>
          <a:r>
            <a:rPr lang="en-GB" dirty="0"/>
            <a:t> </a:t>
          </a:r>
          <a:r>
            <a:rPr lang="en-GB" dirty="0" err="1"/>
            <a:t>dan</a:t>
          </a:r>
          <a:r>
            <a:rPr lang="en-GB" dirty="0"/>
            <a:t> </a:t>
          </a:r>
          <a:r>
            <a:rPr lang="en-GB" dirty="0" err="1"/>
            <a:t>ketat</a:t>
          </a:r>
          <a:endParaRPr lang="en-US" dirty="0"/>
        </a:p>
      </dgm:t>
    </dgm:pt>
    <dgm:pt modelId="{24A957BD-3509-4E6F-9565-666B7FDFEE3E}" type="parTrans" cxnId="{61ECFCDB-E6FF-4D71-82C8-EE641E0C2C61}">
      <dgm:prSet/>
      <dgm:spPr/>
      <dgm:t>
        <a:bodyPr/>
        <a:lstStyle/>
        <a:p>
          <a:endParaRPr lang="en-US"/>
        </a:p>
      </dgm:t>
    </dgm:pt>
    <dgm:pt modelId="{DDD7B00F-35F0-478D-A073-FED68E5F38D3}" type="sibTrans" cxnId="{61ECFCDB-E6FF-4D71-82C8-EE641E0C2C61}">
      <dgm:prSet/>
      <dgm:spPr/>
      <dgm:t>
        <a:bodyPr/>
        <a:lstStyle/>
        <a:p>
          <a:endParaRPr lang="en-US"/>
        </a:p>
      </dgm:t>
    </dgm:pt>
    <dgm:pt modelId="{2E6E7C69-B5B8-44B8-9113-AEB9C4ADA9FC}">
      <dgm:prSet phldrT="[Text]"/>
      <dgm:spPr/>
      <dgm:t>
        <a:bodyPr/>
        <a:lstStyle/>
        <a:p>
          <a:pPr algn="ctr"/>
          <a:r>
            <a:rPr lang="en-GB" b="1" dirty="0" err="1">
              <a:latin typeface="+mj-lt"/>
            </a:rPr>
            <a:t>Rekomendasi</a:t>
          </a:r>
          <a:r>
            <a:rPr lang="en-GB" b="1" dirty="0">
              <a:latin typeface="+mj-lt"/>
            </a:rPr>
            <a:t> </a:t>
          </a:r>
          <a:r>
            <a:rPr lang="en-GB" b="1" dirty="0" err="1">
              <a:latin typeface="+mj-lt"/>
            </a:rPr>
            <a:t>Soal</a:t>
          </a:r>
          <a:r>
            <a:rPr lang="en-GB" b="1" dirty="0">
              <a:latin typeface="+mj-lt"/>
            </a:rPr>
            <a:t> </a:t>
          </a:r>
          <a:r>
            <a:rPr lang="en-GB" b="1" dirty="0" err="1">
              <a:latin typeface="+mj-lt"/>
            </a:rPr>
            <a:t>Pengusahaan</a:t>
          </a:r>
          <a:endParaRPr lang="en-US" dirty="0"/>
        </a:p>
      </dgm:t>
    </dgm:pt>
    <dgm:pt modelId="{2DD79AAB-9584-4EAA-85CD-61FCB1F85CD7}" type="sibTrans" cxnId="{8475B5FD-C0BA-4A1E-AB37-4C09BB00B02B}">
      <dgm:prSet/>
      <dgm:spPr/>
      <dgm:t>
        <a:bodyPr/>
        <a:lstStyle/>
        <a:p>
          <a:endParaRPr lang="en-US"/>
        </a:p>
      </dgm:t>
    </dgm:pt>
    <dgm:pt modelId="{5040AE96-1716-4CBD-86AE-BB53FC30E735}" type="parTrans" cxnId="{8475B5FD-C0BA-4A1E-AB37-4C09BB00B02B}">
      <dgm:prSet/>
      <dgm:spPr/>
      <dgm:t>
        <a:bodyPr/>
        <a:lstStyle/>
        <a:p>
          <a:endParaRPr lang="en-US"/>
        </a:p>
      </dgm:t>
    </dgm:pt>
    <dgm:pt modelId="{33A0EE7E-7D63-4A70-9620-0614B204DED9}">
      <dgm:prSet phldrT="[Text]"/>
      <dgm:spPr/>
      <dgm:t>
        <a:bodyPr/>
        <a:lstStyle/>
        <a:p>
          <a:pPr algn="just"/>
          <a:endParaRPr lang="en-US" dirty="0"/>
        </a:p>
      </dgm:t>
    </dgm:pt>
    <dgm:pt modelId="{87D55A6E-BB7C-4FB0-8906-F12FCE399285}" type="parTrans" cxnId="{1AC80453-0A76-487D-80DC-2EB14718C27C}">
      <dgm:prSet/>
      <dgm:spPr/>
      <dgm:t>
        <a:bodyPr/>
        <a:lstStyle/>
        <a:p>
          <a:endParaRPr lang="en-US"/>
        </a:p>
      </dgm:t>
    </dgm:pt>
    <dgm:pt modelId="{601FE05B-B611-4D2A-820D-5B9B70707798}" type="sibTrans" cxnId="{1AC80453-0A76-487D-80DC-2EB14718C27C}">
      <dgm:prSet/>
      <dgm:spPr/>
      <dgm:t>
        <a:bodyPr/>
        <a:lstStyle/>
        <a:p>
          <a:endParaRPr lang="en-US"/>
        </a:p>
      </dgm:t>
    </dgm:pt>
    <dgm:pt modelId="{CACD5CEE-3A21-41E1-A157-2260E3E04BC1}">
      <dgm:prSet phldrT="[Text]"/>
      <dgm:spPr/>
      <dgm:t>
        <a:bodyPr/>
        <a:lstStyle/>
        <a:p>
          <a:pPr algn="just"/>
          <a:endParaRPr lang="en-US" dirty="0"/>
        </a:p>
      </dgm:t>
    </dgm:pt>
    <dgm:pt modelId="{1F2AB0C0-D991-4866-BFAB-DCDBD958CE45}" type="parTrans" cxnId="{5EDDC9D9-182F-49BF-B198-54F30C42EBCF}">
      <dgm:prSet/>
      <dgm:spPr/>
      <dgm:t>
        <a:bodyPr/>
        <a:lstStyle/>
        <a:p>
          <a:endParaRPr lang="en-US"/>
        </a:p>
      </dgm:t>
    </dgm:pt>
    <dgm:pt modelId="{2655ACB0-CA53-48DF-B752-FBCEE176D46F}" type="sibTrans" cxnId="{5EDDC9D9-182F-49BF-B198-54F30C42EBCF}">
      <dgm:prSet/>
      <dgm:spPr/>
      <dgm:t>
        <a:bodyPr/>
        <a:lstStyle/>
        <a:p>
          <a:endParaRPr lang="en-US"/>
        </a:p>
      </dgm:t>
    </dgm:pt>
    <dgm:pt modelId="{89404B56-7327-4718-822F-72676A3AF93D}" type="pres">
      <dgm:prSet presAssocID="{257FF275-D34F-4D2D-96FC-095A1115A5C0}" presName="linear" presStyleCnt="0">
        <dgm:presLayoutVars>
          <dgm:dir/>
          <dgm:resizeHandles val="exact"/>
        </dgm:presLayoutVars>
      </dgm:prSet>
      <dgm:spPr/>
    </dgm:pt>
    <dgm:pt modelId="{F9F8AD5A-2B4C-4FF0-91CB-18D26BA2245A}" type="pres">
      <dgm:prSet presAssocID="{2E6E7C69-B5B8-44B8-9113-AEB9C4ADA9FC}" presName="comp" presStyleCnt="0"/>
      <dgm:spPr/>
    </dgm:pt>
    <dgm:pt modelId="{9FEAD926-3437-4112-823E-F74D1C0DD699}" type="pres">
      <dgm:prSet presAssocID="{2E6E7C69-B5B8-44B8-9113-AEB9C4ADA9FC}" presName="box" presStyleLbl="node1" presStyleIdx="0" presStyleCnt="1"/>
      <dgm:spPr/>
    </dgm:pt>
    <dgm:pt modelId="{C35308E7-95E2-4BE8-8FDC-E794B27D41DE}" type="pres">
      <dgm:prSet presAssocID="{2E6E7C69-B5B8-44B8-9113-AEB9C4ADA9FC}" presName="img" presStyleLbl="fgImgPlace1" presStyleIdx="0" presStyleCnt="1" custScaleX="101838" custScaleY="97705"/>
      <dgm:spPr>
        <a:blipFill rotWithShape="0">
          <a:blip xmlns:r="http://schemas.openxmlformats.org/officeDocument/2006/relationships" r:embed="rId1"/>
          <a:stretch>
            <a:fillRect/>
          </a:stretch>
        </a:blipFill>
      </dgm:spPr>
    </dgm:pt>
    <dgm:pt modelId="{17C4CF0C-5FA3-49B7-AC47-1A22FC21FB7B}" type="pres">
      <dgm:prSet presAssocID="{2E6E7C69-B5B8-44B8-9113-AEB9C4ADA9FC}" presName="text" presStyleLbl="node1" presStyleIdx="0" presStyleCnt="1">
        <dgm:presLayoutVars>
          <dgm:bulletEnabled val="1"/>
        </dgm:presLayoutVars>
      </dgm:prSet>
      <dgm:spPr/>
    </dgm:pt>
  </dgm:ptLst>
  <dgm:cxnLst>
    <dgm:cxn modelId="{C5A66F1E-2C87-4BD2-87C5-9C321A49CC7F}" type="presOf" srcId="{2E4CC79B-A478-4FCE-AB65-2FB64D884F2A}" destId="{9FEAD926-3437-4112-823E-F74D1C0DD699}" srcOrd="0" destOrd="3" presId="urn:microsoft.com/office/officeart/2005/8/layout/vList4"/>
    <dgm:cxn modelId="{712F8824-4A6A-46A4-9C12-25293BAF26A4}" type="presOf" srcId="{2E6E7C69-B5B8-44B8-9113-AEB9C4ADA9FC}" destId="{17C4CF0C-5FA3-49B7-AC47-1A22FC21FB7B}" srcOrd="1" destOrd="0" presId="urn:microsoft.com/office/officeart/2005/8/layout/vList4"/>
    <dgm:cxn modelId="{5DB36D45-9E7F-460C-BA37-6E009EBB9D49}" type="presOf" srcId="{9E0E36C9-400E-4BD0-A23A-D5A386C08627}" destId="{9FEAD926-3437-4112-823E-F74D1C0DD699}" srcOrd="0" destOrd="5" presId="urn:microsoft.com/office/officeart/2005/8/layout/vList4"/>
    <dgm:cxn modelId="{F9661C49-2257-4061-A72B-44D051FE29BB}" type="presOf" srcId="{CACD5CEE-3A21-41E1-A157-2260E3E04BC1}" destId="{17C4CF0C-5FA3-49B7-AC47-1A22FC21FB7B}" srcOrd="1" destOrd="4" presId="urn:microsoft.com/office/officeart/2005/8/layout/vList4"/>
    <dgm:cxn modelId="{9556D66A-6B18-4D27-8B23-8C7563CCB3C6}" type="presOf" srcId="{9E0E36C9-400E-4BD0-A23A-D5A386C08627}" destId="{17C4CF0C-5FA3-49B7-AC47-1A22FC21FB7B}" srcOrd="1" destOrd="5" presId="urn:microsoft.com/office/officeart/2005/8/layout/vList4"/>
    <dgm:cxn modelId="{49522B71-F961-4A45-BFE2-02DF24E80AF7}" srcId="{2E6E7C69-B5B8-44B8-9113-AEB9C4ADA9FC}" destId="{2A7711B5-DECF-498A-85B0-E3B89542E209}" srcOrd="0" destOrd="0" parTransId="{1169D0FD-F4EA-4BF6-8D86-189338D023F9}" sibTransId="{A06BBF28-8BE5-44DB-B63C-BD899ED8C2FB}"/>
    <dgm:cxn modelId="{55EEC872-9D75-4F9C-8D36-1DF6EFE10FB5}" type="presOf" srcId="{2E4CC79B-A478-4FCE-AB65-2FB64D884F2A}" destId="{17C4CF0C-5FA3-49B7-AC47-1A22FC21FB7B}" srcOrd="1" destOrd="3" presId="urn:microsoft.com/office/officeart/2005/8/layout/vList4"/>
    <dgm:cxn modelId="{1AC80453-0A76-487D-80DC-2EB14718C27C}" srcId="{2E6E7C69-B5B8-44B8-9113-AEB9C4ADA9FC}" destId="{33A0EE7E-7D63-4A70-9620-0614B204DED9}" srcOrd="1" destOrd="0" parTransId="{87D55A6E-BB7C-4FB0-8906-F12FCE399285}" sibTransId="{601FE05B-B611-4D2A-820D-5B9B70707798}"/>
    <dgm:cxn modelId="{12C67B55-4076-4EB9-AB02-5C8E01839D42}" srcId="{2E6E7C69-B5B8-44B8-9113-AEB9C4ADA9FC}" destId="{2E4CC79B-A478-4FCE-AB65-2FB64D884F2A}" srcOrd="2" destOrd="0" parTransId="{7CFA868F-0B85-48C0-A1A2-D4ACE7F3DC01}" sibTransId="{E6F85EE2-377B-48BD-B51B-EE624B58D23E}"/>
    <dgm:cxn modelId="{F8CFE378-BA98-4536-98A4-FF1D319D85E5}" type="presOf" srcId="{33A0EE7E-7D63-4A70-9620-0614B204DED9}" destId="{17C4CF0C-5FA3-49B7-AC47-1A22FC21FB7B}" srcOrd="1" destOrd="2" presId="urn:microsoft.com/office/officeart/2005/8/layout/vList4"/>
    <dgm:cxn modelId="{05924A59-B5B2-4593-8DEB-AFAFD77C4275}" type="presOf" srcId="{2A7711B5-DECF-498A-85B0-E3B89542E209}" destId="{9FEAD926-3437-4112-823E-F74D1C0DD699}" srcOrd="0" destOrd="1" presId="urn:microsoft.com/office/officeart/2005/8/layout/vList4"/>
    <dgm:cxn modelId="{BCA7F67B-9DC8-4606-B297-32B906507AF1}" type="presOf" srcId="{2E6E7C69-B5B8-44B8-9113-AEB9C4ADA9FC}" destId="{9FEAD926-3437-4112-823E-F74D1C0DD699}" srcOrd="0" destOrd="0" presId="urn:microsoft.com/office/officeart/2005/8/layout/vList4"/>
    <dgm:cxn modelId="{2C35759C-E899-49D3-BAA5-D8D6DA81D829}" type="presOf" srcId="{257FF275-D34F-4D2D-96FC-095A1115A5C0}" destId="{89404B56-7327-4718-822F-72676A3AF93D}" srcOrd="0" destOrd="0" presId="urn:microsoft.com/office/officeart/2005/8/layout/vList4"/>
    <dgm:cxn modelId="{A889DAAC-44BB-4EC9-8E95-FA4231077B0C}" type="presOf" srcId="{33A0EE7E-7D63-4A70-9620-0614B204DED9}" destId="{9FEAD926-3437-4112-823E-F74D1C0DD699}" srcOrd="0" destOrd="2" presId="urn:microsoft.com/office/officeart/2005/8/layout/vList4"/>
    <dgm:cxn modelId="{6937F8C2-1559-4DA7-A360-21E7AA7AC3EF}" type="presOf" srcId="{2A7711B5-DECF-498A-85B0-E3B89542E209}" destId="{17C4CF0C-5FA3-49B7-AC47-1A22FC21FB7B}" srcOrd="1" destOrd="1" presId="urn:microsoft.com/office/officeart/2005/8/layout/vList4"/>
    <dgm:cxn modelId="{12147FD1-D1F2-4BAA-85D7-A6685910452D}" type="presOf" srcId="{CACD5CEE-3A21-41E1-A157-2260E3E04BC1}" destId="{9FEAD926-3437-4112-823E-F74D1C0DD699}" srcOrd="0" destOrd="4" presId="urn:microsoft.com/office/officeart/2005/8/layout/vList4"/>
    <dgm:cxn modelId="{5EDDC9D9-182F-49BF-B198-54F30C42EBCF}" srcId="{2E6E7C69-B5B8-44B8-9113-AEB9C4ADA9FC}" destId="{CACD5CEE-3A21-41E1-A157-2260E3E04BC1}" srcOrd="3" destOrd="0" parTransId="{1F2AB0C0-D991-4866-BFAB-DCDBD958CE45}" sibTransId="{2655ACB0-CA53-48DF-B752-FBCEE176D46F}"/>
    <dgm:cxn modelId="{61ECFCDB-E6FF-4D71-82C8-EE641E0C2C61}" srcId="{2E6E7C69-B5B8-44B8-9113-AEB9C4ADA9FC}" destId="{9E0E36C9-400E-4BD0-A23A-D5A386C08627}" srcOrd="4" destOrd="0" parTransId="{24A957BD-3509-4E6F-9565-666B7FDFEE3E}" sibTransId="{DDD7B00F-35F0-478D-A073-FED68E5F38D3}"/>
    <dgm:cxn modelId="{8475B5FD-C0BA-4A1E-AB37-4C09BB00B02B}" srcId="{257FF275-D34F-4D2D-96FC-095A1115A5C0}" destId="{2E6E7C69-B5B8-44B8-9113-AEB9C4ADA9FC}" srcOrd="0" destOrd="0" parTransId="{5040AE96-1716-4CBD-86AE-BB53FC30E735}" sibTransId="{2DD79AAB-9584-4EAA-85CD-61FCB1F85CD7}"/>
    <dgm:cxn modelId="{24BF690F-3714-483D-8BE5-F814BB583073}" type="presParOf" srcId="{89404B56-7327-4718-822F-72676A3AF93D}" destId="{F9F8AD5A-2B4C-4FF0-91CB-18D26BA2245A}" srcOrd="0" destOrd="0" presId="urn:microsoft.com/office/officeart/2005/8/layout/vList4"/>
    <dgm:cxn modelId="{C1B45852-F1C5-4EBD-84CC-7F6393B0A46F}" type="presParOf" srcId="{F9F8AD5A-2B4C-4FF0-91CB-18D26BA2245A}" destId="{9FEAD926-3437-4112-823E-F74D1C0DD699}" srcOrd="0" destOrd="0" presId="urn:microsoft.com/office/officeart/2005/8/layout/vList4"/>
    <dgm:cxn modelId="{209EC77D-DDA1-41CD-B489-63EBE930982C}" type="presParOf" srcId="{F9F8AD5A-2B4C-4FF0-91CB-18D26BA2245A}" destId="{C35308E7-95E2-4BE8-8FDC-E794B27D41DE}" srcOrd="1" destOrd="0" presId="urn:microsoft.com/office/officeart/2005/8/layout/vList4"/>
    <dgm:cxn modelId="{09D4580B-1ACA-4253-8745-E9BE251D53E7}" type="presParOf" srcId="{F9F8AD5A-2B4C-4FF0-91CB-18D26BA2245A}" destId="{17C4CF0C-5FA3-49B7-AC47-1A22FC21FB7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8D060-A5DD-4C0B-B448-EA10FA449921}">
      <dsp:nvSpPr>
        <dsp:cNvPr id="0" name=""/>
        <dsp:cNvSpPr/>
      </dsp:nvSpPr>
      <dsp:spPr>
        <a:xfrm>
          <a:off x="0" y="14383"/>
          <a:ext cx="8412480" cy="74375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b="1" i="0" u="none" strike="noStrike" kern="1200" cap="none" baseline="0" dirty="0" err="1">
              <a:latin typeface="+mj-lt"/>
              <a:ea typeface="Calibri"/>
              <a:cs typeface="Calibri"/>
              <a:sym typeface="Calibri"/>
            </a:rPr>
            <a:t>Definisi</a:t>
          </a:r>
          <a:r>
            <a:rPr lang="en-GB" sz="2400" b="1" i="0" u="none" strike="noStrike" kern="1200" cap="none" baseline="0" dirty="0">
              <a:latin typeface="+mj-lt"/>
              <a:ea typeface="Calibri"/>
              <a:cs typeface="Calibri"/>
              <a:sym typeface="Calibri"/>
            </a:rPr>
            <a:t> “Air </a:t>
          </a:r>
          <a:r>
            <a:rPr lang="en-GB" sz="2400" b="1" i="0" u="none" strike="noStrike" kern="1200" cap="none" baseline="0" dirty="0" err="1">
              <a:latin typeface="+mj-lt"/>
              <a:ea typeface="Calibri"/>
              <a:cs typeface="Calibri"/>
              <a:sym typeface="Calibri"/>
            </a:rPr>
            <a:t>Minum</a:t>
          </a:r>
          <a:r>
            <a:rPr lang="en-GB" sz="2400" b="1" i="0" u="none" strike="noStrike" kern="1200" cap="none" baseline="0" dirty="0">
              <a:latin typeface="+mj-lt"/>
              <a:ea typeface="Calibri"/>
              <a:cs typeface="Calibri"/>
              <a:sym typeface="Calibri"/>
            </a:rPr>
            <a:t>”  </a:t>
          </a:r>
          <a:endParaRPr lang="en-US" sz="2400" b="1" kern="1200" dirty="0">
            <a:latin typeface="+mj-lt"/>
          </a:endParaRPr>
        </a:p>
      </dsp:txBody>
      <dsp:txXfrm>
        <a:off x="36307" y="50690"/>
        <a:ext cx="8339866" cy="671139"/>
      </dsp:txXfrm>
    </dsp:sp>
    <dsp:sp modelId="{4C67704B-9B83-48D1-9FD6-3903B79FD510}">
      <dsp:nvSpPr>
        <dsp:cNvPr id="0" name=""/>
        <dsp:cNvSpPr/>
      </dsp:nvSpPr>
      <dsp:spPr>
        <a:xfrm>
          <a:off x="0" y="933817"/>
          <a:ext cx="8412480" cy="74375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b="1" kern="1200" dirty="0" err="1">
              <a:latin typeface="+mj-lt"/>
              <a:ea typeface="Calibri"/>
              <a:cs typeface="Calibri"/>
              <a:sym typeface="Calibri"/>
            </a:rPr>
            <a:t>Siapa</a:t>
          </a:r>
          <a:r>
            <a:rPr lang="en-GB" sz="2400" b="1" kern="1200" dirty="0">
              <a:latin typeface="+mj-lt"/>
              <a:ea typeface="Calibri"/>
              <a:cs typeface="Calibri"/>
              <a:sym typeface="Calibri"/>
            </a:rPr>
            <a:t> yang </a:t>
          </a:r>
          <a:r>
            <a:rPr lang="en-GB" sz="2400" b="1" kern="1200" dirty="0" err="1">
              <a:latin typeface="+mj-lt"/>
              <a:ea typeface="Calibri"/>
              <a:cs typeface="Calibri"/>
              <a:sym typeface="Calibri"/>
            </a:rPr>
            <a:t>dimaksud</a:t>
          </a:r>
          <a:r>
            <a:rPr lang="en-GB" sz="2400" b="1" kern="1200" dirty="0">
              <a:latin typeface="+mj-lt"/>
              <a:ea typeface="Calibri"/>
              <a:cs typeface="Calibri"/>
              <a:sym typeface="Calibri"/>
            </a:rPr>
            <a:t> “</a:t>
          </a:r>
          <a:r>
            <a:rPr lang="en-GB" sz="2400" b="1" kern="1200" dirty="0" err="1">
              <a:latin typeface="+mj-lt"/>
              <a:ea typeface="Calibri"/>
              <a:cs typeface="Calibri"/>
              <a:sym typeface="Calibri"/>
            </a:rPr>
            <a:t>swasta</a:t>
          </a:r>
          <a:r>
            <a:rPr lang="en-GB" sz="2400" b="1" kern="1200" dirty="0">
              <a:latin typeface="+mj-lt"/>
              <a:ea typeface="Calibri"/>
              <a:cs typeface="Calibri"/>
              <a:sym typeface="Calibri"/>
            </a:rPr>
            <a:t>” </a:t>
          </a:r>
          <a:r>
            <a:rPr lang="en-GB" sz="2400" b="1" kern="1200" dirty="0" err="1">
              <a:latin typeface="+mj-lt"/>
              <a:ea typeface="Calibri"/>
              <a:cs typeface="Calibri"/>
              <a:sym typeface="Calibri"/>
            </a:rPr>
            <a:t>tidak</a:t>
          </a:r>
          <a:r>
            <a:rPr lang="en-GB" sz="2400" b="1" kern="1200" dirty="0">
              <a:latin typeface="+mj-lt"/>
              <a:ea typeface="Calibri"/>
              <a:cs typeface="Calibri"/>
              <a:sym typeface="Calibri"/>
            </a:rPr>
            <a:t> </a:t>
          </a:r>
          <a:r>
            <a:rPr lang="en-GB" sz="2400" b="1" kern="1200" dirty="0" err="1">
              <a:latin typeface="+mj-lt"/>
              <a:ea typeface="Calibri"/>
              <a:cs typeface="Calibri"/>
              <a:sym typeface="Calibri"/>
            </a:rPr>
            <a:t>jelas</a:t>
          </a:r>
          <a:endParaRPr lang="en-US" sz="2400" b="1" kern="1200" dirty="0">
            <a:latin typeface="+mj-lt"/>
          </a:endParaRPr>
        </a:p>
      </dsp:txBody>
      <dsp:txXfrm>
        <a:off x="36307" y="970124"/>
        <a:ext cx="8339866" cy="671139"/>
      </dsp:txXfrm>
    </dsp:sp>
    <dsp:sp modelId="{D36E16D0-F937-4602-808A-2B3FC11B962C}">
      <dsp:nvSpPr>
        <dsp:cNvPr id="0" name=""/>
        <dsp:cNvSpPr/>
      </dsp:nvSpPr>
      <dsp:spPr>
        <a:xfrm>
          <a:off x="0" y="1853250"/>
          <a:ext cx="8412480" cy="74375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b="1" i="0" u="none" strike="noStrike" kern="1200" cap="none" baseline="0" dirty="0">
              <a:latin typeface="+mj-lt"/>
              <a:ea typeface="Calibri"/>
              <a:cs typeface="Calibri"/>
              <a:sym typeface="Calibri"/>
            </a:rPr>
            <a:t>“</a:t>
          </a:r>
          <a:r>
            <a:rPr lang="en-GB" sz="2400" b="1" i="0" u="none" strike="noStrike" kern="1200" cap="none" baseline="0" dirty="0" err="1">
              <a:latin typeface="+mj-lt"/>
              <a:ea typeface="Calibri"/>
              <a:cs typeface="Calibri"/>
              <a:sym typeface="Calibri"/>
            </a:rPr>
            <a:t>Pengusahaan</a:t>
          </a:r>
          <a:r>
            <a:rPr lang="en-GB" sz="2400" b="1" i="0" u="none" strike="noStrike" kern="1200" cap="none" baseline="0" dirty="0">
              <a:latin typeface="+mj-lt"/>
              <a:ea typeface="Calibri"/>
              <a:cs typeface="Calibri"/>
              <a:sym typeface="Calibri"/>
            </a:rPr>
            <a:t>” </a:t>
          </a:r>
          <a:r>
            <a:rPr lang="en-GB" sz="2400" b="1" i="0" u="none" strike="noStrike" kern="1200" cap="none" baseline="0" dirty="0" err="1">
              <a:latin typeface="+mj-lt"/>
              <a:ea typeface="Calibri"/>
              <a:cs typeface="Calibri"/>
              <a:sym typeface="Calibri"/>
            </a:rPr>
            <a:t>tidak</a:t>
          </a:r>
          <a:r>
            <a:rPr lang="en-GB" sz="2400" b="1" i="0" u="none" strike="noStrike" kern="1200" cap="none" baseline="0" dirty="0">
              <a:latin typeface="+mj-lt"/>
              <a:ea typeface="Calibri"/>
              <a:cs typeface="Calibri"/>
              <a:sym typeface="Calibri"/>
            </a:rPr>
            <a:t> </a:t>
          </a:r>
          <a:r>
            <a:rPr lang="en-GB" sz="2400" b="1" i="0" u="none" strike="noStrike" kern="1200" cap="none" baseline="0" dirty="0" err="1">
              <a:latin typeface="+mj-lt"/>
              <a:ea typeface="Calibri"/>
              <a:cs typeface="Calibri"/>
              <a:sym typeface="Calibri"/>
            </a:rPr>
            <a:t>didefinisikan</a:t>
          </a:r>
          <a:endParaRPr lang="en-GB" sz="2400" b="1" i="0" u="none" strike="noStrike" kern="1200" cap="none" baseline="0" dirty="0">
            <a:latin typeface="+mj-lt"/>
            <a:ea typeface="Calibri"/>
            <a:cs typeface="Calibri"/>
            <a:sym typeface="Calibri"/>
          </a:endParaRPr>
        </a:p>
      </dsp:txBody>
      <dsp:txXfrm>
        <a:off x="36307" y="1889557"/>
        <a:ext cx="8339866" cy="671139"/>
      </dsp:txXfrm>
    </dsp:sp>
    <dsp:sp modelId="{831AADCD-567C-4976-9C57-48B02ADEEEB1}">
      <dsp:nvSpPr>
        <dsp:cNvPr id="0" name=""/>
        <dsp:cNvSpPr/>
      </dsp:nvSpPr>
      <dsp:spPr>
        <a:xfrm>
          <a:off x="0" y="2772684"/>
          <a:ext cx="8412480" cy="74375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b="1" kern="1200" dirty="0" err="1">
              <a:latin typeface="+mj-lt"/>
              <a:ea typeface="Calibri"/>
              <a:cs typeface="Calibri"/>
              <a:sym typeface="Calibri"/>
            </a:rPr>
            <a:t>Penafsiran</a:t>
          </a:r>
          <a:r>
            <a:rPr lang="en-GB" sz="2400" b="1" kern="1200" dirty="0">
              <a:latin typeface="+mj-lt"/>
              <a:ea typeface="Calibri"/>
              <a:cs typeface="Calibri"/>
              <a:sym typeface="Calibri"/>
            </a:rPr>
            <a:t> “</a:t>
          </a:r>
          <a:r>
            <a:rPr lang="en-GB" sz="2400" b="1" kern="1200" dirty="0" err="1">
              <a:latin typeface="+mj-lt"/>
              <a:ea typeface="Calibri"/>
              <a:cs typeface="Calibri"/>
              <a:sym typeface="Calibri"/>
            </a:rPr>
            <a:t>syarat</a:t>
          </a:r>
          <a:r>
            <a:rPr lang="en-GB" sz="2400" b="1" kern="1200" dirty="0">
              <a:latin typeface="+mj-lt"/>
              <a:ea typeface="Calibri"/>
              <a:cs typeface="Calibri"/>
              <a:sym typeface="Calibri"/>
            </a:rPr>
            <a:t> </a:t>
          </a:r>
          <a:r>
            <a:rPr lang="en-GB" sz="2400" b="1" kern="1200" dirty="0" err="1">
              <a:latin typeface="+mj-lt"/>
              <a:ea typeface="Calibri"/>
              <a:cs typeface="Calibri"/>
              <a:sym typeface="Calibri"/>
            </a:rPr>
            <a:t>tertentu</a:t>
          </a:r>
          <a:r>
            <a:rPr lang="en-GB" sz="2400" b="1" kern="1200" dirty="0">
              <a:latin typeface="+mj-lt"/>
              <a:ea typeface="Calibri"/>
              <a:cs typeface="Calibri"/>
              <a:sym typeface="Calibri"/>
            </a:rPr>
            <a:t> </a:t>
          </a:r>
          <a:r>
            <a:rPr lang="en-GB" sz="2400" b="1" kern="1200" dirty="0" err="1">
              <a:latin typeface="+mj-lt"/>
              <a:ea typeface="Calibri"/>
              <a:cs typeface="Calibri"/>
              <a:sym typeface="Calibri"/>
            </a:rPr>
            <a:t>dan</a:t>
          </a:r>
          <a:r>
            <a:rPr lang="en-GB" sz="2400" b="1" kern="1200" dirty="0">
              <a:latin typeface="+mj-lt"/>
              <a:ea typeface="Calibri"/>
              <a:cs typeface="Calibri"/>
              <a:sym typeface="Calibri"/>
            </a:rPr>
            <a:t> </a:t>
          </a:r>
          <a:r>
            <a:rPr lang="en-GB" sz="2400" b="1" kern="1200" dirty="0" err="1">
              <a:latin typeface="+mj-lt"/>
              <a:ea typeface="Calibri"/>
              <a:cs typeface="Calibri"/>
              <a:sym typeface="Calibri"/>
            </a:rPr>
            <a:t>ketat</a:t>
          </a:r>
          <a:r>
            <a:rPr lang="en-GB" sz="2400" b="1" kern="1200" dirty="0">
              <a:latin typeface="+mj-lt"/>
              <a:ea typeface="Calibri"/>
              <a:cs typeface="Calibri"/>
              <a:sym typeface="Calibri"/>
            </a:rPr>
            <a:t>” </a:t>
          </a:r>
          <a:r>
            <a:rPr lang="en-GB" sz="2400" b="1" kern="1200" dirty="0" err="1">
              <a:latin typeface="+mj-lt"/>
              <a:ea typeface="Calibri"/>
              <a:cs typeface="Calibri"/>
              <a:sym typeface="Calibri"/>
            </a:rPr>
            <a:t>masih</a:t>
          </a:r>
          <a:r>
            <a:rPr lang="en-GB" sz="2400" b="1" kern="1200" dirty="0">
              <a:latin typeface="+mj-lt"/>
              <a:ea typeface="Calibri"/>
              <a:cs typeface="Calibri"/>
              <a:sym typeface="Calibri"/>
            </a:rPr>
            <a:t> </a:t>
          </a:r>
          <a:r>
            <a:rPr lang="en-GB" sz="2400" b="1" kern="1200" dirty="0" err="1">
              <a:latin typeface="+mj-lt"/>
              <a:ea typeface="Calibri"/>
              <a:cs typeface="Calibri"/>
              <a:sym typeface="Calibri"/>
            </a:rPr>
            <a:t>rancu</a:t>
          </a:r>
          <a:endParaRPr lang="en-GB" sz="2400" b="1" i="0" u="none" strike="noStrike" kern="1200" cap="none" baseline="0" dirty="0">
            <a:latin typeface="+mj-lt"/>
            <a:ea typeface="Calibri"/>
            <a:cs typeface="Calibri"/>
            <a:sym typeface="Calibri"/>
          </a:endParaRPr>
        </a:p>
      </dsp:txBody>
      <dsp:txXfrm>
        <a:off x="36307" y="2808991"/>
        <a:ext cx="8339866" cy="671139"/>
      </dsp:txXfrm>
    </dsp:sp>
    <dsp:sp modelId="{E2FE80FD-2AB0-4309-BF44-BE9719975674}">
      <dsp:nvSpPr>
        <dsp:cNvPr id="0" name=""/>
        <dsp:cNvSpPr/>
      </dsp:nvSpPr>
      <dsp:spPr>
        <a:xfrm>
          <a:off x="0" y="3692118"/>
          <a:ext cx="8412480" cy="79234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GB" sz="2900" b="1" kern="1200" dirty="0" err="1">
              <a:latin typeface="+mj-lt"/>
              <a:ea typeface="Calibri"/>
              <a:cs typeface="Calibri"/>
              <a:sym typeface="Calibri"/>
            </a:rPr>
            <a:t>Penafsiran</a:t>
          </a:r>
          <a:r>
            <a:rPr lang="en-GB" sz="2900" b="1" kern="1200" dirty="0">
              <a:latin typeface="+mj-lt"/>
              <a:ea typeface="Calibri"/>
              <a:cs typeface="Calibri"/>
              <a:sym typeface="Calibri"/>
            </a:rPr>
            <a:t> </a:t>
          </a:r>
          <a:r>
            <a:rPr lang="en-GB" sz="2900" b="1" kern="1200" dirty="0" err="1">
              <a:latin typeface="+mj-lt"/>
              <a:ea typeface="Calibri"/>
              <a:cs typeface="Calibri"/>
              <a:sym typeface="Calibri"/>
            </a:rPr>
            <a:t>soal</a:t>
          </a:r>
          <a:r>
            <a:rPr lang="en-GB" sz="2900" b="1" kern="1200" dirty="0">
              <a:latin typeface="+mj-lt"/>
              <a:ea typeface="Calibri"/>
              <a:cs typeface="Calibri"/>
              <a:sym typeface="Calibri"/>
            </a:rPr>
            <a:t> </a:t>
          </a:r>
          <a:r>
            <a:rPr lang="en-GB" sz="2900" b="1" kern="1200" dirty="0" err="1">
              <a:latin typeface="+mj-lt"/>
              <a:ea typeface="Calibri"/>
              <a:cs typeface="Calibri"/>
              <a:sym typeface="Calibri"/>
            </a:rPr>
            <a:t>akses</a:t>
          </a:r>
          <a:r>
            <a:rPr lang="en-GB" sz="2900" b="1" kern="1200" dirty="0">
              <a:latin typeface="+mj-lt"/>
              <a:ea typeface="Calibri"/>
              <a:cs typeface="Calibri"/>
              <a:sym typeface="Calibri"/>
            </a:rPr>
            <a:t> </a:t>
          </a:r>
          <a:r>
            <a:rPr lang="en-GB" sz="2900" b="1" kern="1200" dirty="0" err="1">
              <a:latin typeface="+mj-lt"/>
              <a:ea typeface="Calibri"/>
              <a:cs typeface="Calibri"/>
              <a:sym typeface="Calibri"/>
            </a:rPr>
            <a:t>publik</a:t>
          </a:r>
          <a:r>
            <a:rPr lang="en-GB" sz="2900" b="1" kern="1200" dirty="0">
              <a:latin typeface="+mj-lt"/>
              <a:ea typeface="Calibri"/>
              <a:cs typeface="Calibri"/>
              <a:sym typeface="Calibri"/>
            </a:rPr>
            <a:t> </a:t>
          </a:r>
          <a:r>
            <a:rPr lang="en-GB" sz="2900" b="1" kern="1200" dirty="0" err="1">
              <a:latin typeface="+mj-lt"/>
              <a:ea typeface="Calibri"/>
              <a:cs typeface="Calibri"/>
              <a:sym typeface="Calibri"/>
            </a:rPr>
            <a:t>atas</a:t>
          </a:r>
          <a:r>
            <a:rPr lang="en-GB" sz="2900" b="1" kern="1200" dirty="0">
              <a:latin typeface="+mj-lt"/>
              <a:ea typeface="Calibri"/>
              <a:cs typeface="Calibri"/>
              <a:sym typeface="Calibri"/>
            </a:rPr>
            <a:t> </a:t>
          </a:r>
          <a:r>
            <a:rPr lang="en-GB" sz="2900" b="1" kern="1200" dirty="0" err="1">
              <a:latin typeface="+mj-lt"/>
              <a:ea typeface="Calibri"/>
              <a:cs typeface="Calibri"/>
              <a:sym typeface="Calibri"/>
            </a:rPr>
            <a:t>sumber</a:t>
          </a:r>
          <a:r>
            <a:rPr lang="en-GB" sz="2900" b="1" kern="1200" dirty="0">
              <a:latin typeface="+mj-lt"/>
              <a:ea typeface="Calibri"/>
              <a:cs typeface="Calibri"/>
              <a:sym typeface="Calibri"/>
            </a:rPr>
            <a:t> air</a:t>
          </a:r>
          <a:endParaRPr lang="en-GB" sz="2900" b="1" i="0" u="none" strike="noStrike" kern="1200" cap="none" baseline="0" dirty="0">
            <a:latin typeface="+mj-lt"/>
            <a:ea typeface="Calibri"/>
            <a:cs typeface="Calibri"/>
            <a:sym typeface="Calibri"/>
          </a:endParaRPr>
        </a:p>
      </dsp:txBody>
      <dsp:txXfrm>
        <a:off x="38679" y="3730797"/>
        <a:ext cx="8335122" cy="714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42116-697F-4A24-9005-41B995E58954}">
      <dsp:nvSpPr>
        <dsp:cNvPr id="0" name=""/>
        <dsp:cNvSpPr/>
      </dsp:nvSpPr>
      <dsp:spPr>
        <a:xfrm>
          <a:off x="0" y="23464"/>
          <a:ext cx="9265920" cy="1123228"/>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err="1">
              <a:solidFill>
                <a:schemeClr val="bg1"/>
              </a:solidFill>
            </a:rPr>
            <a:t>Pandangan</a:t>
          </a:r>
          <a:r>
            <a:rPr lang="en-GB" sz="2800" b="1" kern="1200" dirty="0">
              <a:solidFill>
                <a:schemeClr val="bg1"/>
              </a:solidFill>
            </a:rPr>
            <a:t> </a:t>
          </a:r>
          <a:r>
            <a:rPr lang="en-GB" sz="2800" b="1" kern="1200" dirty="0" err="1">
              <a:solidFill>
                <a:schemeClr val="bg1"/>
              </a:solidFill>
            </a:rPr>
            <a:t>Mahkamah</a:t>
          </a:r>
          <a:r>
            <a:rPr lang="en-GB" sz="2800" b="1" kern="1200" dirty="0">
              <a:solidFill>
                <a:schemeClr val="bg1"/>
              </a:solidFill>
            </a:rPr>
            <a:t> </a:t>
          </a:r>
          <a:r>
            <a:rPr lang="en-GB" sz="2800" b="1" kern="1200" dirty="0" err="1">
              <a:solidFill>
                <a:schemeClr val="bg1"/>
              </a:solidFill>
            </a:rPr>
            <a:t>Konstitusi</a:t>
          </a:r>
          <a:r>
            <a:rPr lang="en-GB" sz="2800" b="1" kern="1200" dirty="0">
              <a:solidFill>
                <a:schemeClr val="bg1"/>
              </a:solidFill>
            </a:rPr>
            <a:t> </a:t>
          </a:r>
          <a:r>
            <a:rPr lang="en-GB" sz="2800" b="1" kern="1200" dirty="0" err="1">
              <a:solidFill>
                <a:schemeClr val="bg1"/>
              </a:solidFill>
            </a:rPr>
            <a:t>Tentang</a:t>
          </a:r>
          <a:r>
            <a:rPr lang="en-GB" sz="2800" b="1" kern="1200" dirty="0">
              <a:solidFill>
                <a:schemeClr val="bg1"/>
              </a:solidFill>
            </a:rPr>
            <a:t> Air </a:t>
          </a:r>
          <a:r>
            <a:rPr lang="en-GB" sz="2800" b="1" kern="1200" dirty="0" err="1">
              <a:solidFill>
                <a:schemeClr val="bg1"/>
              </a:solidFill>
            </a:rPr>
            <a:t>Minum</a:t>
          </a:r>
          <a:endParaRPr lang="en-US" sz="2800" b="1" kern="1200" dirty="0">
            <a:solidFill>
              <a:schemeClr val="bg1"/>
            </a:solidFill>
          </a:endParaRPr>
        </a:p>
      </dsp:txBody>
      <dsp:txXfrm>
        <a:off x="54831" y="78295"/>
        <a:ext cx="9156258" cy="1013566"/>
      </dsp:txXfrm>
    </dsp:sp>
    <dsp:sp modelId="{C5DD4639-587A-49FC-A1D0-3612513F50E3}">
      <dsp:nvSpPr>
        <dsp:cNvPr id="0" name=""/>
        <dsp:cNvSpPr/>
      </dsp:nvSpPr>
      <dsp:spPr>
        <a:xfrm>
          <a:off x="0" y="1259012"/>
          <a:ext cx="9265920" cy="1123228"/>
        </a:xfrm>
        <a:prstGeom prst="roundRect">
          <a:avLst/>
        </a:prstGeom>
        <a:gradFill rotWithShape="0">
          <a:gsLst>
            <a:gs pos="0">
              <a:schemeClr val="accent5">
                <a:hueOff val="-2451115"/>
                <a:satOff val="-3409"/>
                <a:lumOff val="-1307"/>
                <a:alphaOff val="0"/>
                <a:tint val="100000"/>
                <a:shade val="100000"/>
                <a:satMod val="130000"/>
              </a:schemeClr>
            </a:gs>
            <a:gs pos="100000">
              <a:schemeClr val="accent5">
                <a:hueOff val="-2451115"/>
                <a:satOff val="-3409"/>
                <a:lumOff val="-130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solidFill>
                <a:schemeClr val="bg1"/>
              </a:solidFill>
            </a:rPr>
            <a:t>Parameter </a:t>
          </a:r>
          <a:r>
            <a:rPr lang="en-GB" sz="2800" b="1" kern="1200" dirty="0" err="1">
              <a:solidFill>
                <a:schemeClr val="bg1"/>
              </a:solidFill>
            </a:rPr>
            <a:t>Hak</a:t>
          </a:r>
          <a:r>
            <a:rPr lang="en-GB" sz="2800" b="1" kern="1200" dirty="0">
              <a:solidFill>
                <a:schemeClr val="bg1"/>
              </a:solidFill>
            </a:rPr>
            <a:t> </a:t>
          </a:r>
          <a:r>
            <a:rPr lang="en-GB" sz="2800" b="1" kern="1200" dirty="0" err="1">
              <a:solidFill>
                <a:schemeClr val="bg1"/>
              </a:solidFill>
            </a:rPr>
            <a:t>Asasi</a:t>
          </a:r>
          <a:r>
            <a:rPr lang="en-GB" sz="2800" b="1" kern="1200" dirty="0">
              <a:solidFill>
                <a:schemeClr val="bg1"/>
              </a:solidFill>
            </a:rPr>
            <a:t> </a:t>
          </a:r>
          <a:r>
            <a:rPr lang="en-GB" sz="2800" b="1" kern="1200" dirty="0" err="1">
              <a:solidFill>
                <a:schemeClr val="bg1"/>
              </a:solidFill>
            </a:rPr>
            <a:t>Manusia</a:t>
          </a:r>
          <a:r>
            <a:rPr lang="en-GB" sz="2800" b="1" kern="1200" dirty="0">
              <a:solidFill>
                <a:schemeClr val="bg1"/>
              </a:solidFill>
            </a:rPr>
            <a:t> (4K)</a:t>
          </a:r>
          <a:endParaRPr lang="en-US" sz="2800" b="1" kern="1200" dirty="0">
            <a:solidFill>
              <a:schemeClr val="bg1"/>
            </a:solidFill>
          </a:endParaRPr>
        </a:p>
      </dsp:txBody>
      <dsp:txXfrm>
        <a:off x="54831" y="1313843"/>
        <a:ext cx="9156258" cy="1013566"/>
      </dsp:txXfrm>
    </dsp:sp>
    <dsp:sp modelId="{99455146-B1AA-4A9E-B165-78BF3950EDB5}">
      <dsp:nvSpPr>
        <dsp:cNvPr id="0" name=""/>
        <dsp:cNvSpPr/>
      </dsp:nvSpPr>
      <dsp:spPr>
        <a:xfrm>
          <a:off x="0" y="2494560"/>
          <a:ext cx="9265920" cy="1123228"/>
        </a:xfrm>
        <a:prstGeom prst="roundRect">
          <a:avLst/>
        </a:prstGeom>
        <a:gradFill rotWithShape="0">
          <a:gsLst>
            <a:gs pos="0">
              <a:schemeClr val="accent5">
                <a:hueOff val="-4902230"/>
                <a:satOff val="-6819"/>
                <a:lumOff val="-2615"/>
                <a:alphaOff val="0"/>
                <a:tint val="100000"/>
                <a:shade val="100000"/>
                <a:satMod val="130000"/>
              </a:schemeClr>
            </a:gs>
            <a:gs pos="100000">
              <a:schemeClr val="accent5">
                <a:hueOff val="-4902230"/>
                <a:satOff val="-6819"/>
                <a:lumOff val="-26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err="1">
              <a:solidFill>
                <a:schemeClr val="bg1"/>
              </a:solidFill>
            </a:rPr>
            <a:t>Pendekatan</a:t>
          </a:r>
          <a:r>
            <a:rPr lang="en-GB" sz="2800" b="1" kern="1200" dirty="0">
              <a:solidFill>
                <a:schemeClr val="bg1"/>
              </a:solidFill>
            </a:rPr>
            <a:t> </a:t>
          </a:r>
          <a:r>
            <a:rPr lang="en-GB" sz="2800" b="1" kern="1200" dirty="0" err="1">
              <a:solidFill>
                <a:schemeClr val="bg1"/>
              </a:solidFill>
            </a:rPr>
            <a:t>Regulasi</a:t>
          </a:r>
          <a:endParaRPr lang="en-GB" sz="2800" b="1" kern="1200" dirty="0">
            <a:solidFill>
              <a:schemeClr val="bg1"/>
            </a:solidFill>
          </a:endParaRPr>
        </a:p>
      </dsp:txBody>
      <dsp:txXfrm>
        <a:off x="54831" y="2549391"/>
        <a:ext cx="9156258" cy="1013566"/>
      </dsp:txXfrm>
    </dsp:sp>
    <dsp:sp modelId="{16C34AEB-6D97-47F6-A026-5201EBC14EAA}">
      <dsp:nvSpPr>
        <dsp:cNvPr id="0" name=""/>
        <dsp:cNvSpPr/>
      </dsp:nvSpPr>
      <dsp:spPr>
        <a:xfrm>
          <a:off x="0" y="3730108"/>
          <a:ext cx="9265920" cy="1123228"/>
        </a:xfrm>
        <a:prstGeom prst="roundRect">
          <a:avLst/>
        </a:prstGeom>
        <a:gradFill rotWithShape="0">
          <a:gsLst>
            <a:gs pos="0">
              <a:schemeClr val="accent5">
                <a:hueOff val="-7353344"/>
                <a:satOff val="-10228"/>
                <a:lumOff val="-3922"/>
                <a:alphaOff val="0"/>
                <a:tint val="100000"/>
                <a:shade val="100000"/>
                <a:satMod val="130000"/>
              </a:schemeClr>
            </a:gs>
            <a:gs pos="100000">
              <a:schemeClr val="accent5">
                <a:hueOff val="-7353344"/>
                <a:satOff val="-10228"/>
                <a:lumOff val="-392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err="1">
              <a:solidFill>
                <a:schemeClr val="bg1"/>
              </a:solidFill>
            </a:rPr>
            <a:t>Disinsentif</a:t>
          </a:r>
          <a:r>
            <a:rPr lang="en-GB" sz="2800" b="1" kern="1200" dirty="0">
              <a:solidFill>
                <a:schemeClr val="bg1"/>
              </a:solidFill>
            </a:rPr>
            <a:t> </a:t>
          </a:r>
          <a:r>
            <a:rPr lang="en-GB" sz="2800" b="1" kern="1200" dirty="0" err="1">
              <a:solidFill>
                <a:schemeClr val="bg1"/>
              </a:solidFill>
            </a:rPr>
            <a:t>bagi</a:t>
          </a:r>
          <a:r>
            <a:rPr lang="en-GB" sz="2800" b="1" kern="1200" dirty="0">
              <a:solidFill>
                <a:schemeClr val="bg1"/>
              </a:solidFill>
            </a:rPr>
            <a:t> Air </a:t>
          </a:r>
          <a:r>
            <a:rPr lang="en-GB" sz="2800" b="1" kern="1200" dirty="0" err="1">
              <a:solidFill>
                <a:schemeClr val="bg1"/>
              </a:solidFill>
            </a:rPr>
            <a:t>Perpipaan</a:t>
          </a:r>
          <a:endParaRPr lang="en-GB" sz="2800" b="1" kern="1200" dirty="0">
            <a:solidFill>
              <a:schemeClr val="bg1"/>
            </a:solidFill>
          </a:endParaRPr>
        </a:p>
      </dsp:txBody>
      <dsp:txXfrm>
        <a:off x="54831" y="3784939"/>
        <a:ext cx="9156258" cy="1013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42116-697F-4A24-9005-41B995E58954}">
      <dsp:nvSpPr>
        <dsp:cNvPr id="0" name=""/>
        <dsp:cNvSpPr/>
      </dsp:nvSpPr>
      <dsp:spPr>
        <a:xfrm>
          <a:off x="0" y="1739"/>
          <a:ext cx="10960608" cy="16236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mj-lt"/>
            </a:rPr>
            <a:t>Under-investment </a:t>
          </a:r>
          <a:r>
            <a:rPr lang="en-GB" sz="2800" b="1" kern="1200" dirty="0" err="1">
              <a:latin typeface="+mj-lt"/>
            </a:rPr>
            <a:t>di</a:t>
          </a:r>
          <a:r>
            <a:rPr lang="en-GB" sz="2800" b="1" kern="1200" dirty="0">
              <a:latin typeface="+mj-lt"/>
            </a:rPr>
            <a:t> </a:t>
          </a:r>
          <a:r>
            <a:rPr lang="en-GB" sz="2800" b="1" kern="1200" dirty="0" err="1">
              <a:latin typeface="+mj-lt"/>
            </a:rPr>
            <a:t>bidang</a:t>
          </a:r>
          <a:r>
            <a:rPr lang="en-GB" sz="2800" b="1" kern="1200" dirty="0">
              <a:latin typeface="+mj-lt"/>
            </a:rPr>
            <a:t> air </a:t>
          </a:r>
          <a:r>
            <a:rPr lang="en-GB" sz="2800" b="1" kern="1200" dirty="0" err="1">
              <a:latin typeface="+mj-lt"/>
            </a:rPr>
            <a:t>perpipaan</a:t>
          </a:r>
          <a:r>
            <a:rPr lang="en-GB" sz="2800" b="1" kern="1200" dirty="0">
              <a:latin typeface="+mj-lt"/>
            </a:rPr>
            <a:t> (</a:t>
          </a:r>
          <a:r>
            <a:rPr lang="en-GB" sz="2800" b="1" kern="1200" dirty="0" err="1">
              <a:latin typeface="+mj-lt"/>
            </a:rPr>
            <a:t>investasi</a:t>
          </a:r>
          <a:r>
            <a:rPr lang="en-GB" sz="2800" b="1" kern="1200" dirty="0">
              <a:latin typeface="+mj-lt"/>
            </a:rPr>
            <a:t> </a:t>
          </a:r>
          <a:r>
            <a:rPr lang="en-GB" sz="2800" b="1" kern="1200" dirty="0" err="1">
              <a:latin typeface="+mj-lt"/>
            </a:rPr>
            <a:t>diarahkan</a:t>
          </a:r>
          <a:r>
            <a:rPr lang="en-GB" sz="2800" b="1" kern="1200" dirty="0">
              <a:latin typeface="+mj-lt"/>
            </a:rPr>
            <a:t> </a:t>
          </a:r>
          <a:r>
            <a:rPr lang="en-GB" sz="2800" b="1" kern="1200" dirty="0" err="1">
              <a:latin typeface="+mj-lt"/>
            </a:rPr>
            <a:t>ke</a:t>
          </a:r>
          <a:r>
            <a:rPr lang="en-GB" sz="2800" b="1" kern="1200" dirty="0">
              <a:latin typeface="+mj-lt"/>
            </a:rPr>
            <a:t> air </a:t>
          </a:r>
          <a:r>
            <a:rPr lang="en-GB" sz="2800" b="1" kern="1200" dirty="0" err="1">
              <a:latin typeface="+mj-lt"/>
            </a:rPr>
            <a:t>kemasan</a:t>
          </a:r>
          <a:r>
            <a:rPr lang="en-GB" sz="2800" b="1" kern="1200" dirty="0">
              <a:latin typeface="+mj-lt"/>
            </a:rPr>
            <a:t>)</a:t>
          </a:r>
          <a:endParaRPr lang="en-US" sz="2800" b="1" kern="1200" dirty="0">
            <a:latin typeface="+mj-lt"/>
          </a:endParaRPr>
        </a:p>
      </dsp:txBody>
      <dsp:txXfrm>
        <a:off x="79260" y="80999"/>
        <a:ext cx="10802088" cy="1465120"/>
      </dsp:txXfrm>
    </dsp:sp>
    <dsp:sp modelId="{C5DD4639-587A-49FC-A1D0-3612513F50E3}">
      <dsp:nvSpPr>
        <dsp:cNvPr id="0" name=""/>
        <dsp:cNvSpPr/>
      </dsp:nvSpPr>
      <dsp:spPr>
        <a:xfrm>
          <a:off x="0" y="1657060"/>
          <a:ext cx="10960608" cy="16236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latin typeface="+mj-lt"/>
            </a:rPr>
            <a:t>Perusahaan air terekspose resiko-resiko tambahan</a:t>
          </a:r>
          <a:endParaRPr lang="en-US" sz="2800" b="1" kern="1200" dirty="0"/>
        </a:p>
      </dsp:txBody>
      <dsp:txXfrm>
        <a:off x="79260" y="1736320"/>
        <a:ext cx="10802088" cy="1465120"/>
      </dsp:txXfrm>
    </dsp:sp>
    <dsp:sp modelId="{99455146-B1AA-4A9E-B165-78BF3950EDB5}">
      <dsp:nvSpPr>
        <dsp:cNvPr id="0" name=""/>
        <dsp:cNvSpPr/>
      </dsp:nvSpPr>
      <dsp:spPr>
        <a:xfrm>
          <a:off x="0" y="3312380"/>
          <a:ext cx="10960608" cy="162364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err="1">
              <a:latin typeface="+mj-lt"/>
            </a:rPr>
            <a:t>Proliferasi</a:t>
          </a:r>
          <a:r>
            <a:rPr lang="en-GB" sz="2800" b="1" kern="1200" dirty="0">
              <a:latin typeface="+mj-lt"/>
            </a:rPr>
            <a:t> </a:t>
          </a:r>
          <a:r>
            <a:rPr lang="en-GB" sz="2800" b="1" kern="1200" dirty="0" err="1">
              <a:latin typeface="+mj-lt"/>
            </a:rPr>
            <a:t>sampah</a:t>
          </a:r>
          <a:r>
            <a:rPr lang="en-GB" sz="2800" b="1" kern="1200" dirty="0">
              <a:latin typeface="+mj-lt"/>
            </a:rPr>
            <a:t> </a:t>
          </a:r>
          <a:r>
            <a:rPr lang="en-GB" sz="2800" b="1" kern="1200" dirty="0" err="1">
              <a:latin typeface="+mj-lt"/>
            </a:rPr>
            <a:t>plastik</a:t>
          </a:r>
          <a:r>
            <a:rPr lang="en-GB" sz="2800" b="1" kern="1200" dirty="0">
              <a:latin typeface="+mj-lt"/>
            </a:rPr>
            <a:t>, </a:t>
          </a:r>
          <a:r>
            <a:rPr lang="en-GB" sz="2800" b="1" kern="1200" dirty="0" err="1">
              <a:latin typeface="+mj-lt"/>
            </a:rPr>
            <a:t>karena</a:t>
          </a:r>
          <a:r>
            <a:rPr lang="en-GB" sz="2800" b="1" kern="1200" dirty="0">
              <a:latin typeface="+mj-lt"/>
            </a:rPr>
            <a:t> </a:t>
          </a:r>
          <a:r>
            <a:rPr lang="en-GB" sz="2800" b="1" kern="1200" dirty="0" err="1">
              <a:latin typeface="+mj-lt"/>
            </a:rPr>
            <a:t>plastik</a:t>
          </a:r>
          <a:r>
            <a:rPr lang="en-GB" sz="2800" b="1" kern="1200" dirty="0">
              <a:latin typeface="+mj-lt"/>
            </a:rPr>
            <a:t>, </a:t>
          </a:r>
          <a:r>
            <a:rPr lang="en-GB" sz="2800" b="1" kern="1200" dirty="0" err="1">
              <a:latin typeface="+mj-lt"/>
            </a:rPr>
            <a:t>alih-alih</a:t>
          </a:r>
          <a:r>
            <a:rPr lang="en-GB" sz="2800" b="1" kern="1200" dirty="0">
              <a:latin typeface="+mj-lt"/>
            </a:rPr>
            <a:t> </a:t>
          </a:r>
          <a:r>
            <a:rPr lang="en-GB" sz="2800" b="1" kern="1200" dirty="0" err="1">
              <a:latin typeface="+mj-lt"/>
            </a:rPr>
            <a:t>pipa</a:t>
          </a:r>
          <a:r>
            <a:rPr lang="en-GB" sz="2800" b="1" kern="1200" dirty="0">
              <a:latin typeface="+mj-lt"/>
            </a:rPr>
            <a:t>, </a:t>
          </a:r>
          <a:r>
            <a:rPr lang="en-GB" sz="2800" b="1" kern="1200" dirty="0" err="1">
              <a:latin typeface="+mj-lt"/>
            </a:rPr>
            <a:t>dipergunakan</a:t>
          </a:r>
          <a:r>
            <a:rPr lang="en-GB" sz="2800" b="1" kern="1200" dirty="0">
              <a:latin typeface="+mj-lt"/>
            </a:rPr>
            <a:t> </a:t>
          </a:r>
          <a:r>
            <a:rPr lang="en-GB" sz="2800" b="1" kern="1200" dirty="0" err="1">
              <a:latin typeface="+mj-lt"/>
            </a:rPr>
            <a:t>untuk</a:t>
          </a:r>
          <a:r>
            <a:rPr lang="en-GB" sz="2800" b="1" kern="1200" dirty="0">
              <a:latin typeface="+mj-lt"/>
            </a:rPr>
            <a:t> </a:t>
          </a:r>
          <a:r>
            <a:rPr lang="en-GB" sz="2800" b="1" kern="1200" dirty="0" err="1">
              <a:latin typeface="+mj-lt"/>
            </a:rPr>
            <a:t>mengangkut</a:t>
          </a:r>
          <a:r>
            <a:rPr lang="en-GB" sz="2800" b="1" kern="1200" dirty="0">
              <a:latin typeface="+mj-lt"/>
            </a:rPr>
            <a:t> air </a:t>
          </a:r>
          <a:r>
            <a:rPr lang="en-GB" sz="2800" b="1" kern="1200" dirty="0" err="1">
              <a:latin typeface="+mj-lt"/>
            </a:rPr>
            <a:t>sampai</a:t>
          </a:r>
          <a:r>
            <a:rPr lang="en-GB" sz="2800" b="1" kern="1200" dirty="0">
              <a:latin typeface="+mj-lt"/>
            </a:rPr>
            <a:t> </a:t>
          </a:r>
          <a:r>
            <a:rPr lang="en-GB" sz="2800" b="1" kern="1200" dirty="0" err="1">
              <a:latin typeface="+mj-lt"/>
            </a:rPr>
            <a:t>konsumen</a:t>
          </a:r>
          <a:endParaRPr lang="en-GB" sz="2800" b="1" kern="1200" dirty="0">
            <a:latin typeface="+mj-lt"/>
          </a:endParaRPr>
        </a:p>
      </dsp:txBody>
      <dsp:txXfrm>
        <a:off x="79260" y="3391640"/>
        <a:ext cx="10802088" cy="1465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451AF-B58F-40D4-A2B6-192D9DFE12EB}">
      <dsp:nvSpPr>
        <dsp:cNvPr id="0" name=""/>
        <dsp:cNvSpPr/>
      </dsp:nvSpPr>
      <dsp:spPr>
        <a:xfrm>
          <a:off x="4020" y="111501"/>
          <a:ext cx="2417272" cy="66524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dirty="0" err="1"/>
            <a:t>Aspek</a:t>
          </a:r>
          <a:r>
            <a:rPr lang="en-GB" sz="1900" b="1" kern="1200" dirty="0"/>
            <a:t> </a:t>
          </a:r>
          <a:r>
            <a:rPr lang="en-GB" sz="1900" b="1" kern="1200" dirty="0" err="1"/>
            <a:t>Konstitusi</a:t>
          </a:r>
          <a:endParaRPr lang="en-US" sz="1900" kern="1200" dirty="0"/>
        </a:p>
      </dsp:txBody>
      <dsp:txXfrm>
        <a:off x="4020" y="111501"/>
        <a:ext cx="2417272" cy="665243"/>
      </dsp:txXfrm>
    </dsp:sp>
    <dsp:sp modelId="{8DB5B95E-F04E-4C2A-BAEB-8E57F31E6E74}">
      <dsp:nvSpPr>
        <dsp:cNvPr id="0" name=""/>
        <dsp:cNvSpPr/>
      </dsp:nvSpPr>
      <dsp:spPr>
        <a:xfrm>
          <a:off x="4020" y="776745"/>
          <a:ext cx="2417272" cy="3671223"/>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Air </a:t>
          </a:r>
          <a:r>
            <a:rPr lang="en-GB" sz="1900" kern="1200" dirty="0" err="1"/>
            <a:t>minum</a:t>
          </a:r>
          <a:r>
            <a:rPr lang="en-GB" sz="1900" kern="1200" dirty="0"/>
            <a:t> </a:t>
          </a:r>
          <a:r>
            <a:rPr lang="en-GB" sz="1900" kern="1200" dirty="0" err="1"/>
            <a:t>tidak</a:t>
          </a:r>
          <a:r>
            <a:rPr lang="en-GB" sz="1900" kern="1200" dirty="0"/>
            <a:t> </a:t>
          </a:r>
          <a:r>
            <a:rPr lang="en-GB" sz="1900" kern="1200" dirty="0" err="1"/>
            <a:t>boleh</a:t>
          </a:r>
          <a:r>
            <a:rPr lang="en-GB" sz="1900" kern="1200" dirty="0"/>
            <a:t> </a:t>
          </a:r>
          <a:r>
            <a:rPr lang="en-GB" sz="1900" kern="1200" dirty="0" err="1"/>
            <a:t>mahal</a:t>
          </a:r>
          <a:endParaRPr lang="en-US" sz="1900" kern="1200" dirty="0"/>
        </a:p>
        <a:p>
          <a:pPr marL="171450" lvl="1" indent="-171450" algn="l" defTabSz="844550">
            <a:lnSpc>
              <a:spcPct val="90000"/>
            </a:lnSpc>
            <a:spcBef>
              <a:spcPct val="0"/>
            </a:spcBef>
            <a:spcAft>
              <a:spcPct val="15000"/>
            </a:spcAft>
            <a:buChar char="•"/>
          </a:pPr>
          <a:endParaRPr lang="en-GB" sz="1900" kern="1200" dirty="0"/>
        </a:p>
        <a:p>
          <a:pPr marL="171450" lvl="1" indent="-171450" algn="l" defTabSz="844550">
            <a:lnSpc>
              <a:spcPct val="90000"/>
            </a:lnSpc>
            <a:spcBef>
              <a:spcPct val="0"/>
            </a:spcBef>
            <a:spcAft>
              <a:spcPct val="15000"/>
            </a:spcAft>
            <a:buChar char="•"/>
          </a:pPr>
          <a:r>
            <a:rPr lang="en-GB" sz="1900" kern="1200" dirty="0"/>
            <a:t>Perusahaan air </a:t>
          </a:r>
          <a:r>
            <a:rPr lang="en-GB" sz="1900" kern="1200" dirty="0" err="1"/>
            <a:t>minum</a:t>
          </a:r>
          <a:r>
            <a:rPr lang="en-GB" sz="1900" kern="1200" dirty="0"/>
            <a:t> </a:t>
          </a:r>
          <a:r>
            <a:rPr lang="en-GB" sz="1900" kern="1200" dirty="0" err="1"/>
            <a:t>tidak</a:t>
          </a:r>
          <a:r>
            <a:rPr lang="en-GB" sz="1900" kern="1200" dirty="0"/>
            <a:t> </a:t>
          </a:r>
          <a:r>
            <a:rPr lang="en-GB" sz="1900" kern="1200" dirty="0" err="1"/>
            <a:t>boleh</a:t>
          </a:r>
          <a:r>
            <a:rPr lang="en-GB" sz="1900" kern="1200" dirty="0"/>
            <a:t> </a:t>
          </a:r>
          <a:r>
            <a:rPr lang="en-GB" sz="1900" kern="1200" dirty="0" err="1"/>
            <a:t>berorientasi</a:t>
          </a:r>
          <a:r>
            <a:rPr lang="en-GB" sz="1900" kern="1200" dirty="0"/>
            <a:t> </a:t>
          </a:r>
          <a:r>
            <a:rPr lang="en-GB" sz="1900" kern="1200" dirty="0" err="1"/>
            <a:t>keuntungan</a:t>
          </a:r>
          <a:endParaRPr lang="en-GB" sz="1900" kern="1200" dirty="0"/>
        </a:p>
      </dsp:txBody>
      <dsp:txXfrm>
        <a:off x="4020" y="776745"/>
        <a:ext cx="2417272" cy="3671223"/>
      </dsp:txXfrm>
    </dsp:sp>
    <dsp:sp modelId="{C64ED52B-C3DA-45A4-AF53-B5CFEAF8974A}">
      <dsp:nvSpPr>
        <dsp:cNvPr id="0" name=""/>
        <dsp:cNvSpPr/>
      </dsp:nvSpPr>
      <dsp:spPr>
        <a:xfrm>
          <a:off x="2759710" y="111501"/>
          <a:ext cx="2417272" cy="665243"/>
        </a:xfrm>
        <a:prstGeom prst="rect">
          <a:avLst/>
        </a:prstGeom>
        <a:gradFill rotWithShape="0">
          <a:gsLst>
            <a:gs pos="0">
              <a:schemeClr val="accent4">
                <a:hueOff val="3465231"/>
                <a:satOff val="-15989"/>
                <a:lumOff val="588"/>
                <a:alphaOff val="0"/>
                <a:tint val="50000"/>
                <a:satMod val="300000"/>
              </a:schemeClr>
            </a:gs>
            <a:gs pos="35000">
              <a:schemeClr val="accent4">
                <a:hueOff val="3465231"/>
                <a:satOff val="-15989"/>
                <a:lumOff val="588"/>
                <a:alphaOff val="0"/>
                <a:tint val="37000"/>
                <a:satMod val="300000"/>
              </a:schemeClr>
            </a:gs>
            <a:gs pos="100000">
              <a:schemeClr val="accent4">
                <a:hueOff val="3465231"/>
                <a:satOff val="-15989"/>
                <a:lumOff val="588"/>
                <a:alphaOff val="0"/>
                <a:tint val="15000"/>
                <a:satMod val="350000"/>
              </a:schemeClr>
            </a:gs>
          </a:gsLst>
          <a:lin ang="16200000" scaled="1"/>
        </a:gradFill>
        <a:ln w="9525" cap="flat" cmpd="sng" algn="ctr">
          <a:solidFill>
            <a:schemeClr val="accent4">
              <a:hueOff val="3465231"/>
              <a:satOff val="-15989"/>
              <a:lumOff val="58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dirty="0" err="1"/>
            <a:t>Aspek</a:t>
          </a:r>
          <a:r>
            <a:rPr lang="en-GB" sz="1900" b="1" kern="1200" dirty="0"/>
            <a:t> HAM</a:t>
          </a:r>
          <a:endParaRPr lang="en-US" sz="1900" kern="1200" dirty="0"/>
        </a:p>
      </dsp:txBody>
      <dsp:txXfrm>
        <a:off x="2759710" y="111501"/>
        <a:ext cx="2417272" cy="665243"/>
      </dsp:txXfrm>
    </dsp:sp>
    <dsp:sp modelId="{3DE79A54-A1DD-4F72-A715-5E078A2AAED0}">
      <dsp:nvSpPr>
        <dsp:cNvPr id="0" name=""/>
        <dsp:cNvSpPr/>
      </dsp:nvSpPr>
      <dsp:spPr>
        <a:xfrm>
          <a:off x="2759710" y="776745"/>
          <a:ext cx="2417272" cy="3671223"/>
        </a:xfrm>
        <a:prstGeom prst="rect">
          <a:avLst/>
        </a:prstGeom>
        <a:solidFill>
          <a:schemeClr val="accent4">
            <a:tint val="40000"/>
            <a:alpha val="90000"/>
            <a:hueOff val="3837973"/>
            <a:satOff val="-20420"/>
            <a:lumOff val="-1163"/>
            <a:alphaOff val="0"/>
          </a:schemeClr>
        </a:solidFill>
        <a:ln w="9525" cap="flat" cmpd="sng" algn="ctr">
          <a:solidFill>
            <a:schemeClr val="accent4">
              <a:tint val="40000"/>
              <a:alpha val="90000"/>
              <a:hueOff val="3837973"/>
              <a:satOff val="-20420"/>
              <a:lumOff val="-11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err="1"/>
            <a:t>Kualitas</a:t>
          </a:r>
          <a:r>
            <a:rPr lang="en-GB" sz="1900" kern="1200" dirty="0"/>
            <a:t> </a:t>
          </a:r>
          <a:endParaRPr lang="en-US" sz="1900" kern="1200" dirty="0"/>
        </a:p>
        <a:p>
          <a:pPr marL="171450" lvl="1" indent="-171450" algn="l" defTabSz="844550">
            <a:lnSpc>
              <a:spcPct val="90000"/>
            </a:lnSpc>
            <a:spcBef>
              <a:spcPct val="0"/>
            </a:spcBef>
            <a:spcAft>
              <a:spcPct val="15000"/>
            </a:spcAft>
            <a:buChar char="•"/>
          </a:pPr>
          <a:r>
            <a:rPr lang="en-GB" sz="1900" strike="sngStrike" kern="1200" dirty="0" err="1"/>
            <a:t>Kuantitas</a:t>
          </a:r>
          <a:r>
            <a:rPr lang="en-GB" sz="1900" strike="sngStrike" kern="1200" dirty="0"/>
            <a:t> </a:t>
          </a:r>
        </a:p>
        <a:p>
          <a:pPr marL="171450" lvl="1" indent="-171450" algn="l" defTabSz="844550">
            <a:lnSpc>
              <a:spcPct val="90000"/>
            </a:lnSpc>
            <a:spcBef>
              <a:spcPct val="0"/>
            </a:spcBef>
            <a:spcAft>
              <a:spcPct val="15000"/>
            </a:spcAft>
            <a:buChar char="•"/>
          </a:pPr>
          <a:r>
            <a:rPr lang="en-GB" sz="1900" strike="sngStrike" kern="1200" dirty="0" err="1"/>
            <a:t>Keterjangkauan</a:t>
          </a:r>
          <a:r>
            <a:rPr lang="en-GB" sz="1900" strike="sngStrike" kern="1200" dirty="0"/>
            <a:t> </a:t>
          </a:r>
          <a:r>
            <a:rPr lang="en-GB" sz="1900" strike="sngStrike" kern="1200" dirty="0" err="1"/>
            <a:t>harga</a:t>
          </a:r>
          <a:endParaRPr lang="en-GB" sz="1900" strike="sngStrike" kern="1200" dirty="0"/>
        </a:p>
        <a:p>
          <a:pPr marL="171450" lvl="1" indent="-171450" algn="l" defTabSz="844550">
            <a:lnSpc>
              <a:spcPct val="90000"/>
            </a:lnSpc>
            <a:spcBef>
              <a:spcPct val="0"/>
            </a:spcBef>
            <a:spcAft>
              <a:spcPct val="15000"/>
            </a:spcAft>
            <a:buChar char="•"/>
          </a:pPr>
          <a:r>
            <a:rPr lang="en-GB" sz="1900" strike="sngStrike" kern="1200" dirty="0" err="1"/>
            <a:t>Keterjangkuan</a:t>
          </a:r>
          <a:r>
            <a:rPr lang="en-GB" sz="1900" strike="sngStrike" kern="1200" dirty="0"/>
            <a:t> </a:t>
          </a:r>
          <a:r>
            <a:rPr lang="en-GB" sz="1900" strike="sngStrike" kern="1200" dirty="0" err="1"/>
            <a:t>fisik</a:t>
          </a:r>
          <a:endParaRPr lang="en-GB" sz="1900" strike="sngStrike" kern="1200" dirty="0"/>
        </a:p>
        <a:p>
          <a:pPr marL="171450" lvl="1" indent="-171450" algn="l" defTabSz="844550">
            <a:lnSpc>
              <a:spcPct val="90000"/>
            </a:lnSpc>
            <a:spcBef>
              <a:spcPct val="0"/>
            </a:spcBef>
            <a:spcAft>
              <a:spcPct val="15000"/>
            </a:spcAft>
            <a:buChar char="•"/>
          </a:pPr>
          <a:r>
            <a:rPr lang="en-GB" sz="1900" strike="sngStrike" kern="1200" dirty="0" err="1"/>
            <a:t>Kontinuitas</a:t>
          </a:r>
          <a:endParaRPr lang="en-GB" sz="1900" strike="sngStrike" kern="1200" dirty="0"/>
        </a:p>
      </dsp:txBody>
      <dsp:txXfrm>
        <a:off x="2759710" y="776745"/>
        <a:ext cx="2417272" cy="3671223"/>
      </dsp:txXfrm>
    </dsp:sp>
    <dsp:sp modelId="{25210E6C-5EB3-475A-AD28-D1ACDBD50498}">
      <dsp:nvSpPr>
        <dsp:cNvPr id="0" name=""/>
        <dsp:cNvSpPr/>
      </dsp:nvSpPr>
      <dsp:spPr>
        <a:xfrm>
          <a:off x="5515401" y="111501"/>
          <a:ext cx="2417272" cy="665243"/>
        </a:xfrm>
        <a:prstGeom prst="rect">
          <a:avLst/>
        </a:prstGeom>
        <a:gradFill rotWithShape="0">
          <a:gsLst>
            <a:gs pos="0">
              <a:schemeClr val="accent4">
                <a:hueOff val="6930461"/>
                <a:satOff val="-31979"/>
                <a:lumOff val="1177"/>
                <a:alphaOff val="0"/>
                <a:tint val="50000"/>
                <a:satMod val="300000"/>
              </a:schemeClr>
            </a:gs>
            <a:gs pos="35000">
              <a:schemeClr val="accent4">
                <a:hueOff val="6930461"/>
                <a:satOff val="-31979"/>
                <a:lumOff val="1177"/>
                <a:alphaOff val="0"/>
                <a:tint val="37000"/>
                <a:satMod val="300000"/>
              </a:schemeClr>
            </a:gs>
            <a:gs pos="100000">
              <a:schemeClr val="accent4">
                <a:hueOff val="6930461"/>
                <a:satOff val="-31979"/>
                <a:lumOff val="1177"/>
                <a:alphaOff val="0"/>
                <a:tint val="15000"/>
                <a:satMod val="350000"/>
              </a:schemeClr>
            </a:gs>
          </a:gsLst>
          <a:lin ang="16200000" scaled="1"/>
        </a:gradFill>
        <a:ln w="9525" cap="flat" cmpd="sng" algn="ctr">
          <a:solidFill>
            <a:schemeClr val="accent4">
              <a:hueOff val="6930461"/>
              <a:satOff val="-31979"/>
              <a:lumOff val="117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dirty="0" err="1"/>
            <a:t>Aspek</a:t>
          </a:r>
          <a:r>
            <a:rPr lang="en-GB" sz="1900" b="1" kern="1200" dirty="0"/>
            <a:t> </a:t>
          </a:r>
          <a:r>
            <a:rPr lang="en-GB" sz="1900" b="1" kern="1200" dirty="0" err="1"/>
            <a:t>Teori</a:t>
          </a:r>
          <a:r>
            <a:rPr lang="en-GB" sz="1900" b="1" kern="1200" dirty="0"/>
            <a:t> </a:t>
          </a:r>
          <a:r>
            <a:rPr lang="en-GB" sz="1900" b="1" kern="1200" dirty="0" err="1"/>
            <a:t>Regulasi</a:t>
          </a:r>
          <a:endParaRPr lang="en-US" sz="1900" kern="1200" dirty="0"/>
        </a:p>
      </dsp:txBody>
      <dsp:txXfrm>
        <a:off x="5515401" y="111501"/>
        <a:ext cx="2417272" cy="665243"/>
      </dsp:txXfrm>
    </dsp:sp>
    <dsp:sp modelId="{5232A50F-66CF-43F7-963C-ABCC929A976D}">
      <dsp:nvSpPr>
        <dsp:cNvPr id="0" name=""/>
        <dsp:cNvSpPr/>
      </dsp:nvSpPr>
      <dsp:spPr>
        <a:xfrm>
          <a:off x="5515401" y="776745"/>
          <a:ext cx="2417272" cy="3671223"/>
        </a:xfrm>
        <a:prstGeom prst="rect">
          <a:avLst/>
        </a:prstGeom>
        <a:solidFill>
          <a:schemeClr val="accent4">
            <a:tint val="40000"/>
            <a:alpha val="90000"/>
            <a:hueOff val="7675946"/>
            <a:satOff val="-40841"/>
            <a:lumOff val="-2327"/>
            <a:alphaOff val="0"/>
          </a:schemeClr>
        </a:solidFill>
        <a:ln w="9525" cap="flat" cmpd="sng" algn="ctr">
          <a:solidFill>
            <a:schemeClr val="accent4">
              <a:tint val="40000"/>
              <a:alpha val="90000"/>
              <a:hueOff val="7675946"/>
              <a:satOff val="-40841"/>
              <a:lumOff val="-232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AMDK </a:t>
          </a:r>
          <a:r>
            <a:rPr lang="en-GB" sz="1900" kern="1200" dirty="0" err="1"/>
            <a:t>bukan</a:t>
          </a:r>
          <a:r>
            <a:rPr lang="en-GB" sz="1900" kern="1200" dirty="0"/>
            <a:t> </a:t>
          </a:r>
          <a:r>
            <a:rPr lang="en-GB" sz="1900" kern="1200" dirty="0" err="1"/>
            <a:t>monopoli</a:t>
          </a:r>
          <a:r>
            <a:rPr lang="en-GB" sz="1900" kern="1200" dirty="0"/>
            <a:t> </a:t>
          </a:r>
          <a:r>
            <a:rPr lang="en-GB" sz="1900" kern="1200" dirty="0" err="1"/>
            <a:t>alamiah</a:t>
          </a:r>
          <a:endParaRPr lang="en-US" sz="1900" kern="1200" dirty="0"/>
        </a:p>
        <a:p>
          <a:pPr marL="171450" lvl="1" indent="-171450" algn="l" defTabSz="844550">
            <a:lnSpc>
              <a:spcPct val="90000"/>
            </a:lnSpc>
            <a:spcBef>
              <a:spcPct val="0"/>
            </a:spcBef>
            <a:spcAft>
              <a:spcPct val="15000"/>
            </a:spcAft>
            <a:buChar char="•"/>
          </a:pPr>
          <a:r>
            <a:rPr lang="en-GB" sz="1900" kern="1200" dirty="0" err="1"/>
            <a:t>Harga</a:t>
          </a:r>
          <a:r>
            <a:rPr lang="en-GB" sz="1900" kern="1200" dirty="0"/>
            <a:t> </a:t>
          </a:r>
          <a:r>
            <a:rPr lang="en-GB" sz="1900" kern="1200" dirty="0" err="1"/>
            <a:t>dan</a:t>
          </a:r>
          <a:r>
            <a:rPr lang="en-GB" sz="1900" kern="1200" dirty="0"/>
            <a:t> </a:t>
          </a:r>
          <a:r>
            <a:rPr lang="en-GB" sz="1900" kern="1200" dirty="0" err="1"/>
            <a:t>keuntungan</a:t>
          </a:r>
          <a:r>
            <a:rPr lang="en-GB" sz="1900" kern="1200" dirty="0"/>
            <a:t> </a:t>
          </a:r>
          <a:r>
            <a:rPr lang="en-GB" sz="1900" kern="1200" dirty="0" err="1"/>
            <a:t>tidak</a:t>
          </a:r>
          <a:r>
            <a:rPr lang="en-GB" sz="1900" kern="1200" dirty="0"/>
            <a:t> </a:t>
          </a:r>
          <a:r>
            <a:rPr lang="en-GB" sz="1900" kern="1200" dirty="0" err="1"/>
            <a:t>diatur</a:t>
          </a:r>
          <a:endParaRPr lang="en-GB" sz="1900" kern="1200" dirty="0"/>
        </a:p>
        <a:p>
          <a:pPr marL="171450" lvl="1" indent="-171450" algn="l" defTabSz="844550">
            <a:lnSpc>
              <a:spcPct val="90000"/>
            </a:lnSpc>
            <a:spcBef>
              <a:spcPct val="0"/>
            </a:spcBef>
            <a:spcAft>
              <a:spcPct val="15000"/>
            </a:spcAft>
            <a:buChar char="•"/>
          </a:pPr>
          <a:r>
            <a:rPr lang="en-GB" sz="1900" kern="1200"/>
            <a:t>Tidak ada subsidi silang</a:t>
          </a:r>
          <a:endParaRPr lang="en-GB" sz="1900" kern="1200" dirty="0"/>
        </a:p>
        <a:p>
          <a:pPr marL="171450" lvl="1" indent="-171450" algn="l" defTabSz="844550">
            <a:lnSpc>
              <a:spcPct val="90000"/>
            </a:lnSpc>
            <a:spcBef>
              <a:spcPct val="0"/>
            </a:spcBef>
            <a:spcAft>
              <a:spcPct val="15000"/>
            </a:spcAft>
            <a:buChar char="•"/>
          </a:pPr>
          <a:r>
            <a:rPr lang="en-GB" sz="1900" kern="1200"/>
            <a:t>Tidak ada larangan pemutusan</a:t>
          </a:r>
          <a:endParaRPr lang="en-GB" sz="1900" kern="1200" dirty="0"/>
        </a:p>
        <a:p>
          <a:pPr marL="171450" lvl="1" indent="-171450" algn="l" defTabSz="844550">
            <a:lnSpc>
              <a:spcPct val="90000"/>
            </a:lnSpc>
            <a:spcBef>
              <a:spcPct val="0"/>
            </a:spcBef>
            <a:spcAft>
              <a:spcPct val="15000"/>
            </a:spcAft>
            <a:buChar char="•"/>
          </a:pPr>
          <a:r>
            <a:rPr lang="en-GB" sz="1900" kern="1200" dirty="0" err="1"/>
            <a:t>Tidak</a:t>
          </a:r>
          <a:r>
            <a:rPr lang="en-GB" sz="1900" kern="1200" dirty="0"/>
            <a:t> </a:t>
          </a:r>
          <a:r>
            <a:rPr lang="en-GB" sz="1900" kern="1200" dirty="0" err="1"/>
            <a:t>ada</a:t>
          </a:r>
          <a:r>
            <a:rPr lang="en-GB" sz="1900" kern="1200" dirty="0"/>
            <a:t> </a:t>
          </a:r>
          <a:r>
            <a:rPr lang="en-GB" sz="1900" kern="1200" dirty="0" err="1"/>
            <a:t>standar</a:t>
          </a:r>
          <a:r>
            <a:rPr lang="en-GB" sz="1900" kern="1200" dirty="0"/>
            <a:t> </a:t>
          </a:r>
          <a:r>
            <a:rPr lang="en-GB" sz="1900" kern="1200" dirty="0" err="1"/>
            <a:t>pelayanan</a:t>
          </a:r>
          <a:r>
            <a:rPr lang="en-GB" sz="1900" kern="1200" dirty="0"/>
            <a:t> minimal</a:t>
          </a:r>
        </a:p>
      </dsp:txBody>
      <dsp:txXfrm>
        <a:off x="5515401" y="776745"/>
        <a:ext cx="2417272" cy="3671223"/>
      </dsp:txXfrm>
    </dsp:sp>
    <dsp:sp modelId="{8491EC1A-F8B1-439E-94C5-9A5E81AB7F17}">
      <dsp:nvSpPr>
        <dsp:cNvPr id="0" name=""/>
        <dsp:cNvSpPr/>
      </dsp:nvSpPr>
      <dsp:spPr>
        <a:xfrm>
          <a:off x="8271091" y="111501"/>
          <a:ext cx="2417272" cy="665243"/>
        </a:xfrm>
        <a:prstGeom prst="rect">
          <a:avLst/>
        </a:prstGeom>
        <a:gradFill rotWithShape="0">
          <a:gsLst>
            <a:gs pos="0">
              <a:schemeClr val="accent4">
                <a:hueOff val="10395692"/>
                <a:satOff val="-47968"/>
                <a:lumOff val="1765"/>
                <a:alphaOff val="0"/>
                <a:tint val="50000"/>
                <a:satMod val="300000"/>
              </a:schemeClr>
            </a:gs>
            <a:gs pos="35000">
              <a:schemeClr val="accent4">
                <a:hueOff val="10395692"/>
                <a:satOff val="-47968"/>
                <a:lumOff val="1765"/>
                <a:alphaOff val="0"/>
                <a:tint val="37000"/>
                <a:satMod val="300000"/>
              </a:schemeClr>
            </a:gs>
            <a:gs pos="100000">
              <a:schemeClr val="accent4">
                <a:hueOff val="10395692"/>
                <a:satOff val="-47968"/>
                <a:lumOff val="1765"/>
                <a:alphaOff val="0"/>
                <a:tint val="15000"/>
                <a:satMod val="350000"/>
              </a:schemeClr>
            </a:gs>
          </a:gsLst>
          <a:lin ang="16200000" scaled="1"/>
        </a:gradFill>
        <a:ln w="9525" cap="flat" cmpd="sng" algn="ctr">
          <a:solidFill>
            <a:schemeClr val="accent4">
              <a:hueOff val="10395692"/>
              <a:satOff val="-47968"/>
              <a:lumOff val="176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dirty="0" err="1"/>
            <a:t>Konsekuansi</a:t>
          </a:r>
          <a:r>
            <a:rPr lang="en-GB" sz="1900" b="1" kern="1200" dirty="0"/>
            <a:t> </a:t>
          </a:r>
          <a:r>
            <a:rPr lang="en-GB" sz="1900" b="1" kern="1200" dirty="0" err="1"/>
            <a:t>Negatif</a:t>
          </a:r>
          <a:endParaRPr lang="en-GB" sz="1900" kern="1200" dirty="0"/>
        </a:p>
      </dsp:txBody>
      <dsp:txXfrm>
        <a:off x="8271091" y="111501"/>
        <a:ext cx="2417272" cy="665243"/>
      </dsp:txXfrm>
    </dsp:sp>
    <dsp:sp modelId="{91A90EBA-9310-4528-89AB-3D0EEF87099D}">
      <dsp:nvSpPr>
        <dsp:cNvPr id="0" name=""/>
        <dsp:cNvSpPr/>
      </dsp:nvSpPr>
      <dsp:spPr>
        <a:xfrm>
          <a:off x="8271091" y="776745"/>
          <a:ext cx="2417272" cy="3671223"/>
        </a:xfrm>
        <a:prstGeom prst="rect">
          <a:avLst/>
        </a:prstGeom>
        <a:solidFill>
          <a:schemeClr val="accent4">
            <a:tint val="40000"/>
            <a:alpha val="90000"/>
            <a:hueOff val="11513918"/>
            <a:satOff val="-61261"/>
            <a:lumOff val="-3490"/>
            <a:alphaOff val="0"/>
          </a:schemeClr>
        </a:solidFill>
        <a:ln w="9525" cap="flat" cmpd="sng" algn="ctr">
          <a:solidFill>
            <a:schemeClr val="accent4">
              <a:tint val="40000"/>
              <a:alpha val="90000"/>
              <a:hueOff val="11513918"/>
              <a:satOff val="-61261"/>
              <a:lumOff val="-34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Under investment</a:t>
          </a:r>
          <a:endParaRPr lang="en-US" sz="1900" kern="1200" dirty="0"/>
        </a:p>
        <a:p>
          <a:pPr marL="171450" lvl="1" indent="-171450" algn="l" defTabSz="844550">
            <a:lnSpc>
              <a:spcPct val="90000"/>
            </a:lnSpc>
            <a:spcBef>
              <a:spcPct val="0"/>
            </a:spcBef>
            <a:spcAft>
              <a:spcPct val="15000"/>
            </a:spcAft>
            <a:buChar char="•"/>
          </a:pPr>
          <a:r>
            <a:rPr lang="en-GB" sz="1900" kern="1200" dirty="0" err="1"/>
            <a:t>Proliferasi</a:t>
          </a:r>
          <a:r>
            <a:rPr lang="en-GB" sz="1900" kern="1200" dirty="0"/>
            <a:t> </a:t>
          </a:r>
          <a:r>
            <a:rPr lang="en-GB" sz="1900" kern="1200" dirty="0" err="1"/>
            <a:t>sampah</a:t>
          </a:r>
          <a:r>
            <a:rPr lang="en-GB" sz="1900" kern="1200" dirty="0"/>
            <a:t> </a:t>
          </a:r>
          <a:r>
            <a:rPr lang="en-GB" sz="1900" kern="1200" dirty="0" err="1"/>
            <a:t>plastik</a:t>
          </a:r>
          <a:endParaRPr lang="en-US" sz="1900" kern="1200" dirty="0"/>
        </a:p>
      </dsp:txBody>
      <dsp:txXfrm>
        <a:off x="8271091" y="776745"/>
        <a:ext cx="2417272" cy="3671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42116-697F-4A24-9005-41B995E58954}">
      <dsp:nvSpPr>
        <dsp:cNvPr id="0" name=""/>
        <dsp:cNvSpPr/>
      </dsp:nvSpPr>
      <dsp:spPr>
        <a:xfrm>
          <a:off x="0" y="363025"/>
          <a:ext cx="10960608" cy="1872046"/>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err="1">
              <a:latin typeface="Arial" pitchFamily="34" charset="0"/>
              <a:cs typeface="Arial" pitchFamily="34" charset="0"/>
            </a:rPr>
            <a:t>Yayasan</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Koperasi</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Perkumpulan</a:t>
          </a:r>
          <a:r>
            <a:rPr lang="en-GB" sz="2800" kern="1200" dirty="0">
              <a:latin typeface="Arial" pitchFamily="34" charset="0"/>
              <a:cs typeface="Arial" pitchFamily="34" charset="0"/>
            </a:rPr>
            <a:t> BH </a:t>
          </a:r>
          <a:r>
            <a:rPr lang="en-GB" sz="2800" kern="1200" dirty="0" err="1">
              <a:latin typeface="Arial" pitchFamily="34" charset="0"/>
              <a:cs typeface="Arial" pitchFamily="34" charset="0"/>
            </a:rPr>
            <a:t>dan</a:t>
          </a:r>
          <a:r>
            <a:rPr lang="en-GB" sz="2800" kern="1200" dirty="0">
              <a:latin typeface="Arial" pitchFamily="34" charset="0"/>
              <a:cs typeface="Arial" pitchFamily="34" charset="0"/>
            </a:rPr>
            <a:t> non BH yang </a:t>
          </a:r>
          <a:r>
            <a:rPr lang="en-GB" sz="2800" kern="1200" dirty="0" err="1">
              <a:latin typeface="Arial" pitchFamily="34" charset="0"/>
              <a:cs typeface="Arial" pitchFamily="34" charset="0"/>
            </a:rPr>
            <a:t>menyuplai</a:t>
          </a:r>
          <a:r>
            <a:rPr lang="en-GB" sz="2800" kern="1200" dirty="0">
              <a:latin typeface="Arial" pitchFamily="34" charset="0"/>
              <a:cs typeface="Arial" pitchFamily="34" charset="0"/>
            </a:rPr>
            <a:t> air </a:t>
          </a:r>
          <a:r>
            <a:rPr lang="en-GB" sz="2800" kern="1200" dirty="0" err="1">
              <a:latin typeface="Arial" pitchFamily="34" charset="0"/>
              <a:cs typeface="Arial" pitchFamily="34" charset="0"/>
            </a:rPr>
            <a:t>minum</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sebaiknya</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dikeluarkan</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dari</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kategori</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swasta</a:t>
          </a:r>
          <a:r>
            <a:rPr lang="en-GB" sz="2800" kern="1200" dirty="0">
              <a:latin typeface="Arial" pitchFamily="34" charset="0"/>
              <a:cs typeface="Arial" pitchFamily="34" charset="0"/>
            </a:rPr>
            <a:t>”</a:t>
          </a:r>
          <a:endParaRPr lang="en-US" sz="2800" b="1" kern="1200" dirty="0">
            <a:latin typeface="+mj-lt"/>
          </a:endParaRPr>
        </a:p>
      </dsp:txBody>
      <dsp:txXfrm>
        <a:off x="91386" y="454411"/>
        <a:ext cx="10777836" cy="1689274"/>
      </dsp:txXfrm>
    </dsp:sp>
    <dsp:sp modelId="{C5DD4639-587A-49FC-A1D0-3612513F50E3}">
      <dsp:nvSpPr>
        <dsp:cNvPr id="0" name=""/>
        <dsp:cNvSpPr/>
      </dsp:nvSpPr>
      <dsp:spPr>
        <a:xfrm>
          <a:off x="0" y="2422272"/>
          <a:ext cx="10960608" cy="1872046"/>
        </a:xfrm>
        <a:prstGeom prst="roundRect">
          <a:avLst/>
        </a:prstGeom>
        <a:gradFill rotWithShape="0">
          <a:gsLst>
            <a:gs pos="0">
              <a:schemeClr val="accent5">
                <a:hueOff val="-7353344"/>
                <a:satOff val="-10228"/>
                <a:lumOff val="-3922"/>
                <a:alphaOff val="0"/>
                <a:tint val="100000"/>
                <a:shade val="100000"/>
                <a:satMod val="130000"/>
              </a:schemeClr>
            </a:gs>
            <a:gs pos="100000">
              <a:schemeClr val="accent5">
                <a:hueOff val="-7353344"/>
                <a:satOff val="-10228"/>
                <a:lumOff val="-392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err="1">
              <a:latin typeface="Arial" pitchFamily="34" charset="0"/>
              <a:cs typeface="Arial" pitchFamily="34" charset="0"/>
            </a:rPr>
            <a:t>Jangan</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terjebak</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dengan</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istilah</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swasta</a:t>
          </a:r>
          <a:r>
            <a:rPr lang="en-GB" sz="2800" kern="1200" dirty="0">
              <a:latin typeface="Arial" pitchFamily="34" charset="0"/>
              <a:cs typeface="Arial" pitchFamily="34" charset="0"/>
            </a:rPr>
            <a:t>, yang </a:t>
          </a:r>
          <a:r>
            <a:rPr lang="en-GB" sz="2800" kern="1200" dirty="0" err="1">
              <a:latin typeface="Arial" pitchFamily="34" charset="0"/>
              <a:cs typeface="Arial" pitchFamily="34" charset="0"/>
            </a:rPr>
            <a:t>sebaiknya</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dilihat</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adalah</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aspek</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keuntungan</a:t>
          </a:r>
          <a:r>
            <a:rPr lang="en-GB" sz="2800" kern="1200" dirty="0">
              <a:latin typeface="Arial" pitchFamily="34" charset="0"/>
              <a:cs typeface="Arial" pitchFamily="34" charset="0"/>
            </a:rPr>
            <a:t> (profit </a:t>
          </a:r>
          <a:r>
            <a:rPr lang="en-GB" sz="2800" kern="1200" dirty="0" err="1">
              <a:latin typeface="Arial" pitchFamily="34" charset="0"/>
              <a:cs typeface="Arial" pitchFamily="34" charset="0"/>
            </a:rPr>
            <a:t>atau</a:t>
          </a:r>
          <a:r>
            <a:rPr lang="en-GB" sz="2800" kern="1200" dirty="0">
              <a:latin typeface="Arial" pitchFamily="34" charset="0"/>
              <a:cs typeface="Arial" pitchFamily="34" charset="0"/>
            </a:rPr>
            <a:t> </a:t>
          </a:r>
          <a:r>
            <a:rPr lang="en-GB" sz="2800" kern="1200" dirty="0" err="1">
              <a:latin typeface="Arial" pitchFamily="34" charset="0"/>
              <a:cs typeface="Arial" pitchFamily="34" charset="0"/>
            </a:rPr>
            <a:t>bukan</a:t>
          </a:r>
          <a:r>
            <a:rPr lang="en-GB" sz="2800" kern="1200" dirty="0">
              <a:latin typeface="Arial" pitchFamily="34" charset="0"/>
              <a:cs typeface="Arial" pitchFamily="34" charset="0"/>
            </a:rPr>
            <a:t>)</a:t>
          </a:r>
          <a:endParaRPr lang="en-US" sz="2800" b="1" kern="1200" dirty="0"/>
        </a:p>
      </dsp:txBody>
      <dsp:txXfrm>
        <a:off x="91386" y="2513658"/>
        <a:ext cx="10777836" cy="16892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AD926-3437-4112-823E-F74D1C0DD699}">
      <dsp:nvSpPr>
        <dsp:cNvPr id="0" name=""/>
        <dsp:cNvSpPr/>
      </dsp:nvSpPr>
      <dsp:spPr>
        <a:xfrm>
          <a:off x="0" y="0"/>
          <a:ext cx="11277600" cy="4913375"/>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GB" sz="3100" b="1" kern="1200" dirty="0" err="1">
              <a:latin typeface="+mj-lt"/>
            </a:rPr>
            <a:t>Rekomendasi</a:t>
          </a:r>
          <a:r>
            <a:rPr lang="en-GB" sz="3100" b="1" kern="1200" dirty="0">
              <a:latin typeface="+mj-lt"/>
            </a:rPr>
            <a:t> </a:t>
          </a:r>
          <a:r>
            <a:rPr lang="en-GB" sz="3100" b="1" kern="1200" dirty="0" err="1">
              <a:latin typeface="+mj-lt"/>
            </a:rPr>
            <a:t>Soal</a:t>
          </a:r>
          <a:r>
            <a:rPr lang="en-GB" sz="3100" b="1" kern="1200" dirty="0">
              <a:latin typeface="+mj-lt"/>
            </a:rPr>
            <a:t> </a:t>
          </a:r>
          <a:r>
            <a:rPr lang="en-GB" sz="3100" b="1" kern="1200" dirty="0" err="1">
              <a:latin typeface="+mj-lt"/>
            </a:rPr>
            <a:t>Pengusahaan</a:t>
          </a:r>
          <a:endParaRPr lang="en-US" sz="3100" kern="1200" dirty="0"/>
        </a:p>
        <a:p>
          <a:pPr marL="228600" lvl="1" indent="-228600" algn="just" defTabSz="1066800">
            <a:lnSpc>
              <a:spcPct val="90000"/>
            </a:lnSpc>
            <a:spcBef>
              <a:spcPct val="0"/>
            </a:spcBef>
            <a:spcAft>
              <a:spcPct val="15000"/>
            </a:spcAft>
            <a:buChar char="•"/>
          </a:pPr>
          <a:r>
            <a:rPr lang="en-GB" sz="2400" kern="1200" dirty="0" err="1"/>
            <a:t>Demi</a:t>
          </a:r>
          <a:r>
            <a:rPr lang="en-GB" sz="2400" kern="1200" dirty="0"/>
            <a:t> </a:t>
          </a:r>
          <a:r>
            <a:rPr lang="en-GB" sz="2400" kern="1200" dirty="0" err="1"/>
            <a:t>kepastian</a:t>
          </a:r>
          <a:r>
            <a:rPr lang="en-GB" sz="2400" kern="1200" dirty="0"/>
            <a:t> </a:t>
          </a:r>
          <a:r>
            <a:rPr lang="en-GB" sz="2400" kern="1200" dirty="0" err="1"/>
            <a:t>hukum</a:t>
          </a:r>
          <a:r>
            <a:rPr lang="en-GB" sz="2400" kern="1200" dirty="0"/>
            <a:t>, </a:t>
          </a:r>
          <a:r>
            <a:rPr lang="en-GB" sz="2400" kern="1200" dirty="0" err="1"/>
            <a:t>istilah</a:t>
          </a:r>
          <a:r>
            <a:rPr lang="en-GB" sz="2400" kern="1200" dirty="0"/>
            <a:t> </a:t>
          </a:r>
          <a:r>
            <a:rPr lang="en-GB" sz="2400" kern="1200" dirty="0" err="1"/>
            <a:t>pengusahaan</a:t>
          </a:r>
          <a:r>
            <a:rPr lang="en-GB" sz="2400" kern="1200" dirty="0"/>
            <a:t> </a:t>
          </a:r>
          <a:r>
            <a:rPr lang="en-GB" sz="2400" kern="1200" dirty="0" err="1"/>
            <a:t>sebaiknya</a:t>
          </a:r>
          <a:r>
            <a:rPr lang="en-GB" sz="2400" kern="1200" dirty="0"/>
            <a:t> </a:t>
          </a:r>
          <a:r>
            <a:rPr lang="en-GB" sz="2400" kern="1200" dirty="0" err="1"/>
            <a:t>didefinisikan</a:t>
          </a:r>
          <a:r>
            <a:rPr lang="en-GB" sz="2400" kern="1200" dirty="0"/>
            <a:t> </a:t>
          </a:r>
          <a:r>
            <a:rPr lang="en-GB" sz="2400" kern="1200" dirty="0" err="1"/>
            <a:t>secara</a:t>
          </a:r>
          <a:r>
            <a:rPr lang="en-GB" sz="2400" kern="1200" dirty="0"/>
            <a:t> </a:t>
          </a:r>
          <a:r>
            <a:rPr lang="en-GB" sz="2400" kern="1200" dirty="0" err="1"/>
            <a:t>positif</a:t>
          </a:r>
          <a:r>
            <a:rPr lang="en-GB" sz="2400" kern="1200" dirty="0"/>
            <a:t> (“</a:t>
          </a:r>
          <a:r>
            <a:rPr lang="en-GB" sz="2400" i="1" kern="1200" dirty="0" err="1"/>
            <a:t>Pengusahaan</a:t>
          </a:r>
          <a:r>
            <a:rPr lang="en-GB" sz="2400" i="1" kern="1200" dirty="0"/>
            <a:t> air” </a:t>
          </a:r>
          <a:r>
            <a:rPr lang="en-GB" sz="2400" i="1" kern="1200" dirty="0" err="1"/>
            <a:t>adalah</a:t>
          </a:r>
          <a:r>
            <a:rPr lang="en-GB" sz="2400" i="1" kern="1200" dirty="0"/>
            <a:t>….</a:t>
          </a:r>
          <a:r>
            <a:rPr lang="en-GB" sz="2400" kern="1200" dirty="0"/>
            <a:t>)</a:t>
          </a:r>
          <a:endParaRPr lang="en-US" sz="2400" kern="1200" dirty="0"/>
        </a:p>
        <a:p>
          <a:pPr marL="228600" lvl="1" indent="-228600" algn="just" defTabSz="1066800">
            <a:lnSpc>
              <a:spcPct val="90000"/>
            </a:lnSpc>
            <a:spcBef>
              <a:spcPct val="0"/>
            </a:spcBef>
            <a:spcAft>
              <a:spcPct val="15000"/>
            </a:spcAft>
            <a:buChar char="•"/>
          </a:pPr>
          <a:endParaRPr lang="en-US" sz="2400" kern="1200" dirty="0"/>
        </a:p>
        <a:p>
          <a:pPr marL="228600" lvl="1" indent="-228600" algn="just" defTabSz="1066800">
            <a:lnSpc>
              <a:spcPct val="90000"/>
            </a:lnSpc>
            <a:spcBef>
              <a:spcPct val="0"/>
            </a:spcBef>
            <a:spcAft>
              <a:spcPct val="15000"/>
            </a:spcAft>
            <a:buChar char="•"/>
          </a:pPr>
          <a:r>
            <a:rPr lang="en-GB" sz="2400" kern="1200" dirty="0" err="1"/>
            <a:t>Sesuai</a:t>
          </a:r>
          <a:r>
            <a:rPr lang="en-GB" sz="2400" kern="1200" dirty="0"/>
            <a:t> </a:t>
          </a:r>
          <a:r>
            <a:rPr lang="en-GB" sz="2400" kern="1200" dirty="0" err="1"/>
            <a:t>dengan</a:t>
          </a:r>
          <a:r>
            <a:rPr lang="en-GB" sz="2400" kern="1200" dirty="0"/>
            <a:t> </a:t>
          </a:r>
          <a:r>
            <a:rPr lang="en-GB" sz="2400" kern="1200" dirty="0" err="1"/>
            <a:t>Putusan</a:t>
          </a:r>
          <a:r>
            <a:rPr lang="en-GB" sz="2400" kern="1200" dirty="0"/>
            <a:t> MK 2005, </a:t>
          </a:r>
          <a:r>
            <a:rPr lang="en-GB" sz="2400" kern="1200" dirty="0" err="1"/>
            <a:t>penggunaan</a:t>
          </a:r>
          <a:r>
            <a:rPr lang="en-GB" sz="2400" kern="1200" dirty="0"/>
            <a:t> air </a:t>
          </a:r>
          <a:r>
            <a:rPr lang="en-GB" sz="2400" kern="1200" dirty="0" err="1"/>
            <a:t>baku</a:t>
          </a:r>
          <a:r>
            <a:rPr lang="en-GB" sz="2400" kern="1200" dirty="0"/>
            <a:t> </a:t>
          </a:r>
          <a:r>
            <a:rPr lang="en-GB" sz="2400" kern="1200" dirty="0" err="1"/>
            <a:t>untuk</a:t>
          </a:r>
          <a:r>
            <a:rPr lang="en-GB" sz="2400" kern="1200" dirty="0"/>
            <a:t> air </a:t>
          </a:r>
          <a:r>
            <a:rPr lang="en-GB" sz="2400" kern="1200" dirty="0" err="1"/>
            <a:t>minum</a:t>
          </a:r>
          <a:r>
            <a:rPr lang="en-GB" sz="2400" kern="1200" dirty="0"/>
            <a:t> </a:t>
          </a:r>
          <a:r>
            <a:rPr lang="en-GB" sz="2400" kern="1200" dirty="0" err="1"/>
            <a:t>sebaiknya</a:t>
          </a:r>
          <a:r>
            <a:rPr lang="en-GB" sz="2400" kern="1200" dirty="0"/>
            <a:t> </a:t>
          </a:r>
          <a:r>
            <a:rPr lang="en-GB" sz="2400" kern="1200" dirty="0" err="1"/>
            <a:t>dikeluarkan</a:t>
          </a:r>
          <a:r>
            <a:rPr lang="en-GB" sz="2400" kern="1200" dirty="0"/>
            <a:t> </a:t>
          </a:r>
          <a:r>
            <a:rPr lang="en-GB" sz="2400" kern="1200" dirty="0" err="1"/>
            <a:t>dari</a:t>
          </a:r>
          <a:r>
            <a:rPr lang="en-GB" sz="2400" kern="1200" dirty="0"/>
            <a:t> </a:t>
          </a:r>
          <a:r>
            <a:rPr lang="en-GB" sz="2400" kern="1200" dirty="0" err="1"/>
            <a:t>pengusahaan</a:t>
          </a:r>
          <a:r>
            <a:rPr lang="en-GB" sz="2400" kern="1200" dirty="0"/>
            <a:t> air</a:t>
          </a:r>
          <a:endParaRPr lang="en-US" sz="2400" kern="1200" dirty="0"/>
        </a:p>
        <a:p>
          <a:pPr marL="228600" lvl="1" indent="-228600" algn="just" defTabSz="1066800">
            <a:lnSpc>
              <a:spcPct val="90000"/>
            </a:lnSpc>
            <a:spcBef>
              <a:spcPct val="0"/>
            </a:spcBef>
            <a:spcAft>
              <a:spcPct val="15000"/>
            </a:spcAft>
            <a:buChar char="•"/>
          </a:pPr>
          <a:endParaRPr lang="en-US" sz="2400" kern="1200" dirty="0"/>
        </a:p>
        <a:p>
          <a:pPr marL="228600" lvl="1" indent="-228600" algn="just" defTabSz="1066800">
            <a:lnSpc>
              <a:spcPct val="90000"/>
            </a:lnSpc>
            <a:spcBef>
              <a:spcPct val="0"/>
            </a:spcBef>
            <a:spcAft>
              <a:spcPct val="15000"/>
            </a:spcAft>
            <a:buChar char="•"/>
          </a:pPr>
          <a:r>
            <a:rPr lang="en-GB" sz="2400" kern="1200" dirty="0" err="1"/>
            <a:t>Pengusahaan</a:t>
          </a:r>
          <a:r>
            <a:rPr lang="en-GB" sz="2400" kern="1200" dirty="0"/>
            <a:t> air </a:t>
          </a:r>
          <a:r>
            <a:rPr lang="en-GB" sz="2400" kern="1200" dirty="0" err="1"/>
            <a:t>dibedakan</a:t>
          </a:r>
          <a:r>
            <a:rPr lang="en-GB" sz="2400" kern="1200" dirty="0"/>
            <a:t> </a:t>
          </a:r>
          <a:r>
            <a:rPr lang="en-GB" sz="2400" kern="1200" dirty="0" err="1"/>
            <a:t>lagi</a:t>
          </a:r>
          <a:r>
            <a:rPr lang="en-GB" sz="2400" kern="1200" dirty="0"/>
            <a:t> </a:t>
          </a:r>
          <a:r>
            <a:rPr lang="en-GB" sz="2400" kern="1200" dirty="0" err="1"/>
            <a:t>menurut</a:t>
          </a:r>
          <a:r>
            <a:rPr lang="en-GB" sz="2400" kern="1200" dirty="0"/>
            <a:t> </a:t>
          </a:r>
          <a:r>
            <a:rPr lang="en-GB" sz="2400" kern="1200" dirty="0" err="1"/>
            <a:t>skala</a:t>
          </a:r>
          <a:r>
            <a:rPr lang="en-GB" sz="2400" kern="1200" dirty="0"/>
            <a:t> </a:t>
          </a:r>
          <a:r>
            <a:rPr lang="en-GB" sz="2400" kern="1200" dirty="0" err="1"/>
            <a:t>nya</a:t>
          </a:r>
          <a:r>
            <a:rPr lang="en-GB" sz="2400" kern="1200" dirty="0"/>
            <a:t>. </a:t>
          </a:r>
          <a:r>
            <a:rPr lang="en-GB" sz="2400" kern="1200" dirty="0" err="1"/>
            <a:t>Industri</a:t>
          </a:r>
          <a:r>
            <a:rPr lang="en-GB" sz="2400" kern="1200" dirty="0"/>
            <a:t> </a:t>
          </a:r>
          <a:r>
            <a:rPr lang="en-GB" sz="2400" kern="1200" dirty="0" err="1"/>
            <a:t>kecil</a:t>
          </a:r>
          <a:r>
            <a:rPr lang="en-GB" sz="2400" kern="1200" dirty="0"/>
            <a:t> </a:t>
          </a:r>
          <a:r>
            <a:rPr lang="en-GB" sz="2400" kern="1200" dirty="0" err="1"/>
            <a:t>seperti</a:t>
          </a:r>
          <a:r>
            <a:rPr lang="en-GB" sz="2400" kern="1200" dirty="0"/>
            <a:t> </a:t>
          </a:r>
          <a:r>
            <a:rPr lang="en-GB" sz="2400" kern="1200" dirty="0" err="1"/>
            <a:t>tukang</a:t>
          </a:r>
          <a:r>
            <a:rPr lang="en-GB" sz="2400" kern="1200" dirty="0"/>
            <a:t> </a:t>
          </a:r>
          <a:r>
            <a:rPr lang="en-GB" sz="2400" kern="1200" dirty="0" err="1"/>
            <a:t>jamu</a:t>
          </a:r>
          <a:r>
            <a:rPr lang="en-GB" sz="2400" kern="1200" dirty="0"/>
            <a:t>, </a:t>
          </a:r>
          <a:r>
            <a:rPr lang="en-GB" sz="2400" kern="1200" dirty="0" err="1"/>
            <a:t>warung</a:t>
          </a:r>
          <a:r>
            <a:rPr lang="en-GB" sz="2400" kern="1200" dirty="0"/>
            <a:t> kopi </a:t>
          </a:r>
          <a:r>
            <a:rPr lang="en-GB" sz="2400" kern="1200" dirty="0" err="1"/>
            <a:t>dan</a:t>
          </a:r>
          <a:r>
            <a:rPr lang="en-GB" sz="2400" kern="1200" dirty="0"/>
            <a:t> </a:t>
          </a:r>
          <a:r>
            <a:rPr lang="en-GB" sz="2400" kern="1200" dirty="0" err="1"/>
            <a:t>sebagainya</a:t>
          </a:r>
          <a:r>
            <a:rPr lang="en-GB" sz="2400" kern="1200" dirty="0"/>
            <a:t> yang </a:t>
          </a:r>
          <a:r>
            <a:rPr lang="en-GB" sz="2400" kern="1200" dirty="0" err="1"/>
            <a:t>tidak</a:t>
          </a:r>
          <a:r>
            <a:rPr lang="en-GB" sz="2400" kern="1200" dirty="0"/>
            <a:t> </a:t>
          </a:r>
          <a:r>
            <a:rPr lang="en-GB" sz="2400" kern="1200" dirty="0" err="1"/>
            <a:t>menggunakan</a:t>
          </a:r>
          <a:r>
            <a:rPr lang="en-GB" sz="2400" kern="1200" dirty="0"/>
            <a:t> debit </a:t>
          </a:r>
          <a:r>
            <a:rPr lang="en-GB" sz="2400" kern="1200" dirty="0" err="1"/>
            <a:t>banyak</a:t>
          </a:r>
          <a:r>
            <a:rPr lang="en-GB" sz="2400" kern="1200" dirty="0"/>
            <a:t> </a:t>
          </a:r>
          <a:r>
            <a:rPr lang="en-GB" sz="2400" kern="1200" dirty="0" err="1"/>
            <a:t>jangan</a:t>
          </a:r>
          <a:r>
            <a:rPr lang="en-GB" sz="2400" kern="1200" dirty="0"/>
            <a:t> </a:t>
          </a:r>
          <a:r>
            <a:rPr lang="en-GB" sz="2400" kern="1200" dirty="0" err="1"/>
            <a:t>sampai</a:t>
          </a:r>
          <a:r>
            <a:rPr lang="en-GB" sz="2400" kern="1200" dirty="0"/>
            <a:t> </a:t>
          </a:r>
          <a:r>
            <a:rPr lang="en-GB" sz="2400" kern="1200" dirty="0" err="1"/>
            <a:t>dibebani</a:t>
          </a:r>
          <a:r>
            <a:rPr lang="en-GB" sz="2400" kern="1200" dirty="0"/>
            <a:t> </a:t>
          </a:r>
          <a:r>
            <a:rPr lang="en-GB" sz="2400" kern="1200" dirty="0" err="1"/>
            <a:t>syarat</a:t>
          </a:r>
          <a:r>
            <a:rPr lang="en-GB" sz="2400" kern="1200" dirty="0"/>
            <a:t> </a:t>
          </a:r>
          <a:r>
            <a:rPr lang="en-GB" sz="2400" kern="1200" dirty="0" err="1"/>
            <a:t>tertentu</a:t>
          </a:r>
          <a:r>
            <a:rPr lang="en-GB" sz="2400" kern="1200" dirty="0"/>
            <a:t> </a:t>
          </a:r>
          <a:r>
            <a:rPr lang="en-GB" sz="2400" kern="1200" dirty="0" err="1"/>
            <a:t>dan</a:t>
          </a:r>
          <a:r>
            <a:rPr lang="en-GB" sz="2400" kern="1200" dirty="0"/>
            <a:t> </a:t>
          </a:r>
          <a:r>
            <a:rPr lang="en-GB" sz="2400" kern="1200" dirty="0" err="1"/>
            <a:t>ketat</a:t>
          </a:r>
          <a:endParaRPr lang="en-US" sz="2400" kern="1200" dirty="0"/>
        </a:p>
      </dsp:txBody>
      <dsp:txXfrm>
        <a:off x="2746857" y="0"/>
        <a:ext cx="8530742" cy="4913375"/>
      </dsp:txXfrm>
    </dsp:sp>
    <dsp:sp modelId="{C35308E7-95E2-4BE8-8FDC-E794B27D41DE}">
      <dsp:nvSpPr>
        <dsp:cNvPr id="0" name=""/>
        <dsp:cNvSpPr/>
      </dsp:nvSpPr>
      <dsp:spPr>
        <a:xfrm>
          <a:off x="470609" y="536442"/>
          <a:ext cx="2296976" cy="3840490"/>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Shape 2">
            <a:extLst>
              <a:ext uri="{FF2B5EF4-FFF2-40B4-BE49-F238E27FC236}">
                <a16:creationId xmlns:a16="http://schemas.microsoft.com/office/drawing/2014/main" id="{E0786816-0DD4-41F6-85F0-7C2E18AFF38C}"/>
              </a:ext>
            </a:extLst>
          </p:cNvPr>
          <p:cNvSpPr txBox="1">
            <a:spLocks noGrp="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36867" name="Shape 3">
            <a:extLst>
              <a:ext uri="{FF2B5EF4-FFF2-40B4-BE49-F238E27FC236}">
                <a16:creationId xmlns:a16="http://schemas.microsoft.com/office/drawing/2014/main" id="{F549673A-1080-499F-BD1C-4B11813367A3}"/>
              </a:ext>
            </a:extLst>
          </p:cNvPr>
          <p:cNvSpPr txBox="1">
            <a:spLocks noGrp="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7172" name="Shape 4">
            <a:extLst>
              <a:ext uri="{FF2B5EF4-FFF2-40B4-BE49-F238E27FC236}">
                <a16:creationId xmlns:a16="http://schemas.microsoft.com/office/drawing/2014/main" id="{DD954C39-64D2-477D-951E-366BD9B9FD2B}"/>
              </a:ext>
            </a:extLst>
          </p:cNvPr>
          <p:cNvSpPr>
            <a:spLocks noGrp="1" noRot="1" noChangeAspect="1"/>
          </p:cNvSpPr>
          <p:nvPr>
            <p:ph type="sldImg" idx="3"/>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 name="Shape 5">
            <a:extLst>
              <a:ext uri="{FF2B5EF4-FFF2-40B4-BE49-F238E27FC236}">
                <a16:creationId xmlns:a16="http://schemas.microsoft.com/office/drawing/2014/main" id="{D42D384C-5BA2-4E7E-A381-4786019F55A0}"/>
              </a:ext>
            </a:extLst>
          </p:cNvPr>
          <p:cNvSpPr txBox="1">
            <a:spLocks noGrp="1"/>
          </p:cNvSpPr>
          <p:nvPr>
            <p:ph type="body" idx="1"/>
          </p:nvPr>
        </p:nvSpPr>
        <p:spPr>
          <a:xfrm>
            <a:off x="685800" y="4400550"/>
            <a:ext cx="5486400" cy="360045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36870" name="Shape 6">
            <a:extLst>
              <a:ext uri="{FF2B5EF4-FFF2-40B4-BE49-F238E27FC236}">
                <a16:creationId xmlns:a16="http://schemas.microsoft.com/office/drawing/2014/main" id="{10CE8E05-6910-4E75-B78B-1E1840C8BB09}"/>
              </a:ext>
            </a:extLst>
          </p:cNvPr>
          <p:cNvSpPr txBox="1">
            <a:spLocks noGrp="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36871" name="Shape 7">
            <a:extLst>
              <a:ext uri="{FF2B5EF4-FFF2-40B4-BE49-F238E27FC236}">
                <a16:creationId xmlns:a16="http://schemas.microsoft.com/office/drawing/2014/main" id="{F9489F4B-F1E3-4A68-9FE5-D903222A2D44}"/>
              </a:ext>
            </a:extLst>
          </p:cNvPr>
          <p:cNvSpPr txBox="1">
            <a:spLocks noGrp="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atin typeface="Calibri" panose="020F0502020204030204" pitchFamily="34" charset="0"/>
                <a:cs typeface="Calibri" panose="020F0502020204030204" pitchFamily="34" charset="0"/>
                <a:sym typeface="Calibri" panose="020F0502020204030204" pitchFamily="34" charset="0"/>
              </a:defRPr>
            </a:lvl1pPr>
          </a:lstStyle>
          <a:p>
            <a:pPr>
              <a:defRPr/>
            </a:pPr>
            <a:fld id="{B27A208D-5D35-49A8-A67E-C205957D5012}" type="slidenum">
              <a:rPr lang="en-GB" altLang="en-US"/>
              <a:pPr>
                <a:defRPr/>
              </a:pPr>
              <a:t>‹#›</a:t>
            </a:fld>
            <a:endParaRPr lang="en-GB" altLang="en-US"/>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Shape 51">
            <a:extLst>
              <a:ext uri="{FF2B5EF4-FFF2-40B4-BE49-F238E27FC236}">
                <a16:creationId xmlns:a16="http://schemas.microsoft.com/office/drawing/2014/main" id="{30AC05D8-A5F7-4611-93A5-B4664708378C}"/>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9219" name="Shape 52">
            <a:extLst>
              <a:ext uri="{FF2B5EF4-FFF2-40B4-BE49-F238E27FC236}">
                <a16:creationId xmlns:a16="http://schemas.microsoft.com/office/drawing/2014/main" id="{F39921F5-5A49-4BAC-BA35-E774B718C0CA}"/>
              </a:ext>
            </a:extLst>
          </p:cNvPr>
          <p:cNvSpPr>
            <a:spLocks noGrp="1" noRot="1" noChangeAspect="1" noTextEdit="1"/>
          </p:cNvSpPr>
          <p:nvPr>
            <p:ph type="sldImg" idx="2"/>
          </p:nvPr>
        </p:nvSpPr>
        <p:spPr>
          <a:noFill/>
          <a:ln w="9525" cap="flat">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Shape 57">
            <a:extLst>
              <a:ext uri="{FF2B5EF4-FFF2-40B4-BE49-F238E27FC236}">
                <a16:creationId xmlns:a16="http://schemas.microsoft.com/office/drawing/2014/main" id="{DD5A9872-F805-49A7-BF31-397E177020EE}"/>
              </a:ext>
            </a:extLst>
          </p:cNvPr>
          <p:cNvSpPr>
            <a:spLocks noGrp="1" noRot="1" noChangeAspect="1" noTextEdit="1"/>
          </p:cNvSpPr>
          <p:nvPr>
            <p:ph type="sldImg" idx="2"/>
          </p:nvPr>
        </p:nvSpPr>
        <p:spPr>
          <a:noFill/>
          <a:ln w="9525" cap="flat">
            <a:miter lim="800000"/>
            <a:headEnd type="none" w="med" len="med"/>
            <a:tailEnd type="none" w="med" len="med"/>
          </a:ln>
        </p:spPr>
      </p:sp>
      <p:sp>
        <p:nvSpPr>
          <p:cNvPr id="12291" name="Shape 58">
            <a:extLst>
              <a:ext uri="{FF2B5EF4-FFF2-40B4-BE49-F238E27FC236}">
                <a16:creationId xmlns:a16="http://schemas.microsoft.com/office/drawing/2014/main" id="{C0DBD943-9129-4FB4-8F51-85100635470B}"/>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eaLnBrk="1" hangingPunct="1">
              <a:spcBef>
                <a:spcPct val="0"/>
              </a:spcBef>
              <a:buSzPct val="25000"/>
            </a:pPr>
            <a:endPar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2292" name="Shape 59">
            <a:extLst>
              <a:ext uri="{FF2B5EF4-FFF2-40B4-BE49-F238E27FC236}">
                <a16:creationId xmlns:a16="http://schemas.microsoft.com/office/drawing/2014/main" id="{FFC72EEC-88D0-4B4F-90A8-4E51FE2549B6}"/>
              </a:ext>
            </a:extLst>
          </p:cNvPr>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351A8562-1B95-4E4D-96FD-B92074065BDE}" type="slidenum">
              <a:rPr lang="en-GB" altLang="en-US" sz="1200" smtClean="0">
                <a:latin typeface="Calibri" panose="020F0502020204030204" pitchFamily="34" charset="0"/>
                <a:cs typeface="Calibri" panose="020F0502020204030204" pitchFamily="34" charset="0"/>
                <a:sym typeface="Calibri" panose="020F0502020204030204" pitchFamily="34" charset="0"/>
              </a:rPr>
              <a:pPr/>
              <a:t>3</a:t>
            </a:fld>
            <a:endParaRPr lang="en-GB" altLang="en-US" sz="120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Shape 201">
            <a:extLst>
              <a:ext uri="{FF2B5EF4-FFF2-40B4-BE49-F238E27FC236}">
                <a16:creationId xmlns:a16="http://schemas.microsoft.com/office/drawing/2014/main" id="{DA0CD350-1DEE-45F0-9393-08320364A576}"/>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3795" name="Shape 202">
            <a:extLst>
              <a:ext uri="{FF2B5EF4-FFF2-40B4-BE49-F238E27FC236}">
                <a16:creationId xmlns:a16="http://schemas.microsoft.com/office/drawing/2014/main" id="{C1B97AB4-FAAE-472F-B5AA-CB0ABC1CC894}"/>
              </a:ext>
            </a:extLst>
          </p:cNvPr>
          <p:cNvSpPr>
            <a:spLocks noGrp="1" noRot="1" noChangeAspect="1" noTextEdit="1"/>
          </p:cNvSpPr>
          <p:nvPr>
            <p:ph type="sldImg" idx="2"/>
          </p:nvPr>
        </p:nvSpPr>
        <p:spPr>
          <a:noFill/>
          <a:ln w="9525" cap="flat">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www.crpg.info/" TargetMode="External"/><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rpg.info/"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4" name="Shape 17">
            <a:extLst>
              <a:ext uri="{FF2B5EF4-FFF2-40B4-BE49-F238E27FC236}">
                <a16:creationId xmlns:a16="http://schemas.microsoft.com/office/drawing/2014/main" id="{D5CE3E53-F243-4DEC-83AE-482F879C2F24}"/>
              </a:ext>
            </a:extLst>
          </p:cNvPr>
          <p:cNvSpPr>
            <a:spLocks noChangeArrowheads="1"/>
          </p:cNvSpPr>
          <p:nvPr/>
        </p:nvSpPr>
        <p:spPr bwMode="auto">
          <a:xfrm>
            <a:off x="0" y="5641975"/>
            <a:ext cx="12192000" cy="1322388"/>
          </a:xfrm>
          <a:prstGeom prst="rect">
            <a:avLst/>
          </a:prstGeom>
          <a:solidFill>
            <a:srgbClr val="EE3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grpSp>
        <p:nvGrpSpPr>
          <p:cNvPr id="5" name="Shape 18">
            <a:extLst>
              <a:ext uri="{FF2B5EF4-FFF2-40B4-BE49-F238E27FC236}">
                <a16:creationId xmlns:a16="http://schemas.microsoft.com/office/drawing/2014/main" id="{4F776B1C-23B6-49E7-A065-AC2A0CB312BB}"/>
              </a:ext>
            </a:extLst>
          </p:cNvPr>
          <p:cNvGrpSpPr>
            <a:grpSpLocks/>
          </p:cNvGrpSpPr>
          <p:nvPr/>
        </p:nvGrpSpPr>
        <p:grpSpPr bwMode="auto">
          <a:xfrm>
            <a:off x="1588" y="5535613"/>
            <a:ext cx="12831762" cy="1122362"/>
            <a:chOff x="1586" y="5535612"/>
            <a:chExt cx="12831763" cy="1122764"/>
          </a:xfrm>
        </p:grpSpPr>
        <p:sp>
          <p:nvSpPr>
            <p:cNvPr id="6" name="Shape 19">
              <a:extLst>
                <a:ext uri="{FF2B5EF4-FFF2-40B4-BE49-F238E27FC236}">
                  <a16:creationId xmlns:a16="http://schemas.microsoft.com/office/drawing/2014/main" id="{D1403410-686B-4CBD-8B6A-1CA683EC2DDF}"/>
                </a:ext>
              </a:extLst>
            </p:cNvPr>
            <p:cNvSpPr>
              <a:spLocks noChangeArrowheads="1"/>
            </p:cNvSpPr>
            <p:nvPr/>
          </p:nvSpPr>
          <p:spPr bwMode="auto">
            <a:xfrm>
              <a:off x="1586" y="5535612"/>
              <a:ext cx="12192001" cy="13498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7" name="Shape 20">
              <a:extLst>
                <a:ext uri="{FF2B5EF4-FFF2-40B4-BE49-F238E27FC236}">
                  <a16:creationId xmlns:a16="http://schemas.microsoft.com/office/drawing/2014/main" id="{F36F1513-0481-487A-8872-ED1BA95444F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5717301"/>
              <a:ext cx="1613270" cy="94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21">
              <a:extLst>
                <a:ext uri="{FF2B5EF4-FFF2-40B4-BE49-F238E27FC236}">
                  <a16:creationId xmlns:a16="http://schemas.microsoft.com/office/drawing/2014/main" id="{CEC0CB68-FD99-46AD-A854-BF9AEE0DDFA1}"/>
                </a:ext>
              </a:extLst>
            </p:cNvPr>
            <p:cNvSpPr>
              <a:spLocks noChangeArrowheads="1"/>
            </p:cNvSpPr>
            <p:nvPr/>
          </p:nvSpPr>
          <p:spPr bwMode="auto">
            <a:xfrm>
              <a:off x="641348" y="5535612"/>
              <a:ext cx="12192001" cy="45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9" name="Shape 22">
              <a:extLst>
                <a:ext uri="{FF2B5EF4-FFF2-40B4-BE49-F238E27FC236}">
                  <a16:creationId xmlns:a16="http://schemas.microsoft.com/office/drawing/2014/main" id="{CD3BE6A2-F5CB-4010-BD9E-952CB75573EF}"/>
                </a:ext>
              </a:extLst>
            </p:cNvPr>
            <p:cNvSpPr>
              <a:spLocks noChangeArrowheads="1"/>
            </p:cNvSpPr>
            <p:nvPr/>
          </p:nvSpPr>
          <p:spPr bwMode="auto">
            <a:xfrm>
              <a:off x="641348" y="5992976"/>
              <a:ext cx="12192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Calibri" panose="020F0502020204030204" pitchFamily="34" charset="0"/>
                <a:buNone/>
                <a:defRPr/>
              </a:pPr>
              <a:endParaRPr lang="en-US" altLang="en-US" sz="800">
                <a:latin typeface="Open Sans" charset="0"/>
                <a:cs typeface="Open Sans" charset="0"/>
                <a:sym typeface="Open Sans" charset="0"/>
              </a:endParaRPr>
            </a:p>
            <a:p>
              <a:pPr eaLnBrk="1" hangingPunct="1">
                <a:buClr>
                  <a:srgbClr val="000000"/>
                </a:buClr>
                <a:buSzPct val="25000"/>
                <a:buFont typeface="Open Sans" charset="0"/>
                <a:buNone/>
                <a:defRPr/>
              </a:pPr>
              <a:r>
                <a:rPr lang="en-GB" altLang="en-US" sz="800">
                  <a:latin typeface="Open Sans" charset="0"/>
                  <a:cs typeface="Open Sans" charset="0"/>
                  <a:sym typeface="Open Sans" charset="0"/>
                </a:rPr>
                <a:t>	</a:t>
              </a:r>
            </a:p>
          </p:txBody>
        </p:sp>
      </p:grpSp>
      <p:sp>
        <p:nvSpPr>
          <p:cNvPr id="10" name="Shape 23">
            <a:extLst>
              <a:ext uri="{FF2B5EF4-FFF2-40B4-BE49-F238E27FC236}">
                <a16:creationId xmlns:a16="http://schemas.microsoft.com/office/drawing/2014/main" id="{D80179A0-65A1-4441-8211-232E2350080F}"/>
              </a:ext>
            </a:extLst>
          </p:cNvPr>
          <p:cNvSpPr txBox="1">
            <a:spLocks noChangeArrowheads="1"/>
          </p:cNvSpPr>
          <p:nvPr/>
        </p:nvSpPr>
        <p:spPr bwMode="auto">
          <a:xfrm>
            <a:off x="7629525" y="5776913"/>
            <a:ext cx="5753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Calibri" panose="020F0502020204030204" pitchFamily="34" charset="0"/>
              <a:buNone/>
              <a:defRPr/>
            </a:pPr>
            <a:endParaRPr lang="en-US" altLang="en-US" sz="1100">
              <a:solidFill>
                <a:srgbClr val="FFFFFF"/>
              </a:solidFill>
              <a:latin typeface="Open Sans" charset="0"/>
              <a:cs typeface="Open Sans" charset="0"/>
              <a:sym typeface="Open Sans" charset="0"/>
            </a:endParaRPr>
          </a:p>
          <a:p>
            <a:pPr algn="just" eaLnBrk="1" hangingPunct="1">
              <a:buClr>
                <a:srgbClr val="FFFFFF"/>
              </a:buClr>
              <a:buSzPct val="25000"/>
              <a:buFont typeface="Open Sans" charset="0"/>
              <a:buNone/>
              <a:defRPr/>
            </a:pPr>
            <a:r>
              <a:rPr lang="en-GB" altLang="en-US" sz="1100">
                <a:solidFill>
                  <a:srgbClr val="FFFFFF"/>
                </a:solidFill>
                <a:latin typeface="Open Sans" charset="0"/>
                <a:cs typeface="Open Sans" charset="0"/>
                <a:sym typeface="Open Sans" charset="0"/>
              </a:rPr>
              <a:t>Universitas Ibn Khaldun Bogor Jl. R.E. Martadinata No. 2, Bogor 16162</a:t>
            </a:r>
          </a:p>
          <a:p>
            <a:pPr eaLnBrk="1" hangingPunct="1">
              <a:buClr>
                <a:srgbClr val="000000"/>
              </a:buClr>
              <a:buFont typeface="Calibri" panose="020F0502020204030204" pitchFamily="34" charset="0"/>
              <a:buNone/>
              <a:defRPr/>
            </a:pPr>
            <a:endParaRPr lang="en-US" altLang="en-US" sz="1100"/>
          </a:p>
        </p:txBody>
      </p:sp>
      <p:sp>
        <p:nvSpPr>
          <p:cNvPr id="11" name="Shape 24">
            <a:extLst>
              <a:ext uri="{FF2B5EF4-FFF2-40B4-BE49-F238E27FC236}">
                <a16:creationId xmlns:a16="http://schemas.microsoft.com/office/drawing/2014/main" id="{839F27D9-591C-4CD3-8C9D-EA5661B070F0}"/>
              </a:ext>
            </a:extLst>
          </p:cNvPr>
          <p:cNvSpPr txBox="1">
            <a:spLocks noChangeArrowheads="1"/>
          </p:cNvSpPr>
          <p:nvPr/>
        </p:nvSpPr>
        <p:spPr bwMode="auto">
          <a:xfrm>
            <a:off x="7583488" y="6299200"/>
            <a:ext cx="13716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Clr>
                <a:srgbClr val="FFFFFF"/>
              </a:buClr>
              <a:buSzPct val="25000"/>
              <a:buFont typeface="Open Sans" charset="0"/>
              <a:buNone/>
              <a:defRPr/>
            </a:pPr>
            <a:r>
              <a:rPr lang="en-GB" altLang="en-US" sz="1000">
                <a:solidFill>
                  <a:srgbClr val="FFFFFF"/>
                </a:solidFill>
                <a:latin typeface="Open Sans" charset="0"/>
                <a:cs typeface="Open Sans" charset="0"/>
                <a:sym typeface="Open Sans" charset="0"/>
              </a:rPr>
              <a:t>+62 251 8328 203</a:t>
            </a:r>
          </a:p>
        </p:txBody>
      </p:sp>
      <p:sp>
        <p:nvSpPr>
          <p:cNvPr id="12" name="Shape 25">
            <a:extLst>
              <a:ext uri="{FF2B5EF4-FFF2-40B4-BE49-F238E27FC236}">
                <a16:creationId xmlns:a16="http://schemas.microsoft.com/office/drawing/2014/main" id="{A629C765-60C5-4A20-BC55-63068871F5B3}"/>
              </a:ext>
            </a:extLst>
          </p:cNvPr>
          <p:cNvSpPr txBox="1">
            <a:spLocks noChangeArrowheads="1"/>
          </p:cNvSpPr>
          <p:nvPr/>
        </p:nvSpPr>
        <p:spPr bwMode="auto">
          <a:xfrm>
            <a:off x="10371138" y="6283325"/>
            <a:ext cx="14414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Clr>
                <a:srgbClr val="FFFFFF"/>
              </a:buClr>
              <a:buSzPct val="25000"/>
              <a:buFont typeface="Open Sans" charset="0"/>
              <a:buNone/>
              <a:defRPr/>
            </a:pPr>
            <a:r>
              <a:rPr lang="en-GB" altLang="en-US" sz="1100">
                <a:solidFill>
                  <a:srgbClr val="FFFFFF"/>
                </a:solidFill>
                <a:latin typeface="Open Sans" charset="0"/>
                <a:cs typeface="Open Sans" charset="0"/>
                <a:sym typeface="Open Sans" charset="0"/>
              </a:rPr>
              <a:t>contact@crpg.info</a:t>
            </a:r>
          </a:p>
        </p:txBody>
      </p:sp>
      <p:pic>
        <p:nvPicPr>
          <p:cNvPr id="13" name="Shape 26">
            <a:extLst>
              <a:ext uri="{FF2B5EF4-FFF2-40B4-BE49-F238E27FC236}">
                <a16:creationId xmlns:a16="http://schemas.microsoft.com/office/drawing/2014/main" id="{96428891-13E0-4287-8B09-DCFB348C66A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1263" y="6267450"/>
            <a:ext cx="2825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Shape 27">
            <a:extLst>
              <a:ext uri="{FF2B5EF4-FFF2-40B4-BE49-F238E27FC236}">
                <a16:creationId xmlns:a16="http://schemas.microsoft.com/office/drawing/2014/main" id="{D2C86504-3F6E-492B-A43F-1AA4DA34A24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638" y="5895975"/>
            <a:ext cx="2428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Shape 28">
            <a:extLst>
              <a:ext uri="{FF2B5EF4-FFF2-40B4-BE49-F238E27FC236}">
                <a16:creationId xmlns:a16="http://schemas.microsoft.com/office/drawing/2014/main" id="{E5529692-010E-468C-92DD-A509D073B4C7}"/>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225" y="6310313"/>
            <a:ext cx="2444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29">
            <a:extLst>
              <a:ext uri="{FF2B5EF4-FFF2-40B4-BE49-F238E27FC236}">
                <a16:creationId xmlns:a16="http://schemas.microsoft.com/office/drawing/2014/main" id="{65A89F8D-7260-456E-B0CD-97BEE1947833}"/>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2525" y="6203950"/>
            <a:ext cx="3127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hape 30">
            <a:extLst>
              <a:ext uri="{FF2B5EF4-FFF2-40B4-BE49-F238E27FC236}">
                <a16:creationId xmlns:a16="http://schemas.microsoft.com/office/drawing/2014/main" id="{DAC2F89F-59EB-4494-AA8B-AA13C0FDE799}"/>
              </a:ext>
            </a:extLst>
          </p:cNvPr>
          <p:cNvSpPr txBox="1">
            <a:spLocks noChangeArrowheads="1"/>
          </p:cNvSpPr>
          <p:nvPr/>
        </p:nvSpPr>
        <p:spPr bwMode="auto">
          <a:xfrm>
            <a:off x="9045575" y="6121400"/>
            <a:ext cx="1212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Calibri" panose="020F0502020204030204" pitchFamily="34" charset="0"/>
              <a:buNone/>
              <a:defRPr/>
            </a:pPr>
            <a:endParaRPr lang="en-US" altLang="en-US" sz="1100">
              <a:solidFill>
                <a:srgbClr val="FFFFFF"/>
              </a:solidFill>
              <a:latin typeface="Open Sans" charset="0"/>
              <a:cs typeface="Open Sans" charset="0"/>
              <a:sym typeface="Open Sans" charset="0"/>
            </a:endParaRPr>
          </a:p>
          <a:p>
            <a:pPr algn="just" eaLnBrk="1" hangingPunct="1">
              <a:buClr>
                <a:srgbClr val="FFFFFF"/>
              </a:buClr>
              <a:buSzPct val="25000"/>
              <a:buFont typeface="Open Sans" charset="0"/>
              <a:buNone/>
              <a:defRPr/>
            </a:pPr>
            <a:r>
              <a:rPr lang="en-GB" altLang="en-US" sz="1100">
                <a:solidFill>
                  <a:srgbClr val="FFFFFF"/>
                </a:solidFill>
                <a:latin typeface="Open Sans" charset="0"/>
                <a:cs typeface="Open Sans" charset="0"/>
                <a:sym typeface="Open Sans" charset="0"/>
              </a:rPr>
              <a:t>www.crpg.info</a:t>
            </a:r>
          </a:p>
        </p:txBody>
      </p:sp>
      <p:pic>
        <p:nvPicPr>
          <p:cNvPr id="20" name="Shape 31">
            <a:extLst>
              <a:ext uri="{FF2B5EF4-FFF2-40B4-BE49-F238E27FC236}">
                <a16:creationId xmlns:a16="http://schemas.microsoft.com/office/drawing/2014/main" id="{A164149A-FDF8-41AA-B237-094ECDA0D6B0}"/>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2350" y="182563"/>
            <a:ext cx="20367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hape 15"/>
          <p:cNvSpPr txBox="1">
            <a:spLocks noGrp="1"/>
          </p:cNvSpPr>
          <p:nvPr>
            <p:ph type="ctrTitle"/>
          </p:nvPr>
        </p:nvSpPr>
        <p:spPr>
          <a:xfrm>
            <a:off x="1524000" y="2324099"/>
            <a:ext cx="9144000" cy="1185862"/>
          </a:xfrm>
          <a:prstGeom prst="rect">
            <a:avLst/>
          </a:prstGeom>
          <a:noFill/>
          <a:ln>
            <a:noFill/>
          </a:ln>
        </p:spPr>
        <p:txBody>
          <a:bodyPr anchor="b"/>
          <a:lstStyle>
            <a:lvl1pPr marL="0" marR="0" indent="0" algn="ctr" rtl="0">
              <a:lnSpc>
                <a:spcPct val="90000"/>
              </a:lnSpc>
              <a:spcBef>
                <a:spcPts val="0"/>
              </a:spcBef>
              <a:buClr>
                <a:schemeClr val="dk1"/>
              </a:buClr>
              <a:buFont typeface="Calibri"/>
              <a:buNone/>
              <a:defRPr sz="60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524000" y="3602037"/>
            <a:ext cx="9144000" cy="1655761"/>
          </a:xfrm>
          <a:prstGeom prst="rect">
            <a:avLst/>
          </a:prstGeom>
          <a:noFill/>
          <a:ln>
            <a:noFill/>
          </a:ln>
        </p:spPr>
        <p:txBody>
          <a:bodyPr/>
          <a:lstStyle>
            <a:lvl1pPr marL="0" marR="0" indent="0" algn="ctr" rtl="0">
              <a:lnSpc>
                <a:spcPct val="90000"/>
              </a:lnSpc>
              <a:spcBef>
                <a:spcPts val="1000"/>
              </a:spcBef>
              <a:buClr>
                <a:schemeClr val="dk1"/>
              </a:buClr>
              <a:buFont typeface="Arial"/>
              <a:buNone/>
              <a:defRPr sz="2400" b="0" i="0" u="none" strike="noStrike" cap="none" baseline="0">
                <a:solidFill>
                  <a:schemeClr val="dk1"/>
                </a:solidFill>
                <a:latin typeface="Calibri"/>
                <a:ea typeface="Calibri"/>
                <a:cs typeface="Calibri"/>
                <a:sym typeface="Calibri"/>
              </a:defRPr>
            </a:lvl1pPr>
            <a:lvl2pPr marL="457200" marR="0" indent="0" algn="ctr" rtl="0">
              <a:lnSpc>
                <a:spcPct val="90000"/>
              </a:lnSpc>
              <a:spcBef>
                <a:spcPts val="500"/>
              </a:spcBef>
              <a:buClr>
                <a:schemeClr val="dk1"/>
              </a:buClr>
              <a:buFont typeface="Arial"/>
              <a:buNone/>
              <a:defRPr sz="2000" b="0" i="0" u="none" strike="noStrike" cap="none" baseline="0">
                <a:solidFill>
                  <a:schemeClr val="dk1"/>
                </a:solidFill>
                <a:latin typeface="Calibri"/>
                <a:ea typeface="Calibri"/>
                <a:cs typeface="Calibri"/>
                <a:sym typeface="Calibri"/>
              </a:defRPr>
            </a:lvl2pPr>
            <a:lvl3pPr marL="914400" marR="0" indent="0" algn="ctr" rtl="0">
              <a:lnSpc>
                <a:spcPct val="90000"/>
              </a:lnSpc>
              <a:spcBef>
                <a:spcPts val="500"/>
              </a:spcBef>
              <a:buClr>
                <a:schemeClr val="dk1"/>
              </a:buClr>
              <a:buFont typeface="Arial"/>
              <a:buNone/>
              <a:defRPr sz="1800" b="0" i="0" u="none" strike="noStrike" cap="none" baseline="0">
                <a:solidFill>
                  <a:schemeClr val="dk1"/>
                </a:solidFill>
                <a:latin typeface="Calibri"/>
                <a:ea typeface="Calibri"/>
                <a:cs typeface="Calibri"/>
                <a:sym typeface="Calibri"/>
              </a:defRPr>
            </a:lvl3pPr>
            <a:lvl4pPr marL="1371600" marR="0" indent="0" algn="ctr" rtl="0">
              <a:lnSpc>
                <a:spcPct val="90000"/>
              </a:lnSpc>
              <a:spcBef>
                <a:spcPts val="500"/>
              </a:spcBef>
              <a:buClr>
                <a:schemeClr val="dk1"/>
              </a:buClr>
              <a:buFont typeface="Arial"/>
              <a:buNone/>
              <a:defRPr sz="1600" b="0" i="0" u="none" strike="noStrike" cap="none" baseline="0">
                <a:solidFill>
                  <a:schemeClr val="dk1"/>
                </a:solidFill>
                <a:latin typeface="Calibri"/>
                <a:ea typeface="Calibri"/>
                <a:cs typeface="Calibri"/>
                <a:sym typeface="Calibri"/>
              </a:defRPr>
            </a:lvl4pPr>
            <a:lvl5pPr marL="1828800" marR="0" indent="0" algn="ctr" rtl="0">
              <a:lnSpc>
                <a:spcPct val="90000"/>
              </a:lnSpc>
              <a:spcBef>
                <a:spcPts val="500"/>
              </a:spcBef>
              <a:buClr>
                <a:schemeClr val="dk1"/>
              </a:buClr>
              <a:buFont typeface="Arial"/>
              <a:buNone/>
              <a:defRPr sz="1600" b="0" i="0" u="none" strike="noStrike" cap="none" baseline="0">
                <a:solidFill>
                  <a:schemeClr val="dk1"/>
                </a:solidFill>
                <a:latin typeface="Calibri"/>
                <a:ea typeface="Calibri"/>
                <a:cs typeface="Calibri"/>
                <a:sym typeface="Calibri"/>
              </a:defRPr>
            </a:lvl5pPr>
            <a:lvl6pPr marL="2286000" marR="0" indent="0" algn="ctr" rtl="0">
              <a:lnSpc>
                <a:spcPct val="90000"/>
              </a:lnSpc>
              <a:spcBef>
                <a:spcPts val="500"/>
              </a:spcBef>
              <a:buClr>
                <a:schemeClr val="dk1"/>
              </a:buClr>
              <a:buFont typeface="Arial"/>
              <a:buNone/>
              <a:defRPr sz="1600" b="0" i="0" u="none" strike="noStrike" cap="none" baseline="0">
                <a:solidFill>
                  <a:schemeClr val="dk1"/>
                </a:solidFill>
                <a:latin typeface="Calibri"/>
                <a:ea typeface="Calibri"/>
                <a:cs typeface="Calibri"/>
                <a:sym typeface="Calibri"/>
              </a:defRPr>
            </a:lvl6pPr>
            <a:lvl7pPr marL="2743200" marR="0" indent="0" algn="ctr" rtl="0">
              <a:lnSpc>
                <a:spcPct val="90000"/>
              </a:lnSpc>
              <a:spcBef>
                <a:spcPts val="500"/>
              </a:spcBef>
              <a:buClr>
                <a:schemeClr val="dk1"/>
              </a:buClr>
              <a:buFont typeface="Arial"/>
              <a:buNone/>
              <a:defRPr sz="1600" b="0" i="0" u="none" strike="noStrike" cap="none" baseline="0">
                <a:solidFill>
                  <a:schemeClr val="dk1"/>
                </a:solidFill>
                <a:latin typeface="Calibri"/>
                <a:ea typeface="Calibri"/>
                <a:cs typeface="Calibri"/>
                <a:sym typeface="Calibri"/>
              </a:defRPr>
            </a:lvl7pPr>
            <a:lvl8pPr marL="3200400" marR="0" indent="0" algn="ctr" rtl="0">
              <a:lnSpc>
                <a:spcPct val="90000"/>
              </a:lnSpc>
              <a:spcBef>
                <a:spcPts val="500"/>
              </a:spcBef>
              <a:buClr>
                <a:schemeClr val="dk1"/>
              </a:buClr>
              <a:buFont typeface="Arial"/>
              <a:buNone/>
              <a:defRPr sz="1600" b="0" i="0" u="none" strike="noStrike" cap="none" baseline="0">
                <a:solidFill>
                  <a:schemeClr val="dk1"/>
                </a:solidFill>
                <a:latin typeface="Calibri"/>
                <a:ea typeface="Calibri"/>
                <a:cs typeface="Calibri"/>
                <a:sym typeface="Calibri"/>
              </a:defRPr>
            </a:lvl8pPr>
            <a:lvl9pPr marL="3657600" marR="0" indent="0" algn="ctr" rtl="0">
              <a:lnSpc>
                <a:spcPct val="90000"/>
              </a:lnSpc>
              <a:spcBef>
                <a:spcPts val="500"/>
              </a:spcBef>
              <a:buClr>
                <a:schemeClr val="dk1"/>
              </a:buClr>
              <a:buFont typeface="Arial"/>
              <a:buNone/>
              <a:defRPr sz="1600" b="0" i="0" u="none" strike="noStrike" cap="none" baseline="0">
                <a:solidFill>
                  <a:schemeClr val="dk1"/>
                </a:solidFill>
                <a:latin typeface="Calibri"/>
                <a:ea typeface="Calibri"/>
                <a:cs typeface="Calibri"/>
                <a:sym typeface="Calibri"/>
              </a:defRPr>
            </a:lvl9pPr>
          </a:lstStyle>
          <a:p>
            <a:endParaRPr/>
          </a:p>
        </p:txBody>
      </p:sp>
      <p:sp>
        <p:nvSpPr>
          <p:cNvPr id="21" name="Shape 32">
            <a:extLst>
              <a:ext uri="{FF2B5EF4-FFF2-40B4-BE49-F238E27FC236}">
                <a16:creationId xmlns:a16="http://schemas.microsoft.com/office/drawing/2014/main" id="{0DD4F5CE-A291-46EE-9AF8-27A5311D470D}"/>
              </a:ext>
            </a:extLst>
          </p:cNvPr>
          <p:cNvSpPr txBox="1">
            <a:spLocks noGrp="1"/>
          </p:cNvSpPr>
          <p:nvPr>
            <p:ph type="dt" idx="10"/>
          </p:nvPr>
        </p:nvSpPr>
        <p:spPr>
          <a:xfrm>
            <a:off x="0" y="0"/>
            <a:ext cx="2743200" cy="365125"/>
          </a:xfrm>
        </p:spPr>
        <p:txBody>
          <a:bodyPr/>
          <a:lstStyle>
            <a:lvl1pPr>
              <a:defRPr/>
            </a:lvl1pPr>
          </a:lstStyle>
          <a:p>
            <a:pPr>
              <a:defRPr/>
            </a:pPr>
            <a:endParaRPr lang="en-US" altLang="en-US"/>
          </a:p>
        </p:txBody>
      </p:sp>
      <p:sp>
        <p:nvSpPr>
          <p:cNvPr id="22" name="Shape 33">
            <a:extLst>
              <a:ext uri="{FF2B5EF4-FFF2-40B4-BE49-F238E27FC236}">
                <a16:creationId xmlns:a16="http://schemas.microsoft.com/office/drawing/2014/main" id="{4949140B-9F66-4F93-8A4A-2C7196532D30}"/>
              </a:ext>
            </a:extLst>
          </p:cNvPr>
          <p:cNvSpPr txBox="1">
            <a:spLocks noGrp="1"/>
          </p:cNvSpPr>
          <p:nvPr>
            <p:ph type="ftr" idx="11"/>
          </p:nvPr>
        </p:nvSpPr>
        <p:spPr>
          <a:xfrm>
            <a:off x="92075" y="3943350"/>
            <a:ext cx="12193588" cy="1587500"/>
          </a:xfrm>
        </p:spPr>
        <p:txBody>
          <a:bodyPr/>
          <a:lstStyle>
            <a:lvl1pPr>
              <a:defRPr/>
            </a:lvl1pPr>
          </a:lstStyle>
          <a:p>
            <a:pPr>
              <a:defRPr/>
            </a:pPr>
            <a:endParaRPr lang="en-US" altLang="en-US"/>
          </a:p>
        </p:txBody>
      </p:sp>
      <p:sp>
        <p:nvSpPr>
          <p:cNvPr id="23" name="Shape 34">
            <a:extLst>
              <a:ext uri="{FF2B5EF4-FFF2-40B4-BE49-F238E27FC236}">
                <a16:creationId xmlns:a16="http://schemas.microsoft.com/office/drawing/2014/main" id="{14B2FC22-6F76-42AD-96F0-C90C5B230DB3}"/>
              </a:ext>
            </a:extLst>
          </p:cNvPr>
          <p:cNvSpPr txBox="1">
            <a:spLocks noGrp="1"/>
          </p:cNvSpPr>
          <p:nvPr>
            <p:ph type="sldNum" idx="12"/>
          </p:nvPr>
        </p:nvSpPr>
        <p:spPr>
          <a:xfrm>
            <a:off x="9448800" y="0"/>
            <a:ext cx="2743200" cy="365125"/>
          </a:xfrm>
        </p:spPr>
        <p:txBody>
          <a:bodyPr/>
          <a:lstStyle>
            <a:lvl1pPr>
              <a:defRPr/>
            </a:lvl1pPr>
          </a:lstStyle>
          <a:p>
            <a:pPr>
              <a:defRPr/>
            </a:pPr>
            <a:fld id="{AAC06F10-6A5C-42E6-85CF-5A68A2E952B8}" type="slidenum">
              <a:rPr lang="en-GB" altLang="en-US"/>
              <a:pPr>
                <a:defRPr/>
              </a:pPr>
              <a:t>‹#›</a:t>
            </a:fld>
            <a:endParaRPr lang="en-GB" altLang="en-US"/>
          </a:p>
        </p:txBody>
      </p:sp>
    </p:spTree>
    <p:extLst>
      <p:ext uri="{BB962C8B-B14F-4D97-AF65-F5344CB8AC3E}">
        <p14:creationId xmlns:p14="http://schemas.microsoft.com/office/powerpoint/2010/main" val="171651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35"/>
        <p:cNvGrpSpPr/>
        <p:nvPr/>
      </p:nvGrpSpPr>
      <p:grpSpPr>
        <a:xfrm>
          <a:off x="0" y="0"/>
          <a:ext cx="0" cy="0"/>
          <a:chOff x="0" y="0"/>
          <a:chExt cx="0" cy="0"/>
        </a:xfrm>
      </p:grpSpPr>
      <p:sp>
        <p:nvSpPr>
          <p:cNvPr id="3" name="Shape 37">
            <a:extLst>
              <a:ext uri="{FF2B5EF4-FFF2-40B4-BE49-F238E27FC236}">
                <a16:creationId xmlns:a16="http://schemas.microsoft.com/office/drawing/2014/main" id="{614FE982-ADC9-48CE-BA5A-6C79CF47301A}"/>
              </a:ext>
            </a:extLst>
          </p:cNvPr>
          <p:cNvSpPr>
            <a:spLocks noChangeArrowheads="1"/>
          </p:cNvSpPr>
          <p:nvPr/>
        </p:nvSpPr>
        <p:spPr bwMode="auto">
          <a:xfrm>
            <a:off x="0" y="5934075"/>
            <a:ext cx="12192000" cy="923925"/>
          </a:xfrm>
          <a:prstGeom prst="rect">
            <a:avLst/>
          </a:prstGeom>
          <a:solidFill>
            <a:srgbClr val="EE3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4" name="Shape 39">
            <a:extLst>
              <a:ext uri="{FF2B5EF4-FFF2-40B4-BE49-F238E27FC236}">
                <a16:creationId xmlns:a16="http://schemas.microsoft.com/office/drawing/2014/main" id="{1EE93972-16F7-4F71-B837-1CE223B3035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6300" y="6059488"/>
            <a:ext cx="1155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Shape 36"/>
          <p:cNvSpPr txBox="1">
            <a:spLocks noGrp="1"/>
          </p:cNvSpPr>
          <p:nvPr>
            <p:ph type="title"/>
          </p:nvPr>
        </p:nvSpPr>
        <p:spPr>
          <a:xfrm>
            <a:off x="838200" y="365125"/>
            <a:ext cx="10515599" cy="1325562"/>
          </a:xfrm>
          <a:prstGeom prst="rect">
            <a:avLst/>
          </a:prstGeom>
          <a:noFill/>
          <a:ln>
            <a:noFill/>
          </a:ln>
        </p:spPr>
        <p:txBody>
          <a:bodyPr/>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 name="Shape 38">
            <a:extLst>
              <a:ext uri="{FF2B5EF4-FFF2-40B4-BE49-F238E27FC236}">
                <a16:creationId xmlns:a16="http://schemas.microsoft.com/office/drawing/2014/main" id="{995F0DF5-78F3-4B7A-9A5C-E954D93E757E}"/>
              </a:ext>
            </a:extLst>
          </p:cNvPr>
          <p:cNvSpPr txBox="1">
            <a:spLocks noGrp="1"/>
          </p:cNvSpPr>
          <p:nvPr>
            <p:ph type="dt" idx="10"/>
          </p:nvPr>
        </p:nvSpPr>
        <p:spPr>
          <a:xfrm>
            <a:off x="0" y="6192838"/>
            <a:ext cx="2743200" cy="365125"/>
          </a:xfrm>
        </p:spPr>
        <p:txBody>
          <a:bodyPr/>
          <a:lstStyle>
            <a:lvl1pPr>
              <a:defRPr>
                <a:solidFill>
                  <a:srgbClr val="FFFFFF"/>
                </a:solidFill>
              </a:defRPr>
            </a:lvl1pPr>
          </a:lstStyle>
          <a:p>
            <a:pPr>
              <a:defRPr/>
            </a:pPr>
            <a:endParaRPr lang="en-US" altLang="en-US"/>
          </a:p>
        </p:txBody>
      </p:sp>
      <p:sp>
        <p:nvSpPr>
          <p:cNvPr id="6" name="Shape 40">
            <a:extLst>
              <a:ext uri="{FF2B5EF4-FFF2-40B4-BE49-F238E27FC236}">
                <a16:creationId xmlns:a16="http://schemas.microsoft.com/office/drawing/2014/main" id="{9082E148-7088-4140-B837-C69719AF0A4E}"/>
              </a:ext>
            </a:extLst>
          </p:cNvPr>
          <p:cNvSpPr txBox="1">
            <a:spLocks noGrp="1"/>
          </p:cNvSpPr>
          <p:nvPr>
            <p:ph type="ftr" idx="11"/>
          </p:nvPr>
        </p:nvSpPr>
        <p:spPr>
          <a:xfrm>
            <a:off x="3911600" y="6192838"/>
            <a:ext cx="4114800" cy="365125"/>
          </a:xfrm>
        </p:spPr>
        <p:txBody>
          <a:bodyPr/>
          <a:lstStyle>
            <a:lvl1pPr>
              <a:defRPr/>
            </a:lvl1pPr>
          </a:lstStyle>
          <a:p>
            <a:pPr>
              <a:defRPr/>
            </a:pPr>
            <a:endParaRPr lang="en-US" altLang="en-US"/>
          </a:p>
        </p:txBody>
      </p:sp>
    </p:spTree>
    <p:extLst>
      <p:ext uri="{BB962C8B-B14F-4D97-AF65-F5344CB8AC3E}">
        <p14:creationId xmlns:p14="http://schemas.microsoft.com/office/powerpoint/2010/main" val="410456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38200" y="365125"/>
            <a:ext cx="10515599" cy="1325562"/>
          </a:xfrm>
          <a:prstGeom prst="rect">
            <a:avLst/>
          </a:prstGeom>
          <a:noFill/>
          <a:ln>
            <a:noFill/>
          </a:ln>
        </p:spPr>
        <p:txBody>
          <a:bodyPr/>
          <a:lstStyle>
            <a:lvl1pPr algn="l" rtl="0">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838200" y="1825625"/>
            <a:ext cx="10515599" cy="4351338"/>
          </a:xfrm>
          <a:prstGeom prst="rect">
            <a:avLst/>
          </a:prstGeom>
          <a:noFill/>
          <a:ln>
            <a:noFill/>
          </a:ln>
        </p:spPr>
        <p:txBody>
          <a:bodyPr/>
          <a:lstStyle>
            <a:lvl1pPr marL="228600" indent="-50800" algn="l" rtl="0">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marL="685800" indent="-76200" algn="l" rtl="0">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marL="1143000" indent="-101600" algn="l" rtl="0">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marL="1600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marL="20574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marL="25146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marL="29718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marL="34290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marL="3886200" indent="-114300" algn="l" rtl="0">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45482716-A0C8-42B8-A11A-6F6E8DD1D402}"/>
              </a:ext>
            </a:extLst>
          </p:cNvPr>
          <p:cNvSpPr txBox="1">
            <a:spLocks noGrp="1"/>
          </p:cNvSpPr>
          <p:nvPr>
            <p:ph type="dt" idx="11"/>
          </p:nvPr>
        </p:nvSpPr>
        <p:spPr>
          <a:ln/>
        </p:spPr>
        <p:txBody>
          <a:bodyPr/>
          <a:lstStyle>
            <a:lvl1pPr>
              <a:defRPr/>
            </a:lvl1pPr>
          </a:lstStyle>
          <a:p>
            <a:pPr>
              <a:defRPr/>
            </a:pPr>
            <a:endParaRPr lang="en-US" altLang="en-US"/>
          </a:p>
        </p:txBody>
      </p:sp>
      <p:sp>
        <p:nvSpPr>
          <p:cNvPr id="5" name="Shape 12">
            <a:extLst>
              <a:ext uri="{FF2B5EF4-FFF2-40B4-BE49-F238E27FC236}">
                <a16:creationId xmlns:a16="http://schemas.microsoft.com/office/drawing/2014/main" id="{812DBD35-FAD0-409C-9C57-391373A09A4B}"/>
              </a:ext>
            </a:extLst>
          </p:cNvPr>
          <p:cNvSpPr txBox="1">
            <a:spLocks noGrp="1"/>
          </p:cNvSpPr>
          <p:nvPr>
            <p:ph type="ftr" idx="12"/>
          </p:nvPr>
        </p:nvSpPr>
        <p:spPr>
          <a:ln/>
        </p:spPr>
        <p:txBody>
          <a:bodyPr/>
          <a:lstStyle>
            <a:lvl1pPr>
              <a:defRPr/>
            </a:lvl1pPr>
          </a:lstStyle>
          <a:p>
            <a:pPr>
              <a:defRPr/>
            </a:pPr>
            <a:endParaRPr lang="en-US" altLang="en-US"/>
          </a:p>
        </p:txBody>
      </p:sp>
      <p:sp>
        <p:nvSpPr>
          <p:cNvPr id="6" name="Shape 13">
            <a:extLst>
              <a:ext uri="{FF2B5EF4-FFF2-40B4-BE49-F238E27FC236}">
                <a16:creationId xmlns:a16="http://schemas.microsoft.com/office/drawing/2014/main" id="{41A1B34C-B97B-4841-9740-406471C81685}"/>
              </a:ext>
            </a:extLst>
          </p:cNvPr>
          <p:cNvSpPr txBox="1">
            <a:spLocks noGrp="1"/>
          </p:cNvSpPr>
          <p:nvPr>
            <p:ph type="sldNum" idx="13"/>
          </p:nvPr>
        </p:nvSpPr>
        <p:spPr>
          <a:ln/>
        </p:spPr>
        <p:txBody>
          <a:bodyPr/>
          <a:lstStyle>
            <a:lvl1pPr>
              <a:defRPr/>
            </a:lvl1pPr>
          </a:lstStyle>
          <a:p>
            <a:pPr>
              <a:defRPr/>
            </a:pPr>
            <a:fld id="{230EC0D1-F721-40D0-9F1C-47FA105F95F0}" type="slidenum">
              <a:rPr lang="en-GB" altLang="en-US"/>
              <a:pPr>
                <a:defRPr/>
              </a:pPr>
              <a:t>‹#›</a:t>
            </a:fld>
            <a:endParaRPr lang="en-GB" altLang="en-US"/>
          </a:p>
        </p:txBody>
      </p:sp>
    </p:spTree>
    <p:extLst>
      <p:ext uri="{BB962C8B-B14F-4D97-AF65-F5344CB8AC3E}">
        <p14:creationId xmlns:p14="http://schemas.microsoft.com/office/powerpoint/2010/main" val="377390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6A6294C5-2C29-4456-9801-B94535D01C6F}"/>
              </a:ext>
            </a:extLst>
          </p:cNvPr>
          <p:cNvSpPr>
            <a:spLocks/>
          </p:cNvSpPr>
          <p:nvPr userDrawn="1"/>
        </p:nvSpPr>
        <p:spPr bwMode="auto">
          <a:xfrm>
            <a:off x="0" y="5641975"/>
            <a:ext cx="12192000" cy="1322388"/>
          </a:xfrm>
          <a:prstGeom prst="rect">
            <a:avLst/>
          </a:prstGeom>
          <a:solidFill>
            <a:srgbClr val="EE30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GB" altLang="en-US"/>
          </a:p>
        </p:txBody>
      </p:sp>
      <p:grpSp>
        <p:nvGrpSpPr>
          <p:cNvPr id="5" name="Group 33">
            <a:extLst>
              <a:ext uri="{FF2B5EF4-FFF2-40B4-BE49-F238E27FC236}">
                <a16:creationId xmlns:a16="http://schemas.microsoft.com/office/drawing/2014/main" id="{019E7B37-8078-433D-BB96-3249D2EB5F98}"/>
              </a:ext>
            </a:extLst>
          </p:cNvPr>
          <p:cNvGrpSpPr>
            <a:grpSpLocks/>
          </p:cNvGrpSpPr>
          <p:nvPr userDrawn="1"/>
        </p:nvGrpSpPr>
        <p:grpSpPr bwMode="auto">
          <a:xfrm>
            <a:off x="1588" y="5535613"/>
            <a:ext cx="12831762" cy="1122362"/>
            <a:chOff x="1587" y="5535612"/>
            <a:chExt cx="12831763" cy="1122765"/>
          </a:xfrm>
        </p:grpSpPr>
        <p:sp>
          <p:nvSpPr>
            <p:cNvPr id="6" name="Rectangle 2">
              <a:extLst>
                <a:ext uri="{FF2B5EF4-FFF2-40B4-BE49-F238E27FC236}">
                  <a16:creationId xmlns:a16="http://schemas.microsoft.com/office/drawing/2014/main" id="{DA874365-DA3E-4918-B48C-AA432EF25D1B}"/>
                </a:ext>
              </a:extLst>
            </p:cNvPr>
            <p:cNvSpPr>
              <a:spLocks/>
            </p:cNvSpPr>
            <p:nvPr/>
          </p:nvSpPr>
          <p:spPr bwMode="auto">
            <a:xfrm>
              <a:off x="1587" y="5535612"/>
              <a:ext cx="12192001" cy="13498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GB" altLang="en-US"/>
            </a:p>
          </p:txBody>
        </p:sp>
        <p:pic>
          <p:nvPicPr>
            <p:cNvPr id="7" name="Picture 20">
              <a:hlinkClick r:id="rId2"/>
              <a:extLst>
                <a:ext uri="{FF2B5EF4-FFF2-40B4-BE49-F238E27FC236}">
                  <a16:creationId xmlns:a16="http://schemas.microsoft.com/office/drawing/2014/main" id="{2C6B6A36-5888-4E1A-910E-BD2C44E29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5717302"/>
              <a:ext cx="1613271" cy="94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a:extLst>
                <a:ext uri="{FF2B5EF4-FFF2-40B4-BE49-F238E27FC236}">
                  <a16:creationId xmlns:a16="http://schemas.microsoft.com/office/drawing/2014/main" id="{95CCFBD6-C9BB-4EDE-A262-9A39B3231016}"/>
                </a:ext>
              </a:extLst>
            </p:cNvPr>
            <p:cNvSpPr>
              <a:spLocks noChangeArrowheads="1"/>
            </p:cNvSpPr>
            <p:nvPr/>
          </p:nvSpPr>
          <p:spPr bwMode="auto">
            <a:xfrm>
              <a:off x="641349" y="5535612"/>
              <a:ext cx="12192001" cy="45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GB" altLang="en-US"/>
            </a:p>
          </p:txBody>
        </p:sp>
        <p:sp>
          <p:nvSpPr>
            <p:cNvPr id="9" name="Rectangle 13">
              <a:extLst>
                <a:ext uri="{FF2B5EF4-FFF2-40B4-BE49-F238E27FC236}">
                  <a16:creationId xmlns:a16="http://schemas.microsoft.com/office/drawing/2014/main" id="{95BDF7C5-2C30-4331-8C6B-42543376028E}"/>
                </a:ext>
              </a:extLst>
            </p:cNvPr>
            <p:cNvSpPr>
              <a:spLocks noChangeArrowheads="1"/>
            </p:cNvSpPr>
            <p:nvPr/>
          </p:nvSpPr>
          <p:spPr bwMode="auto">
            <a:xfrm>
              <a:off x="641349" y="5992976"/>
              <a:ext cx="12192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endParaRPr lang="id-ID" altLang="en-US" sz="800">
                <a:latin typeface="Open Sans" charset="0"/>
              </a:endParaRPr>
            </a:p>
            <a:p>
              <a:pPr>
                <a:defRPr/>
              </a:pPr>
              <a:r>
                <a:rPr lang="id-ID" altLang="en-US" sz="800">
                  <a:latin typeface="Open Sans" charset="0"/>
                </a:rPr>
                <a:t>	</a:t>
              </a:r>
              <a:endParaRPr lang="id-ID" altLang="en-US" sz="1800">
                <a:solidFill>
                  <a:schemeClr val="tx1"/>
                </a:solidFill>
              </a:endParaRPr>
            </a:p>
          </p:txBody>
        </p:sp>
      </p:grpSp>
      <p:sp>
        <p:nvSpPr>
          <p:cNvPr id="10" name="Text Box 2">
            <a:extLst>
              <a:ext uri="{FF2B5EF4-FFF2-40B4-BE49-F238E27FC236}">
                <a16:creationId xmlns:a16="http://schemas.microsoft.com/office/drawing/2014/main" id="{BCD7D097-DA6F-4103-B2DF-273E7402119E}"/>
              </a:ext>
            </a:extLst>
          </p:cNvPr>
          <p:cNvSpPr txBox="1">
            <a:spLocks noChangeArrowheads="1"/>
          </p:cNvSpPr>
          <p:nvPr userDrawn="1"/>
        </p:nvSpPr>
        <p:spPr bwMode="auto">
          <a:xfrm>
            <a:off x="6492875" y="5781675"/>
            <a:ext cx="5753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endParaRPr lang="id-ID" altLang="en-US" sz="1100">
              <a:solidFill>
                <a:srgbClr val="FFFFFF"/>
              </a:solidFill>
              <a:latin typeface="Open Sans" charset="0"/>
            </a:endParaRPr>
          </a:p>
          <a:p>
            <a:pPr algn="just">
              <a:defRPr/>
            </a:pPr>
            <a:r>
              <a:rPr lang="id-ID" altLang="en-US" sz="1100">
                <a:solidFill>
                  <a:srgbClr val="FFFFFF"/>
                </a:solidFill>
                <a:latin typeface="Open Sans" charset="0"/>
              </a:rPr>
              <a:t>Universitas Ibn Khaldun Bogor</a:t>
            </a:r>
            <a:r>
              <a:rPr lang="en-GB" altLang="en-US" sz="1100">
                <a:solidFill>
                  <a:srgbClr val="FFFFFF"/>
                </a:solidFill>
                <a:latin typeface="Open Sans" charset="0"/>
              </a:rPr>
              <a:t>, Fakultas Hukum, Jalan KH Sholeh Iskandar KM 2, Bogor</a:t>
            </a:r>
            <a:endParaRPr lang="en-GB" altLang="en-US" sz="1100">
              <a:solidFill>
                <a:schemeClr val="tx1"/>
              </a:solidFill>
            </a:endParaRPr>
          </a:p>
          <a:p>
            <a:pPr>
              <a:defRPr/>
            </a:pPr>
            <a:endParaRPr lang="en-GB" altLang="en-US" sz="1100">
              <a:solidFill>
                <a:schemeClr val="tx1"/>
              </a:solidFill>
            </a:endParaRPr>
          </a:p>
        </p:txBody>
      </p:sp>
      <p:sp>
        <p:nvSpPr>
          <p:cNvPr id="11" name="Text Box 4">
            <a:extLst>
              <a:ext uri="{FF2B5EF4-FFF2-40B4-BE49-F238E27FC236}">
                <a16:creationId xmlns:a16="http://schemas.microsoft.com/office/drawing/2014/main" id="{B8E0D774-A5DA-41AE-8B2B-CD86D7B4CC29}"/>
              </a:ext>
            </a:extLst>
          </p:cNvPr>
          <p:cNvSpPr txBox="1">
            <a:spLocks noChangeArrowheads="1"/>
          </p:cNvSpPr>
          <p:nvPr userDrawn="1"/>
        </p:nvSpPr>
        <p:spPr bwMode="auto">
          <a:xfrm>
            <a:off x="6492875" y="6308725"/>
            <a:ext cx="13716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defRPr/>
            </a:pPr>
            <a:r>
              <a:rPr lang="id-ID" altLang="en-US" sz="1000">
                <a:solidFill>
                  <a:srgbClr val="FFFFFF"/>
                </a:solidFill>
                <a:latin typeface="Open Sans" charset="0"/>
                <a:ea typeface="Calibri" panose="020F0502020204030204" pitchFamily="34" charset="0"/>
                <a:cs typeface="Calibri" panose="020F0502020204030204" pitchFamily="34" charset="0"/>
              </a:rPr>
              <a:t>+62 251 8328 203</a:t>
            </a:r>
            <a:endParaRPr lang="id-ID" altLang="en-US" sz="1800">
              <a:solidFill>
                <a:schemeClr val="tx1"/>
              </a:solidFill>
              <a:ea typeface="Arial" panose="020B0604020202020204" pitchFamily="34" charset="0"/>
            </a:endParaRPr>
          </a:p>
        </p:txBody>
      </p:sp>
      <p:sp>
        <p:nvSpPr>
          <p:cNvPr id="12" name="Text Box 7">
            <a:extLst>
              <a:ext uri="{FF2B5EF4-FFF2-40B4-BE49-F238E27FC236}">
                <a16:creationId xmlns:a16="http://schemas.microsoft.com/office/drawing/2014/main" id="{F960C9F9-F835-4CE0-8F4D-FEB8C19FA914}"/>
              </a:ext>
            </a:extLst>
          </p:cNvPr>
          <p:cNvSpPr txBox="1">
            <a:spLocks noChangeArrowheads="1"/>
          </p:cNvSpPr>
          <p:nvPr userDrawn="1"/>
        </p:nvSpPr>
        <p:spPr bwMode="auto">
          <a:xfrm>
            <a:off x="9280525" y="6292850"/>
            <a:ext cx="1792288"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defRPr/>
            </a:pPr>
            <a:r>
              <a:rPr lang="id-ID" altLang="en-US" sz="1100">
                <a:solidFill>
                  <a:srgbClr val="FFFFFF"/>
                </a:solidFill>
                <a:latin typeface="Open Sans" charset="0"/>
                <a:ea typeface="Calibri" panose="020F0502020204030204" pitchFamily="34" charset="0"/>
                <a:cs typeface="Calibri" panose="020F0502020204030204" pitchFamily="34" charset="0"/>
              </a:rPr>
              <a:t>con</a:t>
            </a:r>
            <a:r>
              <a:rPr lang="en-GB" altLang="en-US" sz="1100">
                <a:solidFill>
                  <a:srgbClr val="FFFFFF"/>
                </a:solidFill>
                <a:latin typeface="Open Sans" charset="0"/>
                <a:ea typeface="Calibri" panose="020F0502020204030204" pitchFamily="34" charset="0"/>
                <a:cs typeface="Calibri" panose="020F0502020204030204" pitchFamily="34" charset="0"/>
              </a:rPr>
              <a:t>tact</a:t>
            </a:r>
            <a:r>
              <a:rPr lang="id-ID" altLang="en-US" sz="1100">
                <a:solidFill>
                  <a:srgbClr val="FFFFFF"/>
                </a:solidFill>
                <a:latin typeface="Open Sans" charset="0"/>
                <a:ea typeface="Calibri" panose="020F0502020204030204" pitchFamily="34" charset="0"/>
                <a:cs typeface="Calibri" panose="020F0502020204030204" pitchFamily="34" charset="0"/>
              </a:rPr>
              <a:t>@crpg.info</a:t>
            </a:r>
            <a:endParaRPr lang="id-ID" altLang="en-US" sz="1100">
              <a:solidFill>
                <a:schemeClr val="tx1"/>
              </a:solidFill>
              <a:ea typeface="Arial" panose="020B0604020202020204" pitchFamily="34" charset="0"/>
            </a:endParaRPr>
          </a:p>
        </p:txBody>
      </p:sp>
      <p:pic>
        <p:nvPicPr>
          <p:cNvPr id="13" name="Picture 16">
            <a:extLst>
              <a:ext uri="{FF2B5EF4-FFF2-40B4-BE49-F238E27FC236}">
                <a16:creationId xmlns:a16="http://schemas.microsoft.com/office/drawing/2014/main" id="{69C445F5-EC60-48C8-A5CA-18F5DDDE9E3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09063" y="6276975"/>
            <a:ext cx="2825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a:extLst>
              <a:ext uri="{FF2B5EF4-FFF2-40B4-BE49-F238E27FC236}">
                <a16:creationId xmlns:a16="http://schemas.microsoft.com/office/drawing/2014/main" id="{85FD7E81-A08F-4B31-B897-E6F2A1ADAF1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48400" y="5875338"/>
            <a:ext cx="2444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a:extLst>
              <a:ext uri="{FF2B5EF4-FFF2-40B4-BE49-F238E27FC236}">
                <a16:creationId xmlns:a16="http://schemas.microsoft.com/office/drawing/2014/main" id="{3791C065-8D7D-4D4B-945A-4260EB09C74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48400" y="6299200"/>
            <a:ext cx="2444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a:extLst>
              <a:ext uri="{FF2B5EF4-FFF2-40B4-BE49-F238E27FC236}">
                <a16:creationId xmlns:a16="http://schemas.microsoft.com/office/drawing/2014/main" id="{B29EE0F6-10A6-43B7-8458-3851DB9E4E0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81913" y="6213475"/>
            <a:ext cx="311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6">
            <a:extLst>
              <a:ext uri="{FF2B5EF4-FFF2-40B4-BE49-F238E27FC236}">
                <a16:creationId xmlns:a16="http://schemas.microsoft.com/office/drawing/2014/main" id="{9CCDFD02-AC81-4F5D-B409-912490260E02}"/>
              </a:ext>
            </a:extLst>
          </p:cNvPr>
          <p:cNvSpPr txBox="1">
            <a:spLocks noChangeArrowheads="1"/>
          </p:cNvSpPr>
          <p:nvPr userDrawn="1"/>
        </p:nvSpPr>
        <p:spPr bwMode="auto">
          <a:xfrm>
            <a:off x="7954963" y="6130925"/>
            <a:ext cx="1212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endParaRPr lang="id-ID" altLang="en-US" sz="1100">
              <a:solidFill>
                <a:srgbClr val="FFFFFF"/>
              </a:solidFill>
              <a:latin typeface="Open Sans" charset="0"/>
              <a:ea typeface="Calibri" panose="020F0502020204030204" pitchFamily="34" charset="0"/>
              <a:cs typeface="Calibri" panose="020F0502020204030204" pitchFamily="34" charset="0"/>
            </a:endParaRPr>
          </a:p>
          <a:p>
            <a:pPr algn="just">
              <a:defRPr/>
            </a:pPr>
            <a:r>
              <a:rPr lang="id-ID" altLang="en-US" sz="1100">
                <a:solidFill>
                  <a:srgbClr val="FFFFFF"/>
                </a:solidFill>
                <a:latin typeface="Open Sans" charset="0"/>
                <a:ea typeface="Calibri" panose="020F0502020204030204" pitchFamily="34" charset="0"/>
                <a:cs typeface="Calibri" panose="020F0502020204030204" pitchFamily="34" charset="0"/>
              </a:rPr>
              <a:t>www.crpg.info</a:t>
            </a:r>
            <a:endParaRPr lang="id-ID" altLang="en-US" sz="1100">
              <a:solidFill>
                <a:schemeClr val="tx1"/>
              </a:solidFill>
              <a:ea typeface="Arial" panose="020B0604020202020204" pitchFamily="34" charset="0"/>
            </a:endParaRPr>
          </a:p>
        </p:txBody>
      </p:sp>
      <p:pic>
        <p:nvPicPr>
          <p:cNvPr id="18" name="Picture 20">
            <a:hlinkClick r:id="rId2"/>
            <a:extLst>
              <a:ext uri="{FF2B5EF4-FFF2-40B4-BE49-F238E27FC236}">
                <a16:creationId xmlns:a16="http://schemas.microsoft.com/office/drawing/2014/main" id="{3A825544-04F1-456A-9BD3-FA77910612A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832350" y="182563"/>
            <a:ext cx="20367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2324099"/>
            <a:ext cx="9144000" cy="1185863"/>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Date Placeholder 74">
            <a:extLst>
              <a:ext uri="{FF2B5EF4-FFF2-40B4-BE49-F238E27FC236}">
                <a16:creationId xmlns:a16="http://schemas.microsoft.com/office/drawing/2014/main" id="{3786DBB2-7861-46CA-A81D-FA5562C8E4F9}"/>
              </a:ext>
            </a:extLst>
          </p:cNvPr>
          <p:cNvSpPr>
            <a:spLocks noGrp="1" noChangeArrowheads="1"/>
          </p:cNvSpPr>
          <p:nvPr>
            <p:ph type="dt" sz="half" idx="10"/>
          </p:nvPr>
        </p:nvSpPr>
        <p:spPr>
          <a:xfrm>
            <a:off x="0" y="0"/>
            <a:ext cx="2743200" cy="365125"/>
          </a:xfrm>
        </p:spPr>
        <p:txBody>
          <a:bodyPr/>
          <a:lstStyle>
            <a:lvl1pPr>
              <a:defRPr/>
            </a:lvl1pPr>
          </a:lstStyle>
          <a:p>
            <a:pPr>
              <a:defRPr/>
            </a:pPr>
            <a:fld id="{F373F2C7-7EC9-4663-B0DC-4264AFB82306}" type="datetimeFigureOut">
              <a:rPr lang="en-GB" altLang="en-US"/>
              <a:pPr>
                <a:defRPr/>
              </a:pPr>
              <a:t>23/08/2018</a:t>
            </a:fld>
            <a:endParaRPr lang="en-GB" altLang="en-US"/>
          </a:p>
        </p:txBody>
      </p:sp>
      <p:sp>
        <p:nvSpPr>
          <p:cNvPr id="20" name="Footer Placeholder 75">
            <a:extLst>
              <a:ext uri="{FF2B5EF4-FFF2-40B4-BE49-F238E27FC236}">
                <a16:creationId xmlns:a16="http://schemas.microsoft.com/office/drawing/2014/main" id="{215174E1-EACD-4461-BA2F-B37ACFC0A941}"/>
              </a:ext>
            </a:extLst>
          </p:cNvPr>
          <p:cNvSpPr>
            <a:spLocks noGrp="1" noChangeArrowheads="1"/>
          </p:cNvSpPr>
          <p:nvPr>
            <p:ph type="ftr" sz="quarter" idx="11"/>
          </p:nvPr>
        </p:nvSpPr>
        <p:spPr>
          <a:xfrm>
            <a:off x="92075" y="3943350"/>
            <a:ext cx="12193588" cy="1587500"/>
          </a:xfrm>
        </p:spPr>
        <p:txBody>
          <a:bodyPr/>
          <a:lstStyle>
            <a:lvl1pPr>
              <a:defRPr/>
            </a:lvl1pPr>
          </a:lstStyle>
          <a:p>
            <a:pPr>
              <a:defRPr/>
            </a:pPr>
            <a:endParaRPr lang="en-GB" altLang="en-US"/>
          </a:p>
        </p:txBody>
      </p:sp>
      <p:sp>
        <p:nvSpPr>
          <p:cNvPr id="21" name="Slide Number Placeholder 76">
            <a:extLst>
              <a:ext uri="{FF2B5EF4-FFF2-40B4-BE49-F238E27FC236}">
                <a16:creationId xmlns:a16="http://schemas.microsoft.com/office/drawing/2014/main" id="{CD4478E7-CA2E-4C75-A712-DCB85A8EC9FA}"/>
              </a:ext>
            </a:extLst>
          </p:cNvPr>
          <p:cNvSpPr>
            <a:spLocks noGrp="1"/>
          </p:cNvSpPr>
          <p:nvPr>
            <p:ph type="sldNum" sz="quarter" idx="12"/>
          </p:nvPr>
        </p:nvSpPr>
        <p:spPr>
          <a:xfrm>
            <a:off x="9448800" y="0"/>
            <a:ext cx="2743200" cy="365125"/>
          </a:xfrm>
        </p:spPr>
        <p:txBody>
          <a:bodyPr/>
          <a:lstStyle>
            <a:lvl1pPr>
              <a:defRPr/>
            </a:lvl1pPr>
          </a:lstStyle>
          <a:p>
            <a:pPr>
              <a:defRPr/>
            </a:pPr>
            <a:fld id="{04B76D75-3155-47F3-A423-036E4E0B66A7}" type="slidenum">
              <a:rPr lang="en-GB" altLang="en-US"/>
              <a:pPr>
                <a:defRPr/>
              </a:pPr>
              <a:t>‹#›</a:t>
            </a:fld>
            <a:endParaRPr lang="en-GB" altLang="en-US"/>
          </a:p>
        </p:txBody>
      </p:sp>
    </p:spTree>
    <p:extLst>
      <p:ext uri="{BB962C8B-B14F-4D97-AF65-F5344CB8AC3E}">
        <p14:creationId xmlns:p14="http://schemas.microsoft.com/office/powerpoint/2010/main" val="205030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A0D78952-F654-4F6F-8D22-C39211F33889}"/>
              </a:ext>
            </a:extLst>
          </p:cNvPr>
          <p:cNvSpPr>
            <a:spLocks/>
          </p:cNvSpPr>
          <p:nvPr userDrawn="1"/>
        </p:nvSpPr>
        <p:spPr bwMode="auto">
          <a:xfrm>
            <a:off x="0" y="5934075"/>
            <a:ext cx="12192000" cy="923925"/>
          </a:xfrm>
          <a:prstGeom prst="rect">
            <a:avLst/>
          </a:prstGeom>
          <a:solidFill>
            <a:srgbClr val="EE30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n-GB" altLang="en-US"/>
          </a:p>
        </p:txBody>
      </p:sp>
      <p:pic>
        <p:nvPicPr>
          <p:cNvPr id="4" name="Picture 20">
            <a:hlinkClick r:id="rId2"/>
            <a:extLst>
              <a:ext uri="{FF2B5EF4-FFF2-40B4-BE49-F238E27FC236}">
                <a16:creationId xmlns:a16="http://schemas.microsoft.com/office/drawing/2014/main" id="{0BD7A5FF-5F05-4CD9-97ED-9BA509D6D0A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36300" y="6059488"/>
            <a:ext cx="1155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5" name="Date Placeholder 2">
            <a:extLst>
              <a:ext uri="{FF2B5EF4-FFF2-40B4-BE49-F238E27FC236}">
                <a16:creationId xmlns:a16="http://schemas.microsoft.com/office/drawing/2014/main" id="{D1CA8784-6A9B-4252-8242-DD3BA79FA88D}"/>
              </a:ext>
            </a:extLst>
          </p:cNvPr>
          <p:cNvSpPr>
            <a:spLocks noGrp="1"/>
          </p:cNvSpPr>
          <p:nvPr>
            <p:ph type="dt" sz="half" idx="10"/>
          </p:nvPr>
        </p:nvSpPr>
        <p:spPr>
          <a:xfrm>
            <a:off x="0" y="6192838"/>
            <a:ext cx="2743200" cy="365125"/>
          </a:xfrm>
        </p:spPr>
        <p:txBody>
          <a:bodyPr/>
          <a:lstStyle>
            <a:lvl1pPr>
              <a:defRPr>
                <a:solidFill>
                  <a:schemeClr val="bg1"/>
                </a:solidFill>
              </a:defRPr>
            </a:lvl1pPr>
          </a:lstStyle>
          <a:p>
            <a:pPr>
              <a:defRPr/>
            </a:pPr>
            <a:fld id="{21807D8F-9C5B-4859-A557-7F2B089371ED}" type="datetimeFigureOut">
              <a:rPr lang="en-GB" altLang="en-US"/>
              <a:pPr>
                <a:defRPr/>
              </a:pPr>
              <a:t>23/08/2018</a:t>
            </a:fld>
            <a:r>
              <a:rPr lang="en-GB" altLang="en-US"/>
              <a:t>		              </a:t>
            </a:r>
            <a:fld id="{3CF11F18-0A4E-439E-B810-11C66497C335}" type="slidenum">
              <a:rPr lang="en-GB" altLang="en-US"/>
              <a:pPr>
                <a:defRPr/>
              </a:pPr>
              <a:t>‹#›</a:t>
            </a:fld>
            <a:endParaRPr lang="en-GB" altLang="en-US"/>
          </a:p>
        </p:txBody>
      </p:sp>
      <p:sp>
        <p:nvSpPr>
          <p:cNvPr id="6" name="Footer Placeholder 14">
            <a:extLst>
              <a:ext uri="{FF2B5EF4-FFF2-40B4-BE49-F238E27FC236}">
                <a16:creationId xmlns:a16="http://schemas.microsoft.com/office/drawing/2014/main" id="{A511D2D6-3F6A-478C-A37B-25DA1611AE74}"/>
              </a:ext>
            </a:extLst>
          </p:cNvPr>
          <p:cNvSpPr>
            <a:spLocks noGrp="1" noChangeArrowheads="1"/>
          </p:cNvSpPr>
          <p:nvPr>
            <p:ph type="ftr" sz="quarter" idx="11"/>
          </p:nvPr>
        </p:nvSpPr>
        <p:spPr>
          <a:xfrm>
            <a:off x="3911600" y="6192838"/>
            <a:ext cx="4114800" cy="365125"/>
          </a:xfrm>
        </p:spPr>
        <p:txBody>
          <a:bodyPr/>
          <a:lstStyle>
            <a:lvl1pPr>
              <a:defRPr/>
            </a:lvl1pPr>
          </a:lstStyle>
          <a:p>
            <a:pPr>
              <a:defRPr/>
            </a:pPr>
            <a:r>
              <a:rPr lang="en-GB" altLang="en-US"/>
              <a:t>Insert Name Here</a:t>
            </a:r>
          </a:p>
        </p:txBody>
      </p:sp>
    </p:spTree>
    <p:extLst>
      <p:ext uri="{BB962C8B-B14F-4D97-AF65-F5344CB8AC3E}">
        <p14:creationId xmlns:p14="http://schemas.microsoft.com/office/powerpoint/2010/main" val="1276200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a:extLst>
              <a:ext uri="{FF2B5EF4-FFF2-40B4-BE49-F238E27FC236}">
                <a16:creationId xmlns:a16="http://schemas.microsoft.com/office/drawing/2014/main" id="{016B07A5-8BFB-47EA-A30A-00B07113F4D8}"/>
              </a:ext>
            </a:extLst>
          </p:cNvPr>
          <p:cNvSpPr txBox="1">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Shape 10">
            <a:extLst>
              <a:ext uri="{FF2B5EF4-FFF2-40B4-BE49-F238E27FC236}">
                <a16:creationId xmlns:a16="http://schemas.microsoft.com/office/drawing/2014/main" id="{CA810930-42D2-48C7-B19C-0F26C348213F}"/>
              </a:ext>
            </a:extLst>
          </p:cNvPr>
          <p:cNvSpPr txBox="1">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Shape 11">
            <a:extLst>
              <a:ext uri="{FF2B5EF4-FFF2-40B4-BE49-F238E27FC236}">
                <a16:creationId xmlns:a16="http://schemas.microsoft.com/office/drawing/2014/main" id="{A775CB5A-329A-4E39-9B82-74981CCA0CD7}"/>
              </a:ext>
            </a:extLst>
          </p:cNvPr>
          <p:cNvSpPr txBox="1">
            <a:spLocks noGrp="1"/>
          </p:cNvSpPr>
          <p:nvPr>
            <p:ph type="dt" idx="10"/>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029" name="Shape 12">
            <a:extLst>
              <a:ext uri="{FF2B5EF4-FFF2-40B4-BE49-F238E27FC236}">
                <a16:creationId xmlns:a16="http://schemas.microsoft.com/office/drawing/2014/main" id="{CBAAC05E-9F94-43B4-A29C-785D1E5E0DC2}"/>
              </a:ext>
            </a:extLst>
          </p:cNvPr>
          <p:cNvSpPr txBox="1">
            <a:spLocks noGrp="1"/>
          </p:cNvSpPr>
          <p:nvPr>
            <p:ph type="ftr" idx="11"/>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en-US" altLang="en-US"/>
          </a:p>
        </p:txBody>
      </p:sp>
      <p:sp>
        <p:nvSpPr>
          <p:cNvPr id="1030" name="Shape 13">
            <a:extLst>
              <a:ext uri="{FF2B5EF4-FFF2-40B4-BE49-F238E27FC236}">
                <a16:creationId xmlns:a16="http://schemas.microsoft.com/office/drawing/2014/main" id="{599DD457-768D-437A-9AE2-768E1B05401C}"/>
              </a:ext>
            </a:extLst>
          </p:cNvPr>
          <p:cNvSpPr txBox="1">
            <a:spLocks noGrp="1"/>
          </p:cNvSpPr>
          <p:nvPr>
            <p:ph type="sldNum" idx="12"/>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690EEB4A-227E-4014-AC3D-98D2388562E2}" type="slidenum">
              <a:rPr lang="en-GB" altLang="en-US"/>
              <a:pPr>
                <a:defRPr/>
              </a:pPr>
              <a:t>‹#›</a:t>
            </a:fld>
            <a:endParaRPr lang="en-GB" altLang="en-US"/>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4" r:id="rId3"/>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5EE2EDD-4365-4310-8A55-6721D81DDE2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CDCBA7C6-EB4A-44E0-AD04-6E81B973FE7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052" name="Date Placeholder 3">
            <a:extLst>
              <a:ext uri="{FF2B5EF4-FFF2-40B4-BE49-F238E27FC236}">
                <a16:creationId xmlns:a16="http://schemas.microsoft.com/office/drawing/2014/main" id="{27CAEFB0-3B0B-4745-925E-C3326200BFE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8171ED1-7577-46EE-B320-E93237E371C2}" type="datetimeFigureOut">
              <a:rPr lang="en-GB" altLang="en-US"/>
              <a:pPr>
                <a:defRPr/>
              </a:pPr>
              <a:t>23/08/2018</a:t>
            </a:fld>
            <a:endParaRPr lang="en-GB" altLang="en-US"/>
          </a:p>
        </p:txBody>
      </p:sp>
      <p:sp>
        <p:nvSpPr>
          <p:cNvPr id="2053" name="Footer Placeholder 4">
            <a:extLst>
              <a:ext uri="{FF2B5EF4-FFF2-40B4-BE49-F238E27FC236}">
                <a16:creationId xmlns:a16="http://schemas.microsoft.com/office/drawing/2014/main" id="{D863DFC9-2BE2-4689-97BB-C44ADA46BC0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FDB41D96-C83B-4ADF-BDA3-262E70804F9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6E8DBD8-D89D-4DAE-AE91-87B8358E278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va@alafghani.inf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a:extLst>
              <a:ext uri="{FF2B5EF4-FFF2-40B4-BE49-F238E27FC236}">
                <a16:creationId xmlns:a16="http://schemas.microsoft.com/office/drawing/2014/main" id="{3AEC4D55-DE3D-4CE8-AA14-803DEBA55476}"/>
              </a:ext>
            </a:extLst>
          </p:cNvPr>
          <p:cNvSpPr txBox="1">
            <a:spLocks noGrp="1"/>
          </p:cNvSpPr>
          <p:nvPr>
            <p:ph type="subTitle" idx="1"/>
          </p:nvPr>
        </p:nvSpPr>
        <p:spPr>
          <a:xfrm>
            <a:off x="1524000" y="3602038"/>
            <a:ext cx="9144000" cy="1655762"/>
          </a:xfrm>
        </p:spPr>
        <p:txBody>
          <a:bodyPr tIns="45700" bIns="45700">
            <a:noAutofit/>
          </a:bodyPr>
          <a:lstStyle/>
          <a:p>
            <a:pPr eaLnBrk="1" fontAlgn="auto" hangingPunct="1">
              <a:spcBef>
                <a:spcPts val="0"/>
              </a:spcBef>
              <a:spcAft>
                <a:spcPts val="0"/>
              </a:spcAft>
              <a:buSzPct val="25000"/>
              <a:defRPr/>
            </a:pPr>
            <a:r>
              <a:rPr lang="en-GB" dirty="0">
                <a:latin typeface="+mj-lt"/>
              </a:rPr>
              <a:t>Mohamad Mova Al’Afghani, PhD</a:t>
            </a:r>
          </a:p>
          <a:p>
            <a:pPr eaLnBrk="1" fontAlgn="auto" hangingPunct="1">
              <a:spcBef>
                <a:spcPts val="0"/>
              </a:spcBef>
              <a:spcAft>
                <a:spcPts val="0"/>
              </a:spcAft>
              <a:buSzPct val="25000"/>
              <a:defRPr/>
            </a:pPr>
            <a:r>
              <a:rPr lang="en-US" dirty="0">
                <a:hlinkClick r:id="rId3"/>
              </a:rPr>
              <a:t>mova@alafghani.info</a:t>
            </a:r>
            <a:r>
              <a:rPr lang="en-US" dirty="0"/>
              <a:t> </a:t>
            </a:r>
            <a:endParaRPr lang="en-GB" dirty="0"/>
          </a:p>
        </p:txBody>
      </p:sp>
      <p:sp>
        <p:nvSpPr>
          <p:cNvPr id="49" name="Shape 49">
            <a:extLst>
              <a:ext uri="{FF2B5EF4-FFF2-40B4-BE49-F238E27FC236}">
                <a16:creationId xmlns:a16="http://schemas.microsoft.com/office/drawing/2014/main" id="{BA5330FD-63A0-43BA-A3F6-9B56839A25B3}"/>
              </a:ext>
            </a:extLst>
          </p:cNvPr>
          <p:cNvSpPr txBox="1">
            <a:spLocks noGrp="1"/>
          </p:cNvSpPr>
          <p:nvPr>
            <p:ph type="ctrTitle"/>
          </p:nvPr>
        </p:nvSpPr>
        <p:spPr>
          <a:xfrm>
            <a:off x="1524000" y="1597025"/>
            <a:ext cx="9725025" cy="1912938"/>
          </a:xfrm>
        </p:spPr>
        <p:txBody>
          <a:bodyPr tIns="45700" bIns="45700">
            <a:noAutofit/>
          </a:bodyPr>
          <a:lstStyle/>
          <a:p>
            <a:pPr eaLnBrk="1" fontAlgn="auto" hangingPunct="1">
              <a:spcAft>
                <a:spcPts val="0"/>
              </a:spcAft>
              <a:buSzPct val="25000"/>
              <a:defRPr/>
            </a:pPr>
            <a:r>
              <a:rPr lang="en-GB" dirty="0">
                <a:latin typeface="+mj-lt"/>
              </a:rPr>
              <a:t> </a:t>
            </a:r>
            <a:r>
              <a:rPr lang="en-GB" dirty="0" err="1">
                <a:latin typeface="+mj-lt"/>
              </a:rPr>
              <a:t>Ringkasan</a:t>
            </a:r>
            <a:r>
              <a:rPr lang="en-GB" dirty="0">
                <a:latin typeface="+mj-lt"/>
              </a:rPr>
              <a:t> Hasil </a:t>
            </a:r>
            <a:r>
              <a:rPr lang="en-GB" dirty="0" err="1">
                <a:latin typeface="+mj-lt"/>
              </a:rPr>
              <a:t>Penelitian</a:t>
            </a:r>
            <a:br>
              <a:rPr lang="en-GB" dirty="0">
                <a:latin typeface="+mj-lt"/>
              </a:rPr>
            </a:br>
            <a:r>
              <a:rPr lang="en-GB" sz="3200" dirty="0" err="1">
                <a:latin typeface="+mj-lt"/>
              </a:rPr>
              <a:t>Kertas</a:t>
            </a:r>
            <a:r>
              <a:rPr lang="en-GB" sz="3200" dirty="0">
                <a:latin typeface="+mj-lt"/>
              </a:rPr>
              <a:t> </a:t>
            </a:r>
            <a:r>
              <a:rPr lang="en-GB" sz="3200" dirty="0" err="1">
                <a:latin typeface="+mj-lt"/>
              </a:rPr>
              <a:t>Kebijakan</a:t>
            </a:r>
            <a:r>
              <a:rPr lang="en-GB" sz="3200" dirty="0">
                <a:latin typeface="+mj-lt"/>
              </a:rPr>
              <a:t> 01, 02 dan 03 / 2018</a:t>
            </a:r>
            <a:endParaRPr lang="en-GB" sz="3000" i="1" dirty="0">
              <a:latin typeface="+mj-lt"/>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6E01-5953-46F9-BFF8-6A4B132AA147}"/>
              </a:ext>
            </a:extLst>
          </p:cNvPr>
          <p:cNvSpPr>
            <a:spLocks noGrp="1"/>
          </p:cNvSpPr>
          <p:nvPr>
            <p:ph type="title"/>
          </p:nvPr>
        </p:nvSpPr>
        <p:spPr>
          <a:xfrm>
            <a:off x="838200" y="365125"/>
            <a:ext cx="10515600" cy="795338"/>
          </a:xfrm>
        </p:spPr>
        <p:txBody>
          <a:bodyPr/>
          <a:lstStyle/>
          <a:p>
            <a:pPr eaLnBrk="1" fontAlgn="auto" hangingPunct="1">
              <a:spcAft>
                <a:spcPts val="0"/>
              </a:spcAft>
              <a:defRPr/>
            </a:pPr>
            <a:r>
              <a:rPr lang="en-GB" sz="4000" b="1" dirty="0" err="1">
                <a:latin typeface="+mj-lt"/>
              </a:rPr>
              <a:t>Pendekatan</a:t>
            </a:r>
            <a:r>
              <a:rPr lang="en-GB" sz="4000" b="1" dirty="0">
                <a:latin typeface="+mj-lt"/>
              </a:rPr>
              <a:t> HAM (3)</a:t>
            </a:r>
          </a:p>
        </p:txBody>
      </p:sp>
      <p:sp>
        <p:nvSpPr>
          <p:cNvPr id="3" name="TextBox 2">
            <a:extLst>
              <a:ext uri="{FF2B5EF4-FFF2-40B4-BE49-F238E27FC236}">
                <a16:creationId xmlns:a16="http://schemas.microsoft.com/office/drawing/2014/main" id="{93363D68-74DB-49B4-B83C-5ADC7038269E}"/>
              </a:ext>
            </a:extLst>
          </p:cNvPr>
          <p:cNvSpPr txBox="1"/>
          <p:nvPr/>
        </p:nvSpPr>
        <p:spPr>
          <a:xfrm>
            <a:off x="914400" y="1407886"/>
            <a:ext cx="10472928" cy="37856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spAutoFit/>
          </a:bodyPr>
          <a:lstStyle/>
          <a:p>
            <a:pPr eaLnBrk="1" fontAlgn="auto" hangingPunct="1">
              <a:spcBef>
                <a:spcPts val="0"/>
              </a:spcBef>
              <a:spcAft>
                <a:spcPts val="0"/>
              </a:spcAft>
              <a:defRPr/>
            </a:pPr>
            <a:endParaRPr lang="en-GB" sz="2400" kern="0" dirty="0">
              <a:sym typeface="Arial"/>
            </a:endParaRPr>
          </a:p>
          <a:p>
            <a:pPr eaLnBrk="1" fontAlgn="auto" hangingPunct="1">
              <a:spcBef>
                <a:spcPts val="0"/>
              </a:spcBef>
              <a:spcAft>
                <a:spcPts val="0"/>
              </a:spcAft>
              <a:defRPr/>
            </a:pPr>
            <a:r>
              <a:rPr lang="en-GB" sz="2400" u="sng" kern="0" dirty="0">
                <a:sym typeface="Arial"/>
              </a:rPr>
              <a:t>Kesimpulan</a:t>
            </a:r>
          </a:p>
          <a:p>
            <a:pPr eaLnBrk="1" fontAlgn="auto" hangingPunct="1">
              <a:spcBef>
                <a:spcPts val="0"/>
              </a:spcBef>
              <a:spcAft>
                <a:spcPts val="0"/>
              </a:spcAft>
              <a:defRPr/>
            </a:pPr>
            <a:r>
              <a:rPr lang="en-GB" sz="2400" kern="0" dirty="0" err="1">
                <a:sym typeface="Arial"/>
              </a:rPr>
              <a:t>Aspirasi</a:t>
            </a:r>
            <a:r>
              <a:rPr lang="en-GB" sz="2400" kern="0" dirty="0">
                <a:sym typeface="Arial"/>
              </a:rPr>
              <a:t> HAM </a:t>
            </a:r>
            <a:r>
              <a:rPr lang="en-GB" sz="2400" kern="0" dirty="0" err="1">
                <a:sym typeface="Arial"/>
              </a:rPr>
              <a:t>untuk</a:t>
            </a:r>
            <a:r>
              <a:rPr lang="en-GB" sz="2400" kern="0" dirty="0">
                <a:sym typeface="Arial"/>
              </a:rPr>
              <a:t> air </a:t>
            </a:r>
            <a:r>
              <a:rPr lang="en-GB" sz="2400" kern="0" dirty="0" err="1">
                <a:sym typeface="Arial"/>
              </a:rPr>
              <a:t>minum</a:t>
            </a:r>
            <a:r>
              <a:rPr lang="en-GB" sz="2400" kern="0" dirty="0">
                <a:sym typeface="Arial"/>
              </a:rPr>
              <a:t> </a:t>
            </a:r>
            <a:r>
              <a:rPr lang="en-GB" sz="2400" kern="0" dirty="0" err="1">
                <a:sym typeface="Arial"/>
              </a:rPr>
              <a:t>bukanlah</a:t>
            </a:r>
            <a:r>
              <a:rPr lang="en-GB" sz="2400" kern="0" dirty="0">
                <a:sym typeface="Arial"/>
              </a:rPr>
              <a:t> AMDK, </a:t>
            </a:r>
            <a:r>
              <a:rPr lang="en-GB" sz="2400" kern="0" dirty="0" err="1">
                <a:sym typeface="Arial"/>
              </a:rPr>
              <a:t>karena</a:t>
            </a:r>
            <a:r>
              <a:rPr lang="en-GB" sz="2400" kern="0" dirty="0">
                <a:sym typeface="Arial"/>
              </a:rPr>
              <a:t>:</a:t>
            </a:r>
          </a:p>
          <a:p>
            <a:pPr eaLnBrk="1" fontAlgn="auto" hangingPunct="1">
              <a:spcBef>
                <a:spcPts val="0"/>
              </a:spcBef>
              <a:spcAft>
                <a:spcPts val="0"/>
              </a:spcAft>
              <a:defRPr/>
            </a:pPr>
            <a:endParaRPr lang="en-GB" sz="2400" kern="0" dirty="0">
              <a:sym typeface="Arial"/>
            </a:endParaRPr>
          </a:p>
          <a:p>
            <a:pPr marL="342900" indent="-342900" eaLnBrk="1" fontAlgn="auto" hangingPunct="1">
              <a:spcBef>
                <a:spcPts val="0"/>
              </a:spcBef>
              <a:spcAft>
                <a:spcPts val="0"/>
              </a:spcAft>
              <a:buFont typeface="+mj-lt"/>
              <a:buAutoNum type="arabicPeriod"/>
              <a:defRPr/>
            </a:pPr>
            <a:r>
              <a:rPr lang="en-GB" sz="2400" kern="0" dirty="0" err="1">
                <a:sym typeface="Arial"/>
              </a:rPr>
              <a:t>Tidak</a:t>
            </a:r>
            <a:r>
              <a:rPr lang="en-GB" sz="2400" kern="0" dirty="0">
                <a:sym typeface="Arial"/>
              </a:rPr>
              <a:t> </a:t>
            </a:r>
            <a:r>
              <a:rPr lang="en-GB" sz="2400" kern="0" dirty="0" err="1">
                <a:sym typeface="Arial"/>
              </a:rPr>
              <a:t>memenuhi</a:t>
            </a:r>
            <a:r>
              <a:rPr lang="en-GB" sz="2400" kern="0" dirty="0">
                <a:sym typeface="Arial"/>
              </a:rPr>
              <a:t> </a:t>
            </a:r>
            <a:r>
              <a:rPr lang="en-GB" sz="2400" kern="0" dirty="0" err="1">
                <a:sym typeface="Arial"/>
              </a:rPr>
              <a:t>aspek</a:t>
            </a:r>
            <a:r>
              <a:rPr lang="en-GB" sz="2400" kern="0" dirty="0">
                <a:sym typeface="Arial"/>
              </a:rPr>
              <a:t> </a:t>
            </a:r>
            <a:r>
              <a:rPr lang="en-GB" sz="2400" kern="0" dirty="0" err="1">
                <a:sym typeface="Arial"/>
              </a:rPr>
              <a:t>kontinuitas</a:t>
            </a:r>
            <a:endParaRPr lang="en-GB" sz="2400" kern="0" dirty="0">
              <a:sym typeface="Arial"/>
            </a:endParaRPr>
          </a:p>
          <a:p>
            <a:pPr marL="342900" indent="-342900" eaLnBrk="1" fontAlgn="auto" hangingPunct="1">
              <a:spcBef>
                <a:spcPts val="0"/>
              </a:spcBef>
              <a:spcAft>
                <a:spcPts val="0"/>
              </a:spcAft>
              <a:buFont typeface="+mj-lt"/>
              <a:buAutoNum type="arabicPeriod"/>
              <a:defRPr/>
            </a:pPr>
            <a:r>
              <a:rPr lang="en-GB" sz="2400" kern="0" dirty="0" err="1">
                <a:sym typeface="Arial"/>
              </a:rPr>
              <a:t>Tidak</a:t>
            </a:r>
            <a:r>
              <a:rPr lang="en-GB" sz="2400" kern="0" dirty="0">
                <a:sym typeface="Arial"/>
              </a:rPr>
              <a:t> </a:t>
            </a:r>
            <a:r>
              <a:rPr lang="en-GB" sz="2400" kern="0" dirty="0" err="1">
                <a:sym typeface="Arial"/>
              </a:rPr>
              <a:t>memenuhi</a:t>
            </a:r>
            <a:r>
              <a:rPr lang="en-GB" sz="2400" kern="0" dirty="0">
                <a:sym typeface="Arial"/>
              </a:rPr>
              <a:t> </a:t>
            </a:r>
            <a:r>
              <a:rPr lang="en-GB" sz="2400" kern="0" dirty="0" err="1">
                <a:sym typeface="Arial"/>
              </a:rPr>
              <a:t>aspek</a:t>
            </a:r>
            <a:r>
              <a:rPr lang="en-GB" sz="2400" kern="0" dirty="0">
                <a:sym typeface="Arial"/>
              </a:rPr>
              <a:t> </a:t>
            </a:r>
            <a:r>
              <a:rPr lang="en-GB" sz="2400" kern="0" dirty="0" err="1">
                <a:sym typeface="Arial"/>
              </a:rPr>
              <a:t>keterjangkuan</a:t>
            </a:r>
            <a:r>
              <a:rPr lang="en-GB" sz="2400" kern="0" dirty="0">
                <a:sym typeface="Arial"/>
              </a:rPr>
              <a:t> </a:t>
            </a:r>
            <a:r>
              <a:rPr lang="en-GB" sz="2400" kern="0" dirty="0" err="1">
                <a:sym typeface="Arial"/>
              </a:rPr>
              <a:t>harga</a:t>
            </a:r>
            <a:endParaRPr lang="en-GB" sz="2400" kern="0" dirty="0">
              <a:sym typeface="Arial"/>
            </a:endParaRPr>
          </a:p>
          <a:p>
            <a:pPr marL="342900" indent="-342900" eaLnBrk="1" fontAlgn="auto" hangingPunct="1">
              <a:spcBef>
                <a:spcPts val="0"/>
              </a:spcBef>
              <a:spcAft>
                <a:spcPts val="0"/>
              </a:spcAft>
              <a:buFont typeface="+mj-lt"/>
              <a:buAutoNum type="arabicPeriod"/>
              <a:defRPr/>
            </a:pPr>
            <a:r>
              <a:rPr lang="en-GB" sz="2400" kern="0" dirty="0" err="1">
                <a:sym typeface="Arial"/>
              </a:rPr>
              <a:t>Tidak</a:t>
            </a:r>
            <a:r>
              <a:rPr lang="en-GB" sz="2400" kern="0" dirty="0">
                <a:sym typeface="Arial"/>
              </a:rPr>
              <a:t> </a:t>
            </a:r>
            <a:r>
              <a:rPr lang="en-GB" sz="2400" kern="0" dirty="0" err="1">
                <a:sym typeface="Arial"/>
              </a:rPr>
              <a:t>memenuhi</a:t>
            </a:r>
            <a:r>
              <a:rPr lang="en-GB" sz="2400" kern="0" dirty="0">
                <a:sym typeface="Arial"/>
              </a:rPr>
              <a:t> </a:t>
            </a:r>
            <a:r>
              <a:rPr lang="en-GB" sz="2400" kern="0" dirty="0" err="1">
                <a:sym typeface="Arial"/>
              </a:rPr>
              <a:t>aspek</a:t>
            </a:r>
            <a:r>
              <a:rPr lang="en-GB" sz="2400" kern="0" dirty="0">
                <a:sym typeface="Arial"/>
              </a:rPr>
              <a:t> </a:t>
            </a:r>
            <a:r>
              <a:rPr lang="en-GB" sz="2400" kern="0" dirty="0" err="1">
                <a:sym typeface="Arial"/>
              </a:rPr>
              <a:t>keterjangkauan</a:t>
            </a:r>
            <a:r>
              <a:rPr lang="en-GB" sz="2400" kern="0" dirty="0">
                <a:sym typeface="Arial"/>
              </a:rPr>
              <a:t> </a:t>
            </a:r>
            <a:r>
              <a:rPr lang="en-GB" sz="2400" kern="0" dirty="0" err="1">
                <a:sym typeface="Arial"/>
              </a:rPr>
              <a:t>fisik</a:t>
            </a:r>
            <a:endParaRPr lang="en-GB" sz="2400" kern="0" dirty="0">
              <a:sym typeface="Arial"/>
            </a:endParaRPr>
          </a:p>
          <a:p>
            <a:pPr marL="342900" indent="-342900" eaLnBrk="1" fontAlgn="auto" hangingPunct="1">
              <a:spcBef>
                <a:spcPts val="0"/>
              </a:spcBef>
              <a:spcAft>
                <a:spcPts val="0"/>
              </a:spcAft>
              <a:buFont typeface="+mj-lt"/>
              <a:buAutoNum type="arabicPeriod"/>
              <a:defRPr/>
            </a:pPr>
            <a:r>
              <a:rPr lang="en-GB" sz="2400" kern="0" dirty="0" err="1">
                <a:sym typeface="Arial"/>
              </a:rPr>
              <a:t>Tidak</a:t>
            </a:r>
            <a:r>
              <a:rPr lang="en-GB" sz="2400" kern="0" dirty="0">
                <a:sym typeface="Arial"/>
              </a:rPr>
              <a:t> </a:t>
            </a:r>
            <a:r>
              <a:rPr lang="en-GB" sz="2400" kern="0" dirty="0" err="1">
                <a:sym typeface="Arial"/>
              </a:rPr>
              <a:t>memenuhi</a:t>
            </a:r>
            <a:r>
              <a:rPr lang="en-GB" sz="2400" kern="0" dirty="0">
                <a:sym typeface="Arial"/>
              </a:rPr>
              <a:t> </a:t>
            </a:r>
            <a:r>
              <a:rPr lang="en-GB" sz="2400" kern="0" dirty="0" err="1">
                <a:sym typeface="Arial"/>
              </a:rPr>
              <a:t>aspek</a:t>
            </a:r>
            <a:r>
              <a:rPr lang="en-GB" sz="2400" kern="0" dirty="0">
                <a:sym typeface="Arial"/>
              </a:rPr>
              <a:t> </a:t>
            </a:r>
            <a:r>
              <a:rPr lang="en-GB" sz="2400" kern="0" dirty="0" err="1">
                <a:sym typeface="Arial"/>
              </a:rPr>
              <a:t>kuantittas</a:t>
            </a:r>
            <a:endParaRPr lang="en-GB" sz="2400" kern="0" dirty="0">
              <a:sym typeface="Arial"/>
            </a:endParaRPr>
          </a:p>
          <a:p>
            <a:pPr marL="342900" indent="-342900" eaLnBrk="1" fontAlgn="auto" hangingPunct="1">
              <a:spcBef>
                <a:spcPts val="0"/>
              </a:spcBef>
              <a:spcAft>
                <a:spcPts val="0"/>
              </a:spcAft>
              <a:buFont typeface="+mj-lt"/>
              <a:buAutoNum type="arabicPeriod"/>
              <a:defRPr/>
            </a:pPr>
            <a:endParaRPr lang="en-GB" sz="2400" kern="0" dirty="0">
              <a:sym typeface="Arial"/>
            </a:endParaRPr>
          </a:p>
          <a:p>
            <a:pPr eaLnBrk="1" fontAlgn="auto" hangingPunct="1">
              <a:spcBef>
                <a:spcPts val="0"/>
              </a:spcBef>
              <a:spcAft>
                <a:spcPts val="0"/>
              </a:spcAft>
              <a:defRPr/>
            </a:pPr>
            <a:endParaRPr lang="en-GB" sz="2400" kern="0" dirty="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CB2B7F2-7B3A-47EC-8D54-5C2116969507}"/>
              </a:ext>
            </a:extLst>
          </p:cNvPr>
          <p:cNvSpPr txBox="1">
            <a:spLocks noGrp="1"/>
          </p:cNvSpPr>
          <p:nvPr>
            <p:ph type="title"/>
          </p:nvPr>
        </p:nvSpPr>
        <p:spPr>
          <a:xfrm>
            <a:off x="838200" y="365125"/>
            <a:ext cx="10515600" cy="433388"/>
          </a:xfrm>
        </p:spPr>
        <p:txBody>
          <a:bodyPr/>
          <a:lstStyle/>
          <a:p>
            <a:pPr eaLnBrk="1" hangingPunct="1">
              <a:spcBef>
                <a:spcPct val="0"/>
              </a:spcBef>
              <a:buClr>
                <a:srgbClr val="000000"/>
              </a:buClr>
              <a:buFont typeface="Calibri" panose="020F0502020204030204" pitchFamily="34" charset="0"/>
              <a:buNone/>
            </a:pPr>
            <a:r>
              <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rPr>
              <a:t>Pendekatan Teori Regulasi</a:t>
            </a:r>
          </a:p>
        </p:txBody>
      </p:sp>
      <p:graphicFrame>
        <p:nvGraphicFramePr>
          <p:cNvPr id="5" name="Table 4">
            <a:extLst>
              <a:ext uri="{FF2B5EF4-FFF2-40B4-BE49-F238E27FC236}">
                <a16:creationId xmlns:a16="http://schemas.microsoft.com/office/drawing/2014/main" id="{0D0AB0D1-0175-4276-822C-58F6F7FB63C0}"/>
              </a:ext>
            </a:extLst>
          </p:cNvPr>
          <p:cNvGraphicFramePr>
            <a:graphicFrameLocks noGrp="1"/>
          </p:cNvGraphicFramePr>
          <p:nvPr/>
        </p:nvGraphicFramePr>
        <p:xfrm>
          <a:off x="0" y="957263"/>
          <a:ext cx="12192000" cy="5902327"/>
        </p:xfrm>
        <a:graphic>
          <a:graphicData uri="http://schemas.openxmlformats.org/drawingml/2006/table">
            <a:tbl>
              <a:tblPr/>
              <a:tblGrid>
                <a:gridCol w="3910013">
                  <a:extLst>
                    <a:ext uri="{9D8B030D-6E8A-4147-A177-3AD203B41FA5}">
                      <a16:colId xmlns:a16="http://schemas.microsoft.com/office/drawing/2014/main" val="2101843836"/>
                    </a:ext>
                  </a:extLst>
                </a:gridCol>
                <a:gridCol w="4556125">
                  <a:extLst>
                    <a:ext uri="{9D8B030D-6E8A-4147-A177-3AD203B41FA5}">
                      <a16:colId xmlns:a16="http://schemas.microsoft.com/office/drawing/2014/main" val="2376275976"/>
                    </a:ext>
                  </a:extLst>
                </a:gridCol>
                <a:gridCol w="3725862">
                  <a:extLst>
                    <a:ext uri="{9D8B030D-6E8A-4147-A177-3AD203B41FA5}">
                      <a16:colId xmlns:a16="http://schemas.microsoft.com/office/drawing/2014/main" val="135193147"/>
                    </a:ext>
                  </a:extLst>
                </a:gridCol>
              </a:tblGrid>
              <a:tr h="347663">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Pendekatan Regulasi</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Monopoli Alamiah</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Consumer Goods</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354687399"/>
                  </a:ext>
                </a:extLst>
              </a:tr>
              <a:tr h="347663">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Regulator Ekonomi</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Badan Regulator Independen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Tidak Ada</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extLst>
                  <a:ext uri="{0D108BD9-81ED-4DB2-BD59-A6C34878D82A}">
                    <a16:rowId xmlns:a16="http://schemas.microsoft.com/office/drawing/2014/main" val="1475431361"/>
                  </a:ext>
                </a:extLst>
              </a:tr>
              <a:tr h="1041400">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Harga dan atau Keuntungan</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Harga dan/atau Keuntungan Diatur (Economic Regulation)</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Harga</a:t>
                      </a:r>
                      <a:r>
                        <a:rPr kumimoji="0" lang="en-GB" altLang="en-US" sz="2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dan/</a:t>
                      </a:r>
                      <a:r>
                        <a:rPr kumimoji="0" lang="en-GB" altLang="en-US" sz="20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Atau</a:t>
                      </a:r>
                      <a:r>
                        <a:rPr kumimoji="0" lang="en-GB" altLang="en-US" sz="2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r>
                        <a:rPr kumimoji="0" lang="en-GB" altLang="en-US" sz="20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Keuntungan</a:t>
                      </a:r>
                      <a:r>
                        <a:rPr kumimoji="0" lang="en-GB" altLang="en-US" sz="2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r>
                        <a:rPr kumimoji="0" lang="en-GB" altLang="en-US" sz="20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Bebas</a:t>
                      </a:r>
                      <a:r>
                        <a:rPr kumimoji="0" lang="en-GB" altLang="en-US" sz="2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r>
                        <a:rPr kumimoji="0" lang="en-GB" altLang="en-US" sz="20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Ditetapkan</a:t>
                      </a:r>
                      <a:r>
                        <a:rPr kumimoji="0" lang="en-GB" altLang="en-US" sz="2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oleh Pasar</a:t>
                      </a:r>
                      <a:endParaRPr kumimoji="0" lang="en-GB" altLang="en-US" sz="2000" b="0" i="0" u="none" strike="noStrike" cap="none" normalizeH="0" baseline="0" dirty="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432007678"/>
                  </a:ext>
                </a:extLst>
              </a:tr>
              <a:tr h="347663">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Solidaritas</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Subsidi Silang lewat Tarif</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Tidak Ada</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extLst>
                  <a:ext uri="{0D108BD9-81ED-4DB2-BD59-A6C34878D82A}">
                    <a16:rowId xmlns:a16="http://schemas.microsoft.com/office/drawing/2014/main" val="754559021"/>
                  </a:ext>
                </a:extLst>
              </a:tr>
              <a:tr h="693738">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Peraturan Masuk ke Pasar (entry)</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Lelang/Competition for The Market</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Tidak Ada</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370251230"/>
                  </a:ext>
                </a:extLst>
              </a:tr>
              <a:tr h="1041400">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Pemutusan Hubungan Karena Ketidakmampuan Membayar</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Dilarang oleh Standar Hak Asasi Manusia; pada prakteknya dilarang oleh negara maju</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Tidak Diatur</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extLst>
                  <a:ext uri="{0D108BD9-81ED-4DB2-BD59-A6C34878D82A}">
                    <a16:rowId xmlns:a16="http://schemas.microsoft.com/office/drawing/2014/main" val="2648470430"/>
                  </a:ext>
                </a:extLst>
              </a:tr>
              <a:tr h="1041400">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Standar Pelayanan Minimal (SPM)</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Diatur dengan skema khusus (karena termasuk layanan dasar)</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Tidak Diatur. Hanya ada persyaratan kualitas air, tapi itu bukan SPM</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599211987"/>
                  </a:ext>
                </a:extLst>
              </a:tr>
              <a:tr h="1041400">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ts val="60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Ring Fencing</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Tidak boleh melakukan bisnis/investasi lain selain air perpipaan</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Tidak</a:t>
                      </a:r>
                      <a:r>
                        <a:rPr kumimoji="0" lang="en-GB" altLang="en-US" sz="2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Ada</a:t>
                      </a:r>
                      <a:endParaRPr kumimoji="0" lang="en-GB" altLang="en-US" sz="2000" b="0" i="0" u="none" strike="noStrike" cap="none" normalizeH="0" baseline="0" dirty="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extLst>
                  <a:ext uri="{0D108BD9-81ED-4DB2-BD59-A6C34878D82A}">
                    <a16:rowId xmlns:a16="http://schemas.microsoft.com/office/drawing/2014/main" val="383624399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5E92-8BB8-414C-B4D0-4F3184E784D8}"/>
              </a:ext>
            </a:extLst>
          </p:cNvPr>
          <p:cNvSpPr>
            <a:spLocks noGrp="1"/>
          </p:cNvSpPr>
          <p:nvPr>
            <p:ph type="title"/>
          </p:nvPr>
        </p:nvSpPr>
        <p:spPr>
          <a:xfrm>
            <a:off x="841375" y="157163"/>
            <a:ext cx="10645775" cy="839787"/>
          </a:xfrm>
        </p:spPr>
        <p:txBody>
          <a:bodyPr/>
          <a:lstStyle/>
          <a:p>
            <a:pPr eaLnBrk="1" fontAlgn="auto" hangingPunct="1">
              <a:spcAft>
                <a:spcPts val="0"/>
              </a:spcAft>
              <a:defRPr/>
            </a:pPr>
            <a:r>
              <a:rPr lang="en-GB" sz="4000" b="1" dirty="0" err="1">
                <a:latin typeface="+mj-lt"/>
              </a:rPr>
              <a:t>Konsekuensi</a:t>
            </a:r>
            <a:r>
              <a:rPr lang="en-GB" sz="4000" b="1" dirty="0">
                <a:latin typeface="+mj-lt"/>
              </a:rPr>
              <a:t> </a:t>
            </a:r>
            <a:r>
              <a:rPr lang="en-GB" sz="4000" b="1" dirty="0" err="1">
                <a:latin typeface="+mj-lt"/>
              </a:rPr>
              <a:t>negatif</a:t>
            </a:r>
            <a:endParaRPr lang="en-GB" sz="4000" b="1" dirty="0">
              <a:latin typeface="+mj-lt"/>
            </a:endParaRPr>
          </a:p>
        </p:txBody>
      </p:sp>
      <p:graphicFrame>
        <p:nvGraphicFramePr>
          <p:cNvPr id="5" name="Diagram 4">
            <a:extLst>
              <a:ext uri="{FF2B5EF4-FFF2-40B4-BE49-F238E27FC236}">
                <a16:creationId xmlns:a16="http://schemas.microsoft.com/office/drawing/2014/main" id="{B875D9FF-ADBF-4F6D-A4B1-C77E866AA2C7}"/>
              </a:ext>
            </a:extLst>
          </p:cNvPr>
          <p:cNvGraphicFramePr/>
          <p:nvPr/>
        </p:nvGraphicFramePr>
        <p:xfrm>
          <a:off x="841248" y="975360"/>
          <a:ext cx="10960608" cy="4937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60CA-227B-431C-B01A-AC9B211F1E6C}"/>
              </a:ext>
            </a:extLst>
          </p:cNvPr>
          <p:cNvSpPr>
            <a:spLocks noGrp="1"/>
          </p:cNvSpPr>
          <p:nvPr>
            <p:ph type="title"/>
          </p:nvPr>
        </p:nvSpPr>
        <p:spPr>
          <a:xfrm>
            <a:off x="646113" y="49213"/>
            <a:ext cx="8928100" cy="669925"/>
          </a:xfrm>
        </p:spPr>
        <p:txBody>
          <a:bodyPr/>
          <a:lstStyle/>
          <a:p>
            <a:pPr algn="ctr" eaLnBrk="1" fontAlgn="auto" hangingPunct="1">
              <a:spcAft>
                <a:spcPts val="0"/>
              </a:spcAft>
              <a:defRPr/>
            </a:pPr>
            <a:r>
              <a:rPr lang="en-GB" sz="4000" b="1" dirty="0">
                <a:latin typeface="+mj-lt"/>
              </a:rPr>
              <a:t>Kesimpulan dan </a:t>
            </a:r>
            <a:r>
              <a:rPr lang="en-GB" sz="4000" b="1" dirty="0" err="1">
                <a:latin typeface="+mj-lt"/>
              </a:rPr>
              <a:t>Rekomendasi</a:t>
            </a:r>
            <a:r>
              <a:rPr lang="en-GB" sz="4000" b="1" dirty="0">
                <a:latin typeface="+mj-lt"/>
              </a:rPr>
              <a:t> (1)</a:t>
            </a:r>
          </a:p>
        </p:txBody>
      </p:sp>
      <p:sp>
        <p:nvSpPr>
          <p:cNvPr id="22531" name="TextBox 2">
            <a:extLst>
              <a:ext uri="{FF2B5EF4-FFF2-40B4-BE49-F238E27FC236}">
                <a16:creationId xmlns:a16="http://schemas.microsoft.com/office/drawing/2014/main" id="{DCEA84D9-87F4-4D58-92E4-EA3B8B71D827}"/>
              </a:ext>
            </a:extLst>
          </p:cNvPr>
          <p:cNvSpPr txBox="1">
            <a:spLocks noChangeArrowheads="1"/>
          </p:cNvSpPr>
          <p:nvPr/>
        </p:nvSpPr>
        <p:spPr bwMode="auto">
          <a:xfrm>
            <a:off x="2476500" y="1677988"/>
            <a:ext cx="18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GB" altLang="en-US"/>
          </a:p>
          <a:p>
            <a:pPr eaLnBrk="1" hangingPunct="1"/>
            <a:endParaRPr lang="en-GB" altLang="en-US"/>
          </a:p>
        </p:txBody>
      </p:sp>
      <p:sp>
        <p:nvSpPr>
          <p:cNvPr id="22532" name="TextBox 5">
            <a:extLst>
              <a:ext uri="{FF2B5EF4-FFF2-40B4-BE49-F238E27FC236}">
                <a16:creationId xmlns:a16="http://schemas.microsoft.com/office/drawing/2014/main" id="{6BB45FFC-78F3-4673-AA12-9EC8B465FC5F}"/>
              </a:ext>
            </a:extLst>
          </p:cNvPr>
          <p:cNvSpPr txBox="1">
            <a:spLocks noChangeArrowheads="1"/>
          </p:cNvSpPr>
          <p:nvPr/>
        </p:nvSpPr>
        <p:spPr bwMode="auto">
          <a:xfrm>
            <a:off x="8602663" y="1736725"/>
            <a:ext cx="1857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GB" altLang="en-US" b="1"/>
          </a:p>
          <a:p>
            <a:pPr eaLnBrk="1" hangingPunct="1"/>
            <a:endParaRPr lang="en-GB" altLang="en-US"/>
          </a:p>
          <a:p>
            <a:pPr eaLnBrk="1" hangingPunct="1"/>
            <a:endParaRPr lang="en-GB" altLang="en-US" b="1"/>
          </a:p>
        </p:txBody>
      </p:sp>
      <p:sp>
        <p:nvSpPr>
          <p:cNvPr id="7" name="TextBox 6">
            <a:extLst>
              <a:ext uri="{FF2B5EF4-FFF2-40B4-BE49-F238E27FC236}">
                <a16:creationId xmlns:a16="http://schemas.microsoft.com/office/drawing/2014/main" id="{9F82951B-AC19-4F46-9C26-90E633EAEB43}"/>
              </a:ext>
            </a:extLst>
          </p:cNvPr>
          <p:cNvSpPr txBox="1"/>
          <p:nvPr/>
        </p:nvSpPr>
        <p:spPr>
          <a:xfrm>
            <a:off x="3346450" y="5459413"/>
            <a:ext cx="5499100" cy="33813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eaLnBrk="1" fontAlgn="auto" hangingPunct="1">
              <a:spcBef>
                <a:spcPts val="0"/>
              </a:spcBef>
              <a:spcAft>
                <a:spcPts val="0"/>
              </a:spcAft>
              <a:defRPr/>
            </a:pPr>
            <a:r>
              <a:rPr lang="en-GB" sz="1600" b="1" kern="0" dirty="0" err="1">
                <a:sym typeface="Arial"/>
              </a:rPr>
              <a:t>Rekomendasi</a:t>
            </a:r>
            <a:r>
              <a:rPr lang="en-GB" sz="1600" b="1" kern="0" dirty="0">
                <a:sym typeface="Arial"/>
              </a:rPr>
              <a:t>: AMDK </a:t>
            </a:r>
            <a:r>
              <a:rPr lang="en-GB" sz="1600" b="1" kern="0" dirty="0" err="1">
                <a:sym typeface="Arial"/>
              </a:rPr>
              <a:t>dicoret</a:t>
            </a:r>
            <a:r>
              <a:rPr lang="en-GB" sz="1600" b="1" kern="0" dirty="0">
                <a:sym typeface="Arial"/>
              </a:rPr>
              <a:t> </a:t>
            </a:r>
            <a:r>
              <a:rPr lang="en-GB" sz="1600" b="1" kern="0" dirty="0" err="1">
                <a:sym typeface="Arial"/>
              </a:rPr>
              <a:t>dari</a:t>
            </a:r>
            <a:r>
              <a:rPr lang="en-GB" sz="1600" b="1" kern="0" dirty="0">
                <a:sym typeface="Arial"/>
              </a:rPr>
              <a:t> </a:t>
            </a:r>
            <a:r>
              <a:rPr lang="en-GB" sz="1600" b="1" kern="0" dirty="0" err="1">
                <a:sym typeface="Arial"/>
              </a:rPr>
              <a:t>Penjelasan</a:t>
            </a:r>
            <a:r>
              <a:rPr lang="en-GB" sz="1600" b="1" kern="0" dirty="0">
                <a:sym typeface="Arial"/>
              </a:rPr>
              <a:t> </a:t>
            </a:r>
            <a:r>
              <a:rPr lang="en-GB" sz="1600" b="1" kern="0" dirty="0" err="1">
                <a:sym typeface="Arial"/>
              </a:rPr>
              <a:t>Pasal</a:t>
            </a:r>
            <a:r>
              <a:rPr lang="en-GB" sz="1600" b="1" kern="0" dirty="0">
                <a:sym typeface="Arial"/>
              </a:rPr>
              <a:t> 51 </a:t>
            </a:r>
          </a:p>
        </p:txBody>
      </p:sp>
      <p:graphicFrame>
        <p:nvGraphicFramePr>
          <p:cNvPr id="9" name="Diagram 8">
            <a:extLst>
              <a:ext uri="{FF2B5EF4-FFF2-40B4-BE49-F238E27FC236}">
                <a16:creationId xmlns:a16="http://schemas.microsoft.com/office/drawing/2014/main" id="{E6A61ADC-0F99-47FF-A8EF-EFCFC3CCBEB5}"/>
              </a:ext>
            </a:extLst>
          </p:cNvPr>
          <p:cNvGraphicFramePr/>
          <p:nvPr/>
        </p:nvGraphicFramePr>
        <p:xfrm>
          <a:off x="682752" y="731859"/>
          <a:ext cx="10692384" cy="4559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2948-9A92-4680-83DB-493D2D9D164A}"/>
              </a:ext>
            </a:extLst>
          </p:cNvPr>
          <p:cNvSpPr>
            <a:spLocks noGrp="1"/>
          </p:cNvSpPr>
          <p:nvPr>
            <p:ph type="title"/>
          </p:nvPr>
        </p:nvSpPr>
        <p:spPr>
          <a:xfrm>
            <a:off x="838200" y="365125"/>
            <a:ext cx="10515600" cy="912813"/>
          </a:xfrm>
        </p:spPr>
        <p:txBody>
          <a:bodyPr/>
          <a:lstStyle/>
          <a:p>
            <a:pPr eaLnBrk="1" fontAlgn="auto" hangingPunct="1">
              <a:spcAft>
                <a:spcPts val="0"/>
              </a:spcAft>
              <a:defRPr/>
            </a:pPr>
            <a:r>
              <a:rPr lang="en-GB" sz="4000" b="1" dirty="0" err="1">
                <a:latin typeface="+mj-lt"/>
              </a:rPr>
              <a:t>Definisi</a:t>
            </a:r>
            <a:r>
              <a:rPr lang="en-GB" sz="4000" b="1" dirty="0">
                <a:latin typeface="+mj-lt"/>
              </a:rPr>
              <a:t> “</a:t>
            </a:r>
            <a:r>
              <a:rPr lang="en-GB" sz="4000" b="1" dirty="0" err="1">
                <a:latin typeface="+mj-lt"/>
              </a:rPr>
              <a:t>Swasta</a:t>
            </a:r>
            <a:r>
              <a:rPr lang="en-GB" sz="4000" b="1" dirty="0">
                <a:latin typeface="+mj-lt"/>
              </a:rPr>
              <a:t>”</a:t>
            </a:r>
          </a:p>
        </p:txBody>
      </p:sp>
      <p:sp>
        <p:nvSpPr>
          <p:cNvPr id="3" name="TextBox 2">
            <a:extLst>
              <a:ext uri="{FF2B5EF4-FFF2-40B4-BE49-F238E27FC236}">
                <a16:creationId xmlns:a16="http://schemas.microsoft.com/office/drawing/2014/main" id="{85585694-90C1-4A3F-A997-3F63516F6F20}"/>
              </a:ext>
            </a:extLst>
          </p:cNvPr>
          <p:cNvSpPr txBox="1"/>
          <p:nvPr/>
        </p:nvSpPr>
        <p:spPr>
          <a:xfrm>
            <a:off x="838200" y="1332411"/>
            <a:ext cx="10842171" cy="4524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spAutoFit/>
          </a:bodyPr>
          <a:lstStyle/>
          <a:p>
            <a:pPr eaLnBrk="1" fontAlgn="auto" hangingPunct="1">
              <a:spcBef>
                <a:spcPts val="0"/>
              </a:spcBef>
              <a:spcAft>
                <a:spcPts val="0"/>
              </a:spcAft>
              <a:defRPr/>
            </a:pPr>
            <a:r>
              <a:rPr lang="en-GB" sz="1800" kern="0" dirty="0" err="1">
                <a:sym typeface="Arial"/>
              </a:rPr>
              <a:t>Istilah</a:t>
            </a:r>
            <a:r>
              <a:rPr lang="en-GB" sz="1800" kern="0" dirty="0">
                <a:sym typeface="Arial"/>
              </a:rPr>
              <a:t> “</a:t>
            </a:r>
            <a:r>
              <a:rPr lang="en-GB" sz="1800" kern="0" dirty="0" err="1">
                <a:sym typeface="Arial"/>
              </a:rPr>
              <a:t>swasta</a:t>
            </a:r>
            <a:r>
              <a:rPr lang="en-GB" sz="1800" kern="0" dirty="0">
                <a:sym typeface="Arial"/>
              </a:rPr>
              <a:t>” </a:t>
            </a:r>
            <a:r>
              <a:rPr lang="en-GB" sz="1800" kern="0" dirty="0" err="1">
                <a:sym typeface="Arial"/>
              </a:rPr>
              <a:t>penting</a:t>
            </a:r>
            <a:r>
              <a:rPr lang="en-GB" sz="1800" kern="0" dirty="0">
                <a:sym typeface="Arial"/>
              </a:rPr>
              <a:t> </a:t>
            </a:r>
            <a:r>
              <a:rPr lang="en-GB" sz="1800" kern="0" dirty="0" err="1">
                <a:sym typeface="Arial"/>
              </a:rPr>
              <a:t>karena</a:t>
            </a:r>
            <a:r>
              <a:rPr lang="en-GB" sz="1800" kern="0" dirty="0">
                <a:sym typeface="Arial"/>
              </a:rPr>
              <a:t>: (</a:t>
            </a:r>
            <a:r>
              <a:rPr lang="en-GB" sz="1800" kern="0" dirty="0" err="1">
                <a:sym typeface="Arial"/>
              </a:rPr>
              <a:t>i</a:t>
            </a:r>
            <a:r>
              <a:rPr lang="en-GB" sz="1800" kern="0" dirty="0">
                <a:sym typeface="Arial"/>
              </a:rPr>
              <a:t>) </a:t>
            </a:r>
            <a:r>
              <a:rPr lang="en-GB" sz="1800" kern="0" dirty="0" err="1">
                <a:sym typeface="Arial"/>
              </a:rPr>
              <a:t>secara</a:t>
            </a:r>
            <a:r>
              <a:rPr lang="en-GB" sz="1800" kern="0" dirty="0">
                <a:sym typeface="Arial"/>
              </a:rPr>
              <a:t> </a:t>
            </a:r>
            <a:r>
              <a:rPr lang="en-GB" sz="1800" kern="0" dirty="0" err="1">
                <a:sym typeface="Arial"/>
              </a:rPr>
              <a:t>alokasi</a:t>
            </a:r>
            <a:r>
              <a:rPr lang="en-GB" sz="1800" kern="0" dirty="0">
                <a:sym typeface="Arial"/>
              </a:rPr>
              <a:t> </a:t>
            </a:r>
            <a:r>
              <a:rPr lang="en-GB" sz="1800" kern="0" dirty="0" err="1">
                <a:sym typeface="Arial"/>
              </a:rPr>
              <a:t>mendapatkan</a:t>
            </a:r>
            <a:r>
              <a:rPr lang="en-GB" sz="1800" kern="0" dirty="0">
                <a:sym typeface="Arial"/>
              </a:rPr>
              <a:t> </a:t>
            </a:r>
            <a:r>
              <a:rPr lang="en-GB" sz="1800" kern="0" dirty="0" err="1">
                <a:sym typeface="Arial"/>
              </a:rPr>
              <a:t>jatah</a:t>
            </a:r>
            <a:r>
              <a:rPr lang="en-GB" sz="1800" kern="0" dirty="0">
                <a:sym typeface="Arial"/>
              </a:rPr>
              <a:t> </a:t>
            </a:r>
            <a:r>
              <a:rPr lang="en-GB" sz="1800" kern="0" dirty="0" err="1">
                <a:sym typeface="Arial"/>
              </a:rPr>
              <a:t>sisa</a:t>
            </a:r>
            <a:r>
              <a:rPr lang="en-GB" sz="1800" kern="0" dirty="0">
                <a:sym typeface="Arial"/>
              </a:rPr>
              <a:t>, (ii) </a:t>
            </a:r>
            <a:r>
              <a:rPr lang="en-GB" sz="1800" kern="0" dirty="0" err="1">
                <a:sym typeface="Arial"/>
              </a:rPr>
              <a:t>dalam</a:t>
            </a:r>
            <a:r>
              <a:rPr lang="en-GB" sz="1800" kern="0" dirty="0">
                <a:sym typeface="Arial"/>
              </a:rPr>
              <a:t> </a:t>
            </a:r>
            <a:r>
              <a:rPr lang="en-GB" sz="1800" kern="0" dirty="0" err="1">
                <a:sym typeface="Arial"/>
              </a:rPr>
              <a:t>konteks</a:t>
            </a:r>
            <a:r>
              <a:rPr lang="en-GB" sz="1800" kern="0" dirty="0">
                <a:sym typeface="Arial"/>
              </a:rPr>
              <a:t> </a:t>
            </a:r>
            <a:r>
              <a:rPr lang="en-GB" sz="1800" kern="0" dirty="0" err="1">
                <a:sym typeface="Arial"/>
              </a:rPr>
              <a:t>tertentu</a:t>
            </a:r>
            <a:r>
              <a:rPr lang="en-GB" sz="1800" kern="0" dirty="0">
                <a:sym typeface="Arial"/>
              </a:rPr>
              <a:t> </a:t>
            </a:r>
            <a:r>
              <a:rPr lang="en-GB" sz="1800" kern="0" dirty="0" err="1">
                <a:sym typeface="Arial"/>
              </a:rPr>
              <a:t>harus</a:t>
            </a:r>
            <a:r>
              <a:rPr lang="en-GB" sz="1800" kern="0" dirty="0">
                <a:sym typeface="Arial"/>
              </a:rPr>
              <a:t> </a:t>
            </a:r>
            <a:r>
              <a:rPr lang="en-GB" sz="1800" kern="0" dirty="0" err="1">
                <a:sym typeface="Arial"/>
              </a:rPr>
              <a:t>tunduk</a:t>
            </a:r>
            <a:r>
              <a:rPr lang="en-GB" sz="1800" kern="0" dirty="0">
                <a:sym typeface="Arial"/>
              </a:rPr>
              <a:t> pada </a:t>
            </a:r>
            <a:r>
              <a:rPr lang="en-GB" sz="1800" kern="0" dirty="0" err="1">
                <a:sym typeface="Arial"/>
              </a:rPr>
              <a:t>syarat</a:t>
            </a:r>
            <a:r>
              <a:rPr lang="en-GB" sz="1800" kern="0" dirty="0">
                <a:sym typeface="Arial"/>
              </a:rPr>
              <a:t> </a:t>
            </a:r>
            <a:r>
              <a:rPr lang="en-GB" sz="1800" kern="0" dirty="0" err="1">
                <a:sym typeface="Arial"/>
              </a:rPr>
              <a:t>tertentu</a:t>
            </a:r>
            <a:r>
              <a:rPr lang="en-GB" sz="1800" kern="0" dirty="0">
                <a:sym typeface="Arial"/>
              </a:rPr>
              <a:t> dan </a:t>
            </a:r>
            <a:r>
              <a:rPr lang="en-GB" sz="1800" kern="0" dirty="0" err="1">
                <a:sym typeface="Arial"/>
              </a:rPr>
              <a:t>ketat</a:t>
            </a:r>
            <a:r>
              <a:rPr lang="en-GB" sz="1800" kern="0" dirty="0">
                <a:sym typeface="Arial"/>
              </a:rPr>
              <a:t>.</a:t>
            </a:r>
          </a:p>
          <a:p>
            <a:pPr eaLnBrk="1" fontAlgn="auto" hangingPunct="1">
              <a:spcBef>
                <a:spcPts val="0"/>
              </a:spcBef>
              <a:spcAft>
                <a:spcPts val="0"/>
              </a:spcAft>
              <a:defRPr/>
            </a:pPr>
            <a:endParaRPr lang="en-GB" sz="1800" kern="0" dirty="0">
              <a:sym typeface="Arial"/>
            </a:endParaRPr>
          </a:p>
          <a:p>
            <a:pPr eaLnBrk="1" fontAlgn="auto" hangingPunct="1">
              <a:spcBef>
                <a:spcPts val="0"/>
              </a:spcBef>
              <a:spcAft>
                <a:spcPts val="0"/>
              </a:spcAft>
              <a:defRPr/>
            </a:pPr>
            <a:r>
              <a:rPr lang="en-GB" sz="1800" kern="0" dirty="0">
                <a:sym typeface="Arial"/>
              </a:rPr>
              <a:t>“Kata </a:t>
            </a:r>
            <a:r>
              <a:rPr lang="en-GB" sz="1800" kern="0" dirty="0" err="1">
                <a:sym typeface="Arial"/>
              </a:rPr>
              <a:t>swasta</a:t>
            </a:r>
            <a:r>
              <a:rPr lang="en-GB" sz="1800" kern="0" dirty="0">
                <a:sym typeface="Arial"/>
              </a:rPr>
              <a:t>” </a:t>
            </a:r>
            <a:r>
              <a:rPr lang="en-GB" sz="1800" kern="0" dirty="0" err="1">
                <a:sym typeface="Arial"/>
              </a:rPr>
              <a:t>tidak</a:t>
            </a:r>
            <a:r>
              <a:rPr lang="en-GB" sz="1800" kern="0" dirty="0">
                <a:sym typeface="Arial"/>
              </a:rPr>
              <a:t> </a:t>
            </a:r>
            <a:r>
              <a:rPr lang="en-GB" sz="1800" kern="0" dirty="0" err="1">
                <a:sym typeface="Arial"/>
              </a:rPr>
              <a:t>pernah</a:t>
            </a:r>
            <a:r>
              <a:rPr lang="en-GB" sz="1800" kern="0" dirty="0">
                <a:sym typeface="Arial"/>
              </a:rPr>
              <a:t> </a:t>
            </a:r>
            <a:r>
              <a:rPr lang="en-GB" sz="1800" kern="0" dirty="0" err="1">
                <a:sym typeface="Arial"/>
              </a:rPr>
              <a:t>didefinisikan</a:t>
            </a:r>
            <a:r>
              <a:rPr lang="en-GB" sz="1800" kern="0" dirty="0">
                <a:sym typeface="Arial"/>
              </a:rPr>
              <a:t>. </a:t>
            </a:r>
            <a:r>
              <a:rPr lang="en-GB" sz="1800" kern="0" dirty="0" err="1">
                <a:sym typeface="Arial"/>
              </a:rPr>
              <a:t>Namun</a:t>
            </a:r>
            <a:r>
              <a:rPr lang="en-GB" sz="1800" kern="0" dirty="0">
                <a:sym typeface="Arial"/>
              </a:rPr>
              <a:t> </a:t>
            </a:r>
            <a:r>
              <a:rPr lang="en-GB" sz="1800" kern="0" dirty="0" err="1">
                <a:sym typeface="Arial"/>
              </a:rPr>
              <a:t>demikian</a:t>
            </a:r>
            <a:r>
              <a:rPr lang="en-GB" sz="1800" kern="0" dirty="0">
                <a:sym typeface="Arial"/>
              </a:rPr>
              <a:t> </a:t>
            </a:r>
            <a:r>
              <a:rPr lang="en-GB" sz="1800" kern="0" dirty="0" err="1">
                <a:sym typeface="Arial"/>
              </a:rPr>
              <a:t>dalam</a:t>
            </a:r>
            <a:r>
              <a:rPr lang="en-GB" sz="1800" kern="0" dirty="0">
                <a:sym typeface="Arial"/>
              </a:rPr>
              <a:t> RUU SDA </a:t>
            </a:r>
            <a:r>
              <a:rPr lang="en-GB" sz="1800" kern="0" dirty="0" err="1">
                <a:sym typeface="Arial"/>
              </a:rPr>
              <a:t>versi</a:t>
            </a:r>
            <a:r>
              <a:rPr lang="en-GB" sz="1800" kern="0" dirty="0">
                <a:sym typeface="Arial"/>
              </a:rPr>
              <a:t> April, </a:t>
            </a:r>
            <a:r>
              <a:rPr lang="en-GB" sz="1800" kern="0" dirty="0" err="1">
                <a:sym typeface="Arial"/>
              </a:rPr>
              <a:t>Pasal</a:t>
            </a:r>
            <a:r>
              <a:rPr lang="en-GB" sz="1800" kern="0" dirty="0">
                <a:sym typeface="Arial"/>
              </a:rPr>
              <a:t> 50 </a:t>
            </a:r>
            <a:r>
              <a:rPr lang="en-GB" sz="1800" kern="0" dirty="0" err="1">
                <a:sym typeface="Arial"/>
              </a:rPr>
              <a:t>dikatakan</a:t>
            </a:r>
            <a:r>
              <a:rPr lang="en-GB" sz="1800" kern="0" dirty="0">
                <a:sym typeface="Arial"/>
              </a:rPr>
              <a:t>:</a:t>
            </a:r>
          </a:p>
          <a:p>
            <a:pPr eaLnBrk="1" fontAlgn="auto" hangingPunct="1">
              <a:spcBef>
                <a:spcPts val="0"/>
              </a:spcBef>
              <a:spcAft>
                <a:spcPts val="0"/>
              </a:spcAft>
              <a:defRPr/>
            </a:pPr>
            <a:endParaRPr lang="en-GB" sz="1800" kern="0" dirty="0">
              <a:sym typeface="Arial"/>
            </a:endParaRPr>
          </a:p>
          <a:p>
            <a:pPr eaLnBrk="1" fontAlgn="auto" hangingPunct="1">
              <a:spcBef>
                <a:spcPts val="0"/>
              </a:spcBef>
              <a:spcAft>
                <a:spcPts val="0"/>
              </a:spcAft>
              <a:defRPr/>
            </a:pPr>
            <a:endParaRPr lang="en-GB" sz="1800" kern="0" dirty="0">
              <a:sym typeface="Arial"/>
            </a:endParaRPr>
          </a:p>
          <a:p>
            <a:pPr eaLnBrk="1" fontAlgn="auto" hangingPunct="1">
              <a:spcBef>
                <a:spcPts val="0"/>
              </a:spcBef>
              <a:spcAft>
                <a:spcPts val="0"/>
              </a:spcAft>
              <a:defRPr/>
            </a:pPr>
            <a:r>
              <a:rPr lang="en-GB" sz="1800" i="1" kern="0" dirty="0">
                <a:sym typeface="Arial"/>
              </a:rPr>
              <a:t>(4) </a:t>
            </a:r>
            <a:r>
              <a:rPr lang="en-GB" sz="1800" i="1" kern="0" dirty="0" err="1">
                <a:sym typeface="Arial"/>
              </a:rPr>
              <a:t>Izin</a:t>
            </a:r>
            <a:r>
              <a:rPr lang="en-GB" sz="1800" i="1" kern="0" dirty="0">
                <a:sym typeface="Arial"/>
              </a:rPr>
              <a:t> </a:t>
            </a:r>
            <a:r>
              <a:rPr lang="en-GB" sz="1800" i="1" kern="0" dirty="0" err="1">
                <a:sym typeface="Arial"/>
              </a:rPr>
              <a:t>penggunaan</a:t>
            </a:r>
            <a:r>
              <a:rPr lang="en-GB" sz="1800" i="1" kern="0" dirty="0">
                <a:sym typeface="Arial"/>
              </a:rPr>
              <a:t> </a:t>
            </a:r>
            <a:r>
              <a:rPr lang="en-GB" sz="1800" i="1" kern="0" dirty="0" err="1">
                <a:sym typeface="Arial"/>
              </a:rPr>
              <a:t>Sumber</a:t>
            </a:r>
            <a:r>
              <a:rPr lang="en-GB" sz="1800" i="1" kern="0" dirty="0">
                <a:sym typeface="Arial"/>
              </a:rPr>
              <a:t> </a:t>
            </a:r>
            <a:r>
              <a:rPr lang="en-GB" sz="1800" i="1" kern="0" dirty="0" err="1">
                <a:sym typeface="Arial"/>
              </a:rPr>
              <a:t>Daya</a:t>
            </a:r>
            <a:r>
              <a:rPr lang="en-GB" sz="1800" i="1" kern="0" dirty="0">
                <a:sym typeface="Arial"/>
              </a:rPr>
              <a:t> Air </a:t>
            </a:r>
            <a:r>
              <a:rPr lang="en-GB" sz="1800" i="1" kern="0" dirty="0" err="1">
                <a:sym typeface="Arial"/>
              </a:rPr>
              <a:t>untuk</a:t>
            </a:r>
            <a:r>
              <a:rPr lang="en-GB" sz="1800" i="1" kern="0" dirty="0">
                <a:sym typeface="Arial"/>
              </a:rPr>
              <a:t> </a:t>
            </a:r>
            <a:r>
              <a:rPr lang="en-GB" sz="1800" i="1" kern="0" dirty="0" err="1">
                <a:sym typeface="Arial"/>
              </a:rPr>
              <a:t>kebutuhan</a:t>
            </a:r>
            <a:r>
              <a:rPr lang="en-GB" sz="1800" i="1" kern="0" dirty="0">
                <a:sym typeface="Arial"/>
              </a:rPr>
              <a:t> </a:t>
            </a:r>
            <a:r>
              <a:rPr lang="en-GB" sz="1800" i="1" kern="0" dirty="0" err="1">
                <a:sym typeface="Arial"/>
              </a:rPr>
              <a:t>usaha</a:t>
            </a:r>
            <a:r>
              <a:rPr lang="en-GB" sz="1800" i="1" kern="0" dirty="0">
                <a:sym typeface="Arial"/>
              </a:rPr>
              <a:t> </a:t>
            </a:r>
            <a:r>
              <a:rPr lang="en-GB" sz="1800" i="1" kern="0" dirty="0" err="1">
                <a:sym typeface="Arial"/>
              </a:rPr>
              <a:t>sebagaimana</a:t>
            </a:r>
            <a:r>
              <a:rPr lang="en-GB" sz="1800" i="1" kern="0" dirty="0">
                <a:sym typeface="Arial"/>
              </a:rPr>
              <a:t> </a:t>
            </a:r>
            <a:r>
              <a:rPr lang="en-GB" sz="1800" i="1" kern="0" dirty="0" err="1">
                <a:sym typeface="Arial"/>
              </a:rPr>
              <a:t>dimaksud</a:t>
            </a:r>
            <a:r>
              <a:rPr lang="en-GB" sz="1800" i="1" kern="0" dirty="0">
                <a:sym typeface="Arial"/>
              </a:rPr>
              <a:t> pada </a:t>
            </a:r>
            <a:r>
              <a:rPr lang="en-GB" sz="1800" i="1" kern="0" dirty="0" err="1">
                <a:sym typeface="Arial"/>
              </a:rPr>
              <a:t>ayat</a:t>
            </a:r>
            <a:r>
              <a:rPr lang="en-GB" sz="1800" i="1" kern="0" dirty="0">
                <a:sym typeface="Arial"/>
              </a:rPr>
              <a:t> (3) </a:t>
            </a:r>
            <a:r>
              <a:rPr lang="en-GB" sz="1800" i="1" kern="0" dirty="0" err="1">
                <a:sym typeface="Arial"/>
              </a:rPr>
              <a:t>dapat</a:t>
            </a:r>
            <a:r>
              <a:rPr lang="en-GB" sz="1800" i="1" kern="0" dirty="0">
                <a:sym typeface="Arial"/>
              </a:rPr>
              <a:t> </a:t>
            </a:r>
            <a:r>
              <a:rPr lang="en-GB" sz="1800" i="1" kern="0" dirty="0" err="1">
                <a:sym typeface="Arial"/>
              </a:rPr>
              <a:t>diberikan</a:t>
            </a:r>
            <a:r>
              <a:rPr lang="en-GB" sz="1800" i="1" kern="0" dirty="0">
                <a:sym typeface="Arial"/>
              </a:rPr>
              <a:t> </a:t>
            </a:r>
            <a:r>
              <a:rPr lang="en-GB" sz="1800" i="1" kern="0" dirty="0" err="1">
                <a:sym typeface="Arial"/>
              </a:rPr>
              <a:t>kepada</a:t>
            </a:r>
            <a:r>
              <a:rPr lang="en-GB" sz="1800" i="1" kern="0" dirty="0">
                <a:sym typeface="Arial"/>
              </a:rPr>
              <a:t>:</a:t>
            </a:r>
            <a:endParaRPr lang="en-GB" sz="1800" kern="0" dirty="0">
              <a:sym typeface="Arial"/>
            </a:endParaRPr>
          </a:p>
          <a:p>
            <a:pPr eaLnBrk="1" fontAlgn="auto" hangingPunct="1">
              <a:spcBef>
                <a:spcPts val="0"/>
              </a:spcBef>
              <a:spcAft>
                <a:spcPts val="0"/>
              </a:spcAft>
              <a:defRPr/>
            </a:pPr>
            <a:r>
              <a:rPr lang="en-GB" sz="1800" i="1" kern="0" dirty="0">
                <a:sym typeface="Arial"/>
              </a:rPr>
              <a:t>a. badan </a:t>
            </a:r>
            <a:r>
              <a:rPr lang="en-GB" sz="1800" i="1" kern="0" dirty="0" err="1">
                <a:sym typeface="Arial"/>
              </a:rPr>
              <a:t>usaha</a:t>
            </a:r>
            <a:r>
              <a:rPr lang="en-GB" sz="1800" i="1" kern="0" dirty="0">
                <a:sym typeface="Arial"/>
              </a:rPr>
              <a:t> </a:t>
            </a:r>
            <a:r>
              <a:rPr lang="en-GB" sz="1800" i="1" kern="0" dirty="0" err="1">
                <a:sym typeface="Arial"/>
              </a:rPr>
              <a:t>milik</a:t>
            </a:r>
            <a:r>
              <a:rPr lang="en-GB" sz="1800" i="1" kern="0" dirty="0">
                <a:sym typeface="Arial"/>
              </a:rPr>
              <a:t> negara</a:t>
            </a:r>
            <a:endParaRPr lang="en-GB" sz="1800" kern="0" dirty="0">
              <a:sym typeface="Arial"/>
            </a:endParaRPr>
          </a:p>
          <a:p>
            <a:pPr eaLnBrk="1" fontAlgn="auto" hangingPunct="1">
              <a:spcBef>
                <a:spcPts val="0"/>
              </a:spcBef>
              <a:spcAft>
                <a:spcPts val="0"/>
              </a:spcAft>
              <a:defRPr/>
            </a:pPr>
            <a:r>
              <a:rPr lang="en-GB" sz="1800" i="1" kern="0" dirty="0">
                <a:sym typeface="Arial"/>
              </a:rPr>
              <a:t>b. badan </a:t>
            </a:r>
            <a:r>
              <a:rPr lang="en-GB" sz="1800" i="1" kern="0" dirty="0" err="1">
                <a:sym typeface="Arial"/>
              </a:rPr>
              <a:t>usaha</a:t>
            </a:r>
            <a:r>
              <a:rPr lang="en-GB" sz="1800" i="1" kern="0" dirty="0">
                <a:sym typeface="Arial"/>
              </a:rPr>
              <a:t> </a:t>
            </a:r>
            <a:r>
              <a:rPr lang="en-GB" sz="1800" i="1" kern="0" dirty="0" err="1">
                <a:sym typeface="Arial"/>
              </a:rPr>
              <a:t>milik</a:t>
            </a:r>
            <a:r>
              <a:rPr lang="en-GB" sz="1800" i="1" kern="0" dirty="0">
                <a:sym typeface="Arial"/>
              </a:rPr>
              <a:t> </a:t>
            </a:r>
            <a:r>
              <a:rPr lang="en-GB" sz="1800" i="1" kern="0" dirty="0" err="1">
                <a:sym typeface="Arial"/>
              </a:rPr>
              <a:t>daerah</a:t>
            </a:r>
            <a:r>
              <a:rPr lang="en-GB" sz="1800" i="1" kern="0" dirty="0">
                <a:sym typeface="Arial"/>
              </a:rPr>
              <a:t>;</a:t>
            </a:r>
            <a:endParaRPr lang="en-GB" sz="1800" kern="0" dirty="0">
              <a:sym typeface="Arial"/>
            </a:endParaRPr>
          </a:p>
          <a:p>
            <a:pPr eaLnBrk="1" fontAlgn="auto" hangingPunct="1">
              <a:spcBef>
                <a:spcPts val="0"/>
              </a:spcBef>
              <a:spcAft>
                <a:spcPts val="0"/>
              </a:spcAft>
              <a:defRPr/>
            </a:pPr>
            <a:r>
              <a:rPr lang="en-GB" sz="1800" i="1" kern="0" dirty="0">
                <a:sym typeface="Arial"/>
              </a:rPr>
              <a:t>c. badan </a:t>
            </a:r>
            <a:r>
              <a:rPr lang="en-GB" sz="1800" i="1" kern="0" dirty="0" err="1">
                <a:sym typeface="Arial"/>
              </a:rPr>
              <a:t>usaha</a:t>
            </a:r>
            <a:r>
              <a:rPr lang="en-GB" sz="1800" i="1" kern="0" dirty="0">
                <a:sym typeface="Arial"/>
              </a:rPr>
              <a:t> </a:t>
            </a:r>
            <a:r>
              <a:rPr lang="en-GB" sz="1800" i="1" kern="0" dirty="0" err="1">
                <a:sym typeface="Arial"/>
              </a:rPr>
              <a:t>milik</a:t>
            </a:r>
            <a:r>
              <a:rPr lang="en-GB" sz="1800" i="1" kern="0" dirty="0">
                <a:sym typeface="Arial"/>
              </a:rPr>
              <a:t> </a:t>
            </a:r>
            <a:r>
              <a:rPr lang="en-GB" sz="1800" i="1" kern="0" dirty="0" err="1">
                <a:sym typeface="Arial"/>
              </a:rPr>
              <a:t>desa</a:t>
            </a:r>
            <a:r>
              <a:rPr lang="en-GB" sz="1800" i="1" kern="0" dirty="0">
                <a:sym typeface="Arial"/>
              </a:rPr>
              <a:t>;</a:t>
            </a:r>
            <a:endParaRPr lang="en-GB" sz="1800" kern="0" dirty="0">
              <a:sym typeface="Arial"/>
            </a:endParaRPr>
          </a:p>
          <a:p>
            <a:pPr eaLnBrk="1" fontAlgn="auto" hangingPunct="1">
              <a:spcBef>
                <a:spcPts val="0"/>
              </a:spcBef>
              <a:spcAft>
                <a:spcPts val="0"/>
              </a:spcAft>
              <a:defRPr/>
            </a:pPr>
            <a:r>
              <a:rPr lang="en-GB" sz="1800" i="1" kern="0" dirty="0">
                <a:sym typeface="Arial"/>
              </a:rPr>
              <a:t>d. </a:t>
            </a:r>
            <a:r>
              <a:rPr lang="en-GB" sz="1800" b="1" i="1" kern="0" dirty="0">
                <a:sym typeface="Arial"/>
              </a:rPr>
              <a:t>badan </a:t>
            </a:r>
            <a:r>
              <a:rPr lang="en-GB" sz="1800" b="1" i="1" kern="0" dirty="0" err="1">
                <a:sym typeface="Arial"/>
              </a:rPr>
              <a:t>usaha</a:t>
            </a:r>
            <a:r>
              <a:rPr lang="en-GB" sz="1800" b="1" i="1" kern="0" dirty="0">
                <a:sym typeface="Arial"/>
              </a:rPr>
              <a:t> </a:t>
            </a:r>
            <a:r>
              <a:rPr lang="en-GB" sz="1800" b="1" i="1" kern="0" dirty="0" err="1">
                <a:sym typeface="Arial"/>
              </a:rPr>
              <a:t>swasta</a:t>
            </a:r>
            <a:r>
              <a:rPr lang="en-GB" sz="1800" b="1" i="1" kern="0" dirty="0">
                <a:sym typeface="Arial"/>
              </a:rPr>
              <a:t>;</a:t>
            </a:r>
            <a:endParaRPr lang="en-GB" sz="1800" kern="0" dirty="0">
              <a:sym typeface="Arial"/>
            </a:endParaRPr>
          </a:p>
          <a:p>
            <a:pPr eaLnBrk="1" fontAlgn="auto" hangingPunct="1">
              <a:spcBef>
                <a:spcPts val="0"/>
              </a:spcBef>
              <a:spcAft>
                <a:spcPts val="0"/>
              </a:spcAft>
              <a:defRPr/>
            </a:pPr>
            <a:r>
              <a:rPr lang="en-GB" sz="1800" i="1" kern="0" dirty="0">
                <a:sym typeface="Arial"/>
              </a:rPr>
              <a:t>e. </a:t>
            </a:r>
            <a:r>
              <a:rPr lang="en-GB" sz="1800" b="1" i="1" kern="0" dirty="0" err="1">
                <a:sym typeface="Arial"/>
              </a:rPr>
              <a:t>koperasi</a:t>
            </a:r>
            <a:r>
              <a:rPr lang="en-GB" sz="1800" b="1" i="1" kern="0" dirty="0">
                <a:sym typeface="Arial"/>
              </a:rPr>
              <a:t>;</a:t>
            </a:r>
            <a:endParaRPr lang="en-GB" sz="1800" kern="0" dirty="0">
              <a:sym typeface="Arial"/>
            </a:endParaRPr>
          </a:p>
          <a:p>
            <a:pPr eaLnBrk="1" fontAlgn="auto" hangingPunct="1">
              <a:spcBef>
                <a:spcPts val="0"/>
              </a:spcBef>
              <a:spcAft>
                <a:spcPts val="0"/>
              </a:spcAft>
              <a:defRPr/>
            </a:pPr>
            <a:r>
              <a:rPr lang="en-GB" sz="1800" i="1" kern="0" dirty="0">
                <a:sym typeface="Arial"/>
              </a:rPr>
              <a:t>f. </a:t>
            </a:r>
            <a:r>
              <a:rPr lang="en-GB" sz="1800" i="1" kern="0" dirty="0" err="1">
                <a:sym typeface="Arial"/>
              </a:rPr>
              <a:t>perseorangan</a:t>
            </a:r>
            <a:endParaRPr lang="en-GB" sz="1800" kern="0" dirty="0">
              <a:sym typeface="Arial"/>
            </a:endParaRPr>
          </a:p>
          <a:p>
            <a:pPr eaLnBrk="1" fontAlgn="auto" hangingPunct="1">
              <a:spcBef>
                <a:spcPts val="0"/>
              </a:spcBef>
              <a:spcAft>
                <a:spcPts val="0"/>
              </a:spcAft>
              <a:defRPr/>
            </a:pPr>
            <a:endParaRPr lang="en-GB" sz="1800" kern="0" dirty="0">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B6E2-A1B1-48A7-8682-D018B9639B9B}"/>
              </a:ext>
            </a:extLst>
          </p:cNvPr>
          <p:cNvSpPr>
            <a:spLocks noGrp="1"/>
          </p:cNvSpPr>
          <p:nvPr>
            <p:ph type="title"/>
          </p:nvPr>
        </p:nvSpPr>
        <p:spPr>
          <a:xfrm>
            <a:off x="838200" y="365125"/>
            <a:ext cx="10515600" cy="622300"/>
          </a:xfrm>
        </p:spPr>
        <p:txBody>
          <a:bodyPr/>
          <a:lstStyle/>
          <a:p>
            <a:pPr eaLnBrk="1" fontAlgn="auto" hangingPunct="1">
              <a:spcAft>
                <a:spcPts val="0"/>
              </a:spcAft>
              <a:defRPr/>
            </a:pPr>
            <a:r>
              <a:rPr lang="en-GB" sz="4000" b="1" dirty="0" err="1">
                <a:latin typeface="+mj-lt"/>
              </a:rPr>
              <a:t>Berbagai</a:t>
            </a:r>
            <a:r>
              <a:rPr lang="en-GB" sz="4000" b="1" dirty="0">
                <a:latin typeface="+mj-lt"/>
              </a:rPr>
              <a:t> </a:t>
            </a:r>
            <a:r>
              <a:rPr lang="en-GB" sz="4000" b="1" dirty="0" err="1">
                <a:latin typeface="+mj-lt"/>
              </a:rPr>
              <a:t>Diskursus</a:t>
            </a:r>
            <a:r>
              <a:rPr lang="en-GB" sz="4000" b="1" dirty="0">
                <a:latin typeface="+mj-lt"/>
              </a:rPr>
              <a:t> </a:t>
            </a:r>
            <a:r>
              <a:rPr lang="en-GB" sz="4000" b="1" dirty="0" err="1">
                <a:latin typeface="+mj-lt"/>
              </a:rPr>
              <a:t>Swasta</a:t>
            </a:r>
            <a:endParaRPr lang="en-GB" sz="4000" b="1" dirty="0">
              <a:latin typeface="+mj-lt"/>
            </a:endParaRPr>
          </a:p>
        </p:txBody>
      </p:sp>
      <p:graphicFrame>
        <p:nvGraphicFramePr>
          <p:cNvPr id="3" name="Table 2">
            <a:extLst>
              <a:ext uri="{FF2B5EF4-FFF2-40B4-BE49-F238E27FC236}">
                <a16:creationId xmlns:a16="http://schemas.microsoft.com/office/drawing/2014/main" id="{021807E1-1569-4861-8162-67934801660E}"/>
              </a:ext>
            </a:extLst>
          </p:cNvPr>
          <p:cNvGraphicFramePr>
            <a:graphicFrameLocks noGrp="1"/>
          </p:cNvGraphicFramePr>
          <p:nvPr/>
        </p:nvGraphicFramePr>
        <p:xfrm>
          <a:off x="1204913" y="1089025"/>
          <a:ext cx="10029825" cy="4783138"/>
        </p:xfrm>
        <a:graphic>
          <a:graphicData uri="http://schemas.openxmlformats.org/drawingml/2006/table">
            <a:tbl>
              <a:tblPr/>
              <a:tblGrid>
                <a:gridCol w="739775">
                  <a:extLst>
                    <a:ext uri="{9D8B030D-6E8A-4147-A177-3AD203B41FA5}">
                      <a16:colId xmlns:a16="http://schemas.microsoft.com/office/drawing/2014/main" val="3957661787"/>
                    </a:ext>
                  </a:extLst>
                </a:gridCol>
                <a:gridCol w="4586287">
                  <a:extLst>
                    <a:ext uri="{9D8B030D-6E8A-4147-A177-3AD203B41FA5}">
                      <a16:colId xmlns:a16="http://schemas.microsoft.com/office/drawing/2014/main" val="2204497836"/>
                    </a:ext>
                  </a:extLst>
                </a:gridCol>
                <a:gridCol w="1408113">
                  <a:extLst>
                    <a:ext uri="{9D8B030D-6E8A-4147-A177-3AD203B41FA5}">
                      <a16:colId xmlns:a16="http://schemas.microsoft.com/office/drawing/2014/main" val="595269024"/>
                    </a:ext>
                  </a:extLst>
                </a:gridCol>
                <a:gridCol w="1362075">
                  <a:extLst>
                    <a:ext uri="{9D8B030D-6E8A-4147-A177-3AD203B41FA5}">
                      <a16:colId xmlns:a16="http://schemas.microsoft.com/office/drawing/2014/main" val="4047610781"/>
                    </a:ext>
                  </a:extLst>
                </a:gridCol>
                <a:gridCol w="1933575">
                  <a:extLst>
                    <a:ext uri="{9D8B030D-6E8A-4147-A177-3AD203B41FA5}">
                      <a16:colId xmlns:a16="http://schemas.microsoft.com/office/drawing/2014/main" val="2636307248"/>
                    </a:ext>
                  </a:extLst>
                </a:gridCol>
              </a:tblGrid>
              <a:tr h="304800">
                <a:tc rowSpan="2">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l" defTabSz="914400" rtl="0" eaLnBrk="1" fontAlgn="base" latinLnBrk="0" hangingPunct="1">
                        <a:lnSpc>
                          <a:spcPct val="100000"/>
                        </a:lnSpc>
                        <a:spcBef>
                          <a:spcPts val="600"/>
                        </a:spcBef>
                        <a:spcAft>
                          <a:spcPct val="0"/>
                        </a:spcAft>
                        <a:buClrTx/>
                        <a:buSzTx/>
                        <a:buFontTx/>
                        <a:buNone/>
                        <a:tabLst/>
                      </a:pP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Aktor Dalam Praktek</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Putusan MK</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rowSpan="2">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RUU SDA</a:t>
                      </a:r>
                    </a:p>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April 2018</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165568826"/>
                  </a:ext>
                </a:extLst>
              </a:tr>
              <a:tr h="503238">
                <a:tc vMerge="1">
                  <a:txBody>
                    <a:bodyPr/>
                    <a:lstStyle/>
                    <a:p>
                      <a:endParaRPr lang="en-GB"/>
                    </a:p>
                  </a:txBody>
                  <a:tcPr/>
                </a:tc>
                <a:tc vMerge="1">
                  <a:txBody>
                    <a:bodyPr/>
                    <a:lstStyle/>
                    <a:p>
                      <a:endParaRPr lang="en-GB"/>
                    </a:p>
                  </a:txBody>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2005</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2015</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vMerge="1">
                  <a:txBody>
                    <a:bodyPr/>
                    <a:lstStyle/>
                    <a:p>
                      <a:endParaRPr lang="en-GB"/>
                    </a:p>
                  </a:txBody>
                  <a:tcPr/>
                </a:tc>
                <a:extLst>
                  <a:ext uri="{0D108BD9-81ED-4DB2-BD59-A6C34878D82A}">
                    <a16:rowId xmlns:a16="http://schemas.microsoft.com/office/drawing/2014/main" val="559130668"/>
                  </a:ext>
                </a:extLst>
              </a:tr>
              <a:tr h="3048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 1.</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Negara</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155996417"/>
                  </a:ext>
                </a:extLst>
              </a:tr>
              <a:tr h="3048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 2.</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BUMN</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extLst>
                  <a:ext uri="{0D108BD9-81ED-4DB2-BD59-A6C34878D82A}">
                    <a16:rowId xmlns:a16="http://schemas.microsoft.com/office/drawing/2014/main" val="1249181491"/>
                  </a:ext>
                </a:extLst>
              </a:tr>
              <a:tr h="3048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 3.</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BUMD</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385856914"/>
                  </a:ext>
                </a:extLst>
              </a:tr>
              <a:tr h="3048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 4.</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BUM Des</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extLst>
                  <a:ext uri="{0D108BD9-81ED-4DB2-BD59-A6C34878D82A}">
                    <a16:rowId xmlns:a16="http://schemas.microsoft.com/office/drawing/2014/main" val="3087153412"/>
                  </a:ext>
                </a:extLst>
              </a:tr>
              <a:tr h="352425">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 5.</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Masy Hukum Adat</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1505785131"/>
                  </a:ext>
                </a:extLst>
              </a:tr>
              <a:tr h="334963">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 6.</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Masyarakat</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extLst>
                  <a:ext uri="{0D108BD9-81ED-4DB2-BD59-A6C34878D82A}">
                    <a16:rowId xmlns:a16="http://schemas.microsoft.com/office/drawing/2014/main" val="2205356402"/>
                  </a:ext>
                </a:extLst>
              </a:tr>
              <a:tr h="334963">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 7.</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Perkumpulan (LSM)</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632012149"/>
                  </a:ext>
                </a:extLst>
              </a:tr>
              <a:tr h="354013">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 8.</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Perkumpulan Berbadan Hukum (LSM)</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extLst>
                  <a:ext uri="{0D108BD9-81ED-4DB2-BD59-A6C34878D82A}">
                    <a16:rowId xmlns:a16="http://schemas.microsoft.com/office/drawing/2014/main" val="2513314362"/>
                  </a:ext>
                </a:extLst>
              </a:tr>
              <a:tr h="3048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 9.</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Koperasi</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1688654176"/>
                  </a:ext>
                </a:extLst>
              </a:tr>
              <a:tr h="30480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 10.</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Yayasan (LSM)</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extLst>
                  <a:ext uri="{0D108BD9-81ED-4DB2-BD59-A6C34878D82A}">
                    <a16:rowId xmlns:a16="http://schemas.microsoft.com/office/drawing/2014/main" val="2667831780"/>
                  </a:ext>
                </a:extLst>
              </a:tr>
              <a:tr h="434975">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 11.</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Perseroan Terbatas, CV dan Firma</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val="3892380961"/>
                  </a:ext>
                </a:extLst>
              </a:tr>
              <a:tr h="334963">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tabLst/>
                      </a:pPr>
                      <a:r>
                        <a:rPr kumimoji="0" lang="en-GB" altLang="en-US" sz="2000" b="1" i="0" u="none" strike="noStrike" cap="none" normalizeH="0" baseline="0">
                          <a:ln>
                            <a:noFill/>
                          </a:ln>
                          <a:solidFill>
                            <a:srgbClr val="FFFFFF"/>
                          </a:solidFill>
                          <a:effectLst/>
                          <a:latin typeface="Calibri" panose="020F0502020204030204" pitchFamily="34" charset="0"/>
                          <a:cs typeface="Calibri" panose="020F0502020204030204" pitchFamily="34" charset="0"/>
                          <a:sym typeface="Arial" panose="020B0604020202020204" pitchFamily="34" charset="0"/>
                        </a:rPr>
                        <a:t> 12.</a:t>
                      </a:r>
                      <a:endParaRPr kumimoji="0" lang="en-GB" altLang="en-US" sz="2000" b="1"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Perseorangan (Industri Kecil)</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 </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tc>
                  <a:txBody>
                    <a:bodyPr/>
                    <a:lstStyle>
                      <a:lvl1pPr marL="4572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marR="0" lvl="0" indent="0" algn="just"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Arial" panose="020B0604020202020204" pitchFamily="34" charset="0"/>
                        </a:rPr>
                        <a:t>X</a:t>
                      </a:r>
                      <a:endParaRPr kumimoji="0" lang="en-GB" altLang="en-US" sz="2000" b="0" i="0" u="none" strike="noStrike" cap="none" normalizeH="0" baseline="0">
                        <a:ln>
                          <a:noFill/>
                        </a:ln>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txBody>
                  <a:tcPr marL="58277" marR="582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EEF"/>
                    </a:solidFill>
                  </a:tcPr>
                </a:tc>
                <a:extLst>
                  <a:ext uri="{0D108BD9-81ED-4DB2-BD59-A6C34878D82A}">
                    <a16:rowId xmlns:a16="http://schemas.microsoft.com/office/drawing/2014/main" val="39258396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14E12-2AC8-4E2E-965D-3EBC5B57BC39}"/>
              </a:ext>
            </a:extLst>
          </p:cNvPr>
          <p:cNvSpPr>
            <a:spLocks noGrp="1"/>
          </p:cNvSpPr>
          <p:nvPr>
            <p:ph type="title"/>
          </p:nvPr>
        </p:nvSpPr>
        <p:spPr>
          <a:xfrm>
            <a:off x="838200" y="365125"/>
            <a:ext cx="10515600" cy="839788"/>
          </a:xfrm>
        </p:spPr>
        <p:txBody>
          <a:bodyPr/>
          <a:lstStyle/>
          <a:p>
            <a:pPr eaLnBrk="1" fontAlgn="auto" hangingPunct="1">
              <a:spcAft>
                <a:spcPts val="0"/>
              </a:spcAft>
              <a:defRPr/>
            </a:pPr>
            <a:r>
              <a:rPr lang="en-GB" sz="4000" b="1" dirty="0" err="1">
                <a:latin typeface="+mj-lt"/>
              </a:rPr>
              <a:t>Rekomendasi</a:t>
            </a:r>
            <a:r>
              <a:rPr lang="en-GB" sz="4000" b="1" dirty="0">
                <a:latin typeface="+mj-lt"/>
              </a:rPr>
              <a:t> </a:t>
            </a:r>
            <a:r>
              <a:rPr lang="en-GB" sz="4000" b="1" dirty="0" err="1">
                <a:latin typeface="+mj-lt"/>
              </a:rPr>
              <a:t>Soal</a:t>
            </a:r>
            <a:r>
              <a:rPr lang="en-GB" sz="4000" b="1" dirty="0">
                <a:latin typeface="+mj-lt"/>
              </a:rPr>
              <a:t> “</a:t>
            </a:r>
            <a:r>
              <a:rPr lang="en-GB" sz="4000" b="1" dirty="0" err="1">
                <a:latin typeface="+mj-lt"/>
              </a:rPr>
              <a:t>Swasta</a:t>
            </a:r>
            <a:r>
              <a:rPr lang="en-GB" sz="4000" b="1" dirty="0">
                <a:latin typeface="+mj-lt"/>
              </a:rPr>
              <a:t>”</a:t>
            </a:r>
          </a:p>
        </p:txBody>
      </p:sp>
      <p:graphicFrame>
        <p:nvGraphicFramePr>
          <p:cNvPr id="4" name="Diagram 3">
            <a:extLst>
              <a:ext uri="{FF2B5EF4-FFF2-40B4-BE49-F238E27FC236}">
                <a16:creationId xmlns:a16="http://schemas.microsoft.com/office/drawing/2014/main" id="{48E12E1B-4666-472A-9C2A-D9E2DB013BF0}"/>
              </a:ext>
            </a:extLst>
          </p:cNvPr>
          <p:cNvGraphicFramePr/>
          <p:nvPr/>
        </p:nvGraphicFramePr>
        <p:xfrm>
          <a:off x="902208" y="1267969"/>
          <a:ext cx="10960608" cy="4657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29C8-1B9F-4DFB-AABA-F7AFC55EBF57}"/>
              </a:ext>
            </a:extLst>
          </p:cNvPr>
          <p:cNvSpPr>
            <a:spLocks noGrp="1"/>
          </p:cNvSpPr>
          <p:nvPr>
            <p:ph type="title"/>
          </p:nvPr>
        </p:nvSpPr>
        <p:spPr>
          <a:xfrm>
            <a:off x="838200" y="365125"/>
            <a:ext cx="10515600" cy="969963"/>
          </a:xfrm>
        </p:spPr>
        <p:txBody>
          <a:bodyPr/>
          <a:lstStyle/>
          <a:p>
            <a:pPr eaLnBrk="1" fontAlgn="auto" hangingPunct="1">
              <a:spcAft>
                <a:spcPts val="0"/>
              </a:spcAft>
              <a:defRPr/>
            </a:pPr>
            <a:r>
              <a:rPr lang="en-GB" sz="4000" b="1" dirty="0" err="1">
                <a:latin typeface="+mj-lt"/>
              </a:rPr>
              <a:t>Pengertian</a:t>
            </a:r>
            <a:r>
              <a:rPr lang="en-GB" sz="4000" b="1" dirty="0">
                <a:latin typeface="+mj-lt"/>
              </a:rPr>
              <a:t> </a:t>
            </a:r>
            <a:r>
              <a:rPr lang="en-GB" sz="4000" b="1" dirty="0" err="1">
                <a:latin typeface="+mj-lt"/>
              </a:rPr>
              <a:t>Pengusahaan</a:t>
            </a:r>
            <a:r>
              <a:rPr lang="en-GB" sz="4000" b="1" dirty="0">
                <a:latin typeface="+mj-lt"/>
              </a:rPr>
              <a:t> (1)</a:t>
            </a:r>
          </a:p>
        </p:txBody>
      </p:sp>
      <p:sp>
        <p:nvSpPr>
          <p:cNvPr id="3" name="TextBox 2">
            <a:extLst>
              <a:ext uri="{FF2B5EF4-FFF2-40B4-BE49-F238E27FC236}">
                <a16:creationId xmlns:a16="http://schemas.microsoft.com/office/drawing/2014/main" id="{1763B21A-A61E-4161-B858-062E8D9EC453}"/>
              </a:ext>
            </a:extLst>
          </p:cNvPr>
          <p:cNvSpPr txBox="1"/>
          <p:nvPr/>
        </p:nvSpPr>
        <p:spPr>
          <a:xfrm>
            <a:off x="877824" y="1538514"/>
            <a:ext cx="10643616" cy="31393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p>
            <a:pPr eaLnBrk="1" fontAlgn="auto" hangingPunct="1">
              <a:spcBef>
                <a:spcPts val="0"/>
              </a:spcBef>
              <a:spcAft>
                <a:spcPts val="0"/>
              </a:spcAft>
              <a:defRPr/>
            </a:pPr>
            <a:r>
              <a:rPr lang="en-GB" sz="1800" kern="0" dirty="0" err="1">
                <a:sym typeface="Arial"/>
              </a:rPr>
              <a:t>Definisi</a:t>
            </a:r>
            <a:r>
              <a:rPr lang="en-GB" sz="1800" kern="0" dirty="0">
                <a:sym typeface="Arial"/>
              </a:rPr>
              <a:t> </a:t>
            </a:r>
            <a:r>
              <a:rPr lang="en-GB" sz="1800" b="1" u="sng" kern="0" dirty="0">
                <a:sym typeface="Arial"/>
              </a:rPr>
              <a:t>Per</a:t>
            </a:r>
            <a:r>
              <a:rPr lang="en-GB" sz="1800" kern="0" dirty="0">
                <a:sym typeface="Arial"/>
              </a:rPr>
              <a:t>usaha</a:t>
            </a:r>
            <a:r>
              <a:rPr lang="en-GB" sz="1800" b="1" u="sng" kern="0" dirty="0">
                <a:sym typeface="Arial"/>
              </a:rPr>
              <a:t>an</a:t>
            </a:r>
            <a:r>
              <a:rPr lang="en-GB" sz="1800" b="1" kern="0" dirty="0">
                <a:sym typeface="Arial"/>
              </a:rPr>
              <a:t> </a:t>
            </a:r>
            <a:r>
              <a:rPr lang="en-GB" sz="1800" kern="0" dirty="0" err="1">
                <a:sym typeface="Arial"/>
              </a:rPr>
              <a:t>dalam</a:t>
            </a:r>
            <a:r>
              <a:rPr lang="en-GB" sz="1800" kern="0" dirty="0">
                <a:sym typeface="Arial"/>
              </a:rPr>
              <a:t> </a:t>
            </a:r>
            <a:r>
              <a:rPr lang="en-GB" sz="1800" kern="0" dirty="0" err="1">
                <a:sym typeface="Arial"/>
              </a:rPr>
              <a:t>Memorie</a:t>
            </a:r>
            <a:r>
              <a:rPr lang="en-GB" sz="1800" kern="0" dirty="0">
                <a:sym typeface="Arial"/>
              </a:rPr>
              <a:t> van </a:t>
            </a:r>
            <a:r>
              <a:rPr lang="en-GB" sz="1800" kern="0" dirty="0" err="1">
                <a:sym typeface="Arial"/>
              </a:rPr>
              <a:t>tolelichting</a:t>
            </a:r>
            <a:r>
              <a:rPr lang="en-GB" sz="1800" kern="0" dirty="0">
                <a:sym typeface="Arial"/>
              </a:rPr>
              <a:t> </a:t>
            </a:r>
            <a:r>
              <a:rPr lang="en-GB" sz="1800" kern="0" dirty="0" err="1">
                <a:sym typeface="Arial"/>
              </a:rPr>
              <a:t>Wetboek</a:t>
            </a:r>
            <a:r>
              <a:rPr lang="en-GB" sz="1800" kern="0" dirty="0">
                <a:sym typeface="Arial"/>
              </a:rPr>
              <a:t> van </a:t>
            </a:r>
            <a:r>
              <a:rPr lang="en-GB" sz="1800" kern="0" dirty="0" err="1">
                <a:sym typeface="Arial"/>
              </a:rPr>
              <a:t>Koophandel</a:t>
            </a:r>
            <a:r>
              <a:rPr lang="en-GB" sz="1800" kern="0" dirty="0">
                <a:sym typeface="Arial"/>
              </a:rPr>
              <a:t> (</a:t>
            </a:r>
            <a:r>
              <a:rPr lang="en-GB" sz="1800" kern="0" dirty="0" err="1">
                <a:sym typeface="Arial"/>
              </a:rPr>
              <a:t>Khairandy</a:t>
            </a:r>
            <a:r>
              <a:rPr lang="en-GB" sz="1800" kern="0" dirty="0">
                <a:sym typeface="Arial"/>
              </a:rPr>
              <a:t>, 2003):</a:t>
            </a:r>
          </a:p>
          <a:p>
            <a:pPr eaLnBrk="1" fontAlgn="auto" hangingPunct="1">
              <a:spcBef>
                <a:spcPts val="0"/>
              </a:spcBef>
              <a:spcAft>
                <a:spcPts val="0"/>
              </a:spcAft>
              <a:defRPr/>
            </a:pPr>
            <a:endParaRPr lang="en-GB" sz="1800" b="1" u="sng" kern="0" dirty="0">
              <a:sym typeface="Arial"/>
            </a:endParaRPr>
          </a:p>
          <a:p>
            <a:pPr eaLnBrk="1" fontAlgn="auto" hangingPunct="1">
              <a:spcBef>
                <a:spcPts val="0"/>
              </a:spcBef>
              <a:spcAft>
                <a:spcPts val="0"/>
              </a:spcAft>
              <a:defRPr/>
            </a:pPr>
            <a:r>
              <a:rPr lang="en-GB" sz="1800" kern="0" dirty="0">
                <a:sym typeface="Arial"/>
              </a:rPr>
              <a:t>“</a:t>
            </a:r>
            <a:r>
              <a:rPr lang="en-GB" sz="1800" i="1" kern="0" dirty="0">
                <a:sym typeface="Arial"/>
              </a:rPr>
              <a:t>…</a:t>
            </a:r>
            <a:r>
              <a:rPr lang="en-GB" sz="1800" i="1" kern="0" dirty="0" err="1">
                <a:sym typeface="Arial"/>
              </a:rPr>
              <a:t>keseluruhan</a:t>
            </a:r>
            <a:r>
              <a:rPr lang="en-GB" sz="1800" i="1" kern="0" dirty="0">
                <a:sym typeface="Arial"/>
              </a:rPr>
              <a:t> </a:t>
            </a:r>
            <a:r>
              <a:rPr lang="en-GB" sz="1800" i="1" kern="0" dirty="0" err="1">
                <a:sym typeface="Arial"/>
              </a:rPr>
              <a:t>perbuatan</a:t>
            </a:r>
            <a:r>
              <a:rPr lang="en-GB" sz="1800" i="1" kern="0" dirty="0">
                <a:sym typeface="Arial"/>
              </a:rPr>
              <a:t> yang </a:t>
            </a:r>
            <a:r>
              <a:rPr lang="en-GB" sz="1800" i="1" kern="0" dirty="0" err="1">
                <a:sym typeface="Arial"/>
              </a:rPr>
              <a:t>dilakukan</a:t>
            </a:r>
            <a:r>
              <a:rPr lang="en-GB" sz="1800" i="1" kern="0" dirty="0">
                <a:sym typeface="Arial"/>
              </a:rPr>
              <a:t> </a:t>
            </a:r>
            <a:r>
              <a:rPr lang="en-GB" sz="1800" i="1" kern="0" dirty="0" err="1">
                <a:sym typeface="Arial"/>
              </a:rPr>
              <a:t>secara</a:t>
            </a:r>
            <a:r>
              <a:rPr lang="en-GB" sz="1800" i="1" kern="0" dirty="0">
                <a:sym typeface="Arial"/>
              </a:rPr>
              <a:t> </a:t>
            </a:r>
            <a:r>
              <a:rPr lang="en-GB" sz="1800" i="1" kern="0" dirty="0" err="1">
                <a:sym typeface="Arial"/>
              </a:rPr>
              <a:t>terus</a:t>
            </a:r>
            <a:r>
              <a:rPr lang="en-GB" sz="1800" i="1" kern="0" dirty="0">
                <a:sym typeface="Arial"/>
              </a:rPr>
              <a:t> </a:t>
            </a:r>
            <a:r>
              <a:rPr lang="en-GB" sz="1800" i="1" kern="0" dirty="0" err="1">
                <a:sym typeface="Arial"/>
              </a:rPr>
              <a:t>menerus</a:t>
            </a:r>
            <a:r>
              <a:rPr lang="en-GB" sz="1800" i="1" kern="0" dirty="0">
                <a:sym typeface="Arial"/>
              </a:rPr>
              <a:t>, </a:t>
            </a:r>
            <a:r>
              <a:rPr lang="en-GB" sz="1800" i="1" kern="0" dirty="0" err="1">
                <a:sym typeface="Arial"/>
              </a:rPr>
              <a:t>dengan</a:t>
            </a:r>
            <a:r>
              <a:rPr lang="en-GB" sz="1800" i="1" kern="0" dirty="0">
                <a:sym typeface="Arial"/>
              </a:rPr>
              <a:t> </a:t>
            </a:r>
            <a:r>
              <a:rPr lang="en-GB" sz="1800" i="1" kern="0" dirty="0" err="1">
                <a:sym typeface="Arial"/>
              </a:rPr>
              <a:t>terang-terangan</a:t>
            </a:r>
            <a:r>
              <a:rPr lang="en-GB" sz="1800" i="1" kern="0" dirty="0">
                <a:sym typeface="Arial"/>
              </a:rPr>
              <a:t> </a:t>
            </a:r>
            <a:r>
              <a:rPr lang="en-GB" sz="1800" i="1" kern="0" dirty="0" err="1">
                <a:sym typeface="Arial"/>
              </a:rPr>
              <a:t>dalam</a:t>
            </a:r>
            <a:r>
              <a:rPr lang="en-GB" sz="1800" i="1" kern="0" dirty="0">
                <a:sym typeface="Arial"/>
              </a:rPr>
              <a:t> </a:t>
            </a:r>
            <a:r>
              <a:rPr lang="en-GB" sz="1800" i="1" kern="0" dirty="0" err="1">
                <a:sym typeface="Arial"/>
              </a:rPr>
              <a:t>kedudukan</a:t>
            </a:r>
            <a:r>
              <a:rPr lang="en-GB" sz="1800" i="1" kern="0" dirty="0">
                <a:sym typeface="Arial"/>
              </a:rPr>
              <a:t> </a:t>
            </a:r>
            <a:r>
              <a:rPr lang="en-GB" sz="1800" i="1" kern="0" dirty="0" err="1">
                <a:sym typeface="Arial"/>
              </a:rPr>
              <a:t>tertentu</a:t>
            </a:r>
            <a:r>
              <a:rPr lang="en-GB" sz="1800" i="1" kern="0" dirty="0">
                <a:sym typeface="Arial"/>
              </a:rPr>
              <a:t>, dan </a:t>
            </a:r>
            <a:r>
              <a:rPr lang="en-GB" sz="1800" i="1" kern="0" dirty="0" err="1">
                <a:sym typeface="Arial"/>
              </a:rPr>
              <a:t>untuk</a:t>
            </a:r>
            <a:r>
              <a:rPr lang="en-GB" sz="1800" i="1" kern="0" dirty="0">
                <a:sym typeface="Arial"/>
              </a:rPr>
              <a:t> </a:t>
            </a:r>
            <a:r>
              <a:rPr lang="en-GB" sz="1800" b="1" i="1" u="sng" kern="0" dirty="0" err="1">
                <a:sym typeface="Arial"/>
              </a:rPr>
              <a:t>mencari</a:t>
            </a:r>
            <a:r>
              <a:rPr lang="en-GB" sz="1800" b="1" i="1" u="sng" kern="0" dirty="0">
                <a:sym typeface="Arial"/>
              </a:rPr>
              <a:t> </a:t>
            </a:r>
            <a:r>
              <a:rPr lang="en-GB" sz="1800" b="1" i="1" u="sng" kern="0" dirty="0" err="1">
                <a:sym typeface="Arial"/>
              </a:rPr>
              <a:t>laba</a:t>
            </a:r>
            <a:r>
              <a:rPr lang="en-GB" sz="1800" b="1" i="1" u="sng" kern="0" dirty="0">
                <a:sym typeface="Arial"/>
              </a:rPr>
              <a:t> </a:t>
            </a:r>
            <a:r>
              <a:rPr lang="en-GB" sz="1800" i="1" kern="0" dirty="0" err="1">
                <a:sym typeface="Arial"/>
              </a:rPr>
              <a:t>bagi</a:t>
            </a:r>
            <a:r>
              <a:rPr lang="en-GB" sz="1800" i="1" kern="0" dirty="0">
                <a:sym typeface="Arial"/>
              </a:rPr>
              <a:t> </a:t>
            </a:r>
            <a:r>
              <a:rPr lang="en-GB" sz="1800" i="1" kern="0" dirty="0" err="1">
                <a:sym typeface="Arial"/>
              </a:rPr>
              <a:t>dirinya</a:t>
            </a:r>
            <a:r>
              <a:rPr lang="en-GB" sz="1800" i="1" kern="0" dirty="0">
                <a:sym typeface="Arial"/>
              </a:rPr>
              <a:t> </a:t>
            </a:r>
            <a:r>
              <a:rPr lang="en-GB" sz="1800" i="1" kern="0" dirty="0" err="1">
                <a:sym typeface="Arial"/>
              </a:rPr>
              <a:t>sendiri</a:t>
            </a:r>
            <a:r>
              <a:rPr lang="en-GB" sz="1800" kern="0" dirty="0">
                <a:sym typeface="Arial"/>
              </a:rPr>
              <a:t>”</a:t>
            </a:r>
          </a:p>
          <a:p>
            <a:pPr eaLnBrk="1" fontAlgn="auto" hangingPunct="1">
              <a:spcBef>
                <a:spcPts val="0"/>
              </a:spcBef>
              <a:spcAft>
                <a:spcPts val="0"/>
              </a:spcAft>
              <a:defRPr/>
            </a:pPr>
            <a:endParaRPr lang="en-GB" sz="1800" b="1" u="sng" kern="0" dirty="0">
              <a:sym typeface="Arial"/>
            </a:endParaRPr>
          </a:p>
          <a:p>
            <a:pPr eaLnBrk="1" fontAlgn="auto" hangingPunct="1">
              <a:spcBef>
                <a:spcPts val="0"/>
              </a:spcBef>
              <a:spcAft>
                <a:spcPts val="0"/>
              </a:spcAft>
              <a:defRPr/>
            </a:pPr>
            <a:r>
              <a:rPr lang="en-GB" sz="1800" kern="0" dirty="0" err="1">
                <a:sym typeface="Arial"/>
              </a:rPr>
              <a:t>Definisi</a:t>
            </a:r>
            <a:r>
              <a:rPr lang="en-GB" sz="1800" kern="0" dirty="0">
                <a:sym typeface="Arial"/>
              </a:rPr>
              <a:t> </a:t>
            </a:r>
            <a:r>
              <a:rPr lang="en-GB" sz="1800" b="1" u="sng" kern="0" dirty="0">
                <a:sym typeface="Arial"/>
              </a:rPr>
              <a:t>Per</a:t>
            </a:r>
            <a:r>
              <a:rPr lang="en-GB" sz="1800" kern="0" dirty="0">
                <a:sym typeface="Arial"/>
              </a:rPr>
              <a:t>usaha</a:t>
            </a:r>
            <a:r>
              <a:rPr lang="en-GB" sz="1800" b="1" u="sng" kern="0" dirty="0">
                <a:sym typeface="Arial"/>
              </a:rPr>
              <a:t>an</a:t>
            </a:r>
            <a:r>
              <a:rPr lang="en-GB" sz="1800" b="1" kern="0" dirty="0">
                <a:sym typeface="Arial"/>
              </a:rPr>
              <a:t> </a:t>
            </a:r>
            <a:r>
              <a:rPr lang="en-GB" sz="1800" kern="0" dirty="0" err="1">
                <a:sym typeface="Arial"/>
              </a:rPr>
              <a:t>dalam</a:t>
            </a:r>
            <a:r>
              <a:rPr lang="en-GB" sz="1800" kern="0" dirty="0">
                <a:sym typeface="Arial"/>
              </a:rPr>
              <a:t> UU </a:t>
            </a:r>
            <a:r>
              <a:rPr lang="en-GB" sz="1800" kern="0" dirty="0" err="1">
                <a:sym typeface="Arial"/>
              </a:rPr>
              <a:t>Wajib</a:t>
            </a:r>
            <a:r>
              <a:rPr lang="en-GB" sz="1800" kern="0" dirty="0">
                <a:sym typeface="Arial"/>
              </a:rPr>
              <a:t> Daftar Perusahaan:</a:t>
            </a:r>
          </a:p>
          <a:p>
            <a:pPr eaLnBrk="1" fontAlgn="auto" hangingPunct="1">
              <a:spcBef>
                <a:spcPts val="0"/>
              </a:spcBef>
              <a:spcAft>
                <a:spcPts val="0"/>
              </a:spcAft>
              <a:defRPr/>
            </a:pPr>
            <a:endParaRPr lang="en-GB" sz="1800" kern="0" dirty="0">
              <a:sym typeface="Arial"/>
            </a:endParaRPr>
          </a:p>
          <a:p>
            <a:pPr eaLnBrk="1" fontAlgn="auto" hangingPunct="1">
              <a:spcBef>
                <a:spcPts val="0"/>
              </a:spcBef>
              <a:spcAft>
                <a:spcPts val="0"/>
              </a:spcAft>
              <a:defRPr/>
            </a:pPr>
            <a:r>
              <a:rPr lang="en-GB" sz="1800" kern="0" dirty="0">
                <a:sym typeface="Arial"/>
              </a:rPr>
              <a:t>:  “…</a:t>
            </a:r>
            <a:r>
              <a:rPr lang="en-GB" sz="1800" i="1" kern="0" dirty="0" err="1">
                <a:sym typeface="Arial"/>
              </a:rPr>
              <a:t>setiap</a:t>
            </a:r>
            <a:r>
              <a:rPr lang="en-GB" sz="1800" i="1" kern="0" dirty="0">
                <a:sym typeface="Arial"/>
              </a:rPr>
              <a:t> </a:t>
            </a:r>
            <a:r>
              <a:rPr lang="en-GB" sz="1800" i="1" kern="0" dirty="0" err="1">
                <a:sym typeface="Arial"/>
              </a:rPr>
              <a:t>bentuk</a:t>
            </a:r>
            <a:r>
              <a:rPr lang="en-GB" sz="1800" i="1" kern="0" dirty="0">
                <a:sym typeface="Arial"/>
              </a:rPr>
              <a:t> </a:t>
            </a:r>
            <a:r>
              <a:rPr lang="en-GB" sz="1800" i="1" kern="0" dirty="0" err="1">
                <a:sym typeface="Arial"/>
              </a:rPr>
              <a:t>usaha</a:t>
            </a:r>
            <a:r>
              <a:rPr lang="en-GB" sz="1800" i="1" kern="0" dirty="0">
                <a:sym typeface="Arial"/>
              </a:rPr>
              <a:t> yang </a:t>
            </a:r>
            <a:r>
              <a:rPr lang="en-GB" sz="1800" i="1" kern="0" dirty="0" err="1">
                <a:sym typeface="Arial"/>
              </a:rPr>
              <a:t>menjalankan</a:t>
            </a:r>
            <a:r>
              <a:rPr lang="en-GB" sz="1800" i="1" kern="0" dirty="0">
                <a:sym typeface="Arial"/>
              </a:rPr>
              <a:t> </a:t>
            </a:r>
            <a:r>
              <a:rPr lang="en-GB" sz="1800" i="1" kern="0" dirty="0" err="1">
                <a:sym typeface="Arial"/>
              </a:rPr>
              <a:t>setiap</a:t>
            </a:r>
            <a:r>
              <a:rPr lang="en-GB" sz="1800" i="1" kern="0" dirty="0">
                <a:sym typeface="Arial"/>
              </a:rPr>
              <a:t> </a:t>
            </a:r>
            <a:r>
              <a:rPr lang="en-GB" sz="1800" i="1" kern="0" dirty="0" err="1">
                <a:sym typeface="Arial"/>
              </a:rPr>
              <a:t>jenis</a:t>
            </a:r>
            <a:r>
              <a:rPr lang="en-GB" sz="1800" i="1" kern="0" dirty="0">
                <a:sym typeface="Arial"/>
              </a:rPr>
              <a:t> </a:t>
            </a:r>
            <a:r>
              <a:rPr lang="en-GB" sz="1800" i="1" kern="0" dirty="0" err="1">
                <a:sym typeface="Arial"/>
              </a:rPr>
              <a:t>usaha</a:t>
            </a:r>
            <a:r>
              <a:rPr lang="en-GB" sz="1800" i="1" kern="0" dirty="0">
                <a:sym typeface="Arial"/>
              </a:rPr>
              <a:t> yang </a:t>
            </a:r>
            <a:r>
              <a:rPr lang="en-GB" sz="1800" i="1" kern="0" dirty="0" err="1">
                <a:sym typeface="Arial"/>
              </a:rPr>
              <a:t>bersifat</a:t>
            </a:r>
            <a:r>
              <a:rPr lang="en-GB" sz="1800" i="1" kern="0" dirty="0">
                <a:sym typeface="Arial"/>
              </a:rPr>
              <a:t> </a:t>
            </a:r>
            <a:r>
              <a:rPr lang="en-GB" sz="1800" i="1" kern="0" dirty="0" err="1">
                <a:sym typeface="Arial"/>
              </a:rPr>
              <a:t>tetap</a:t>
            </a:r>
            <a:r>
              <a:rPr lang="en-GB" sz="1800" i="1" kern="0" dirty="0">
                <a:sym typeface="Arial"/>
              </a:rPr>
              <a:t> dan </a:t>
            </a:r>
            <a:r>
              <a:rPr lang="en-GB" sz="1800" i="1" kern="0" dirty="0" err="1">
                <a:sym typeface="Arial"/>
              </a:rPr>
              <a:t>terus</a:t>
            </a:r>
            <a:r>
              <a:rPr lang="en-GB" sz="1800" i="1" kern="0" dirty="0">
                <a:sym typeface="Arial"/>
              </a:rPr>
              <a:t> </a:t>
            </a:r>
            <a:r>
              <a:rPr lang="en-GB" sz="1800" i="1" kern="0" dirty="0" err="1">
                <a:sym typeface="Arial"/>
              </a:rPr>
              <a:t>menerus</a:t>
            </a:r>
            <a:r>
              <a:rPr lang="en-GB" sz="1800" i="1" kern="0" dirty="0">
                <a:sym typeface="Arial"/>
              </a:rPr>
              <a:t> dan yang </a:t>
            </a:r>
            <a:r>
              <a:rPr lang="en-GB" sz="1800" i="1" kern="0" dirty="0" err="1">
                <a:sym typeface="Arial"/>
              </a:rPr>
              <a:t>didirikan</a:t>
            </a:r>
            <a:r>
              <a:rPr lang="en-GB" sz="1800" i="1" kern="0" dirty="0">
                <a:sym typeface="Arial"/>
              </a:rPr>
              <a:t>, </a:t>
            </a:r>
            <a:r>
              <a:rPr lang="en-GB" sz="1800" i="1" kern="0" dirty="0" err="1">
                <a:sym typeface="Arial"/>
              </a:rPr>
              <a:t>bekerja</a:t>
            </a:r>
            <a:r>
              <a:rPr lang="en-GB" sz="1800" i="1" kern="0" dirty="0">
                <a:sym typeface="Arial"/>
              </a:rPr>
              <a:t> </a:t>
            </a:r>
            <a:r>
              <a:rPr lang="en-GB" sz="1800" i="1" kern="0" dirty="0" err="1">
                <a:sym typeface="Arial"/>
              </a:rPr>
              <a:t>serta</a:t>
            </a:r>
            <a:r>
              <a:rPr lang="en-GB" sz="1800" i="1" kern="0" dirty="0">
                <a:sym typeface="Arial"/>
              </a:rPr>
              <a:t> </a:t>
            </a:r>
            <a:r>
              <a:rPr lang="en-GB" sz="1800" i="1" kern="0" dirty="0" err="1">
                <a:sym typeface="Arial"/>
              </a:rPr>
              <a:t>berkedudukan</a:t>
            </a:r>
            <a:r>
              <a:rPr lang="en-GB" sz="1800" i="1" kern="0" dirty="0">
                <a:sym typeface="Arial"/>
              </a:rPr>
              <a:t> </a:t>
            </a:r>
            <a:r>
              <a:rPr lang="en-GB" sz="1800" i="1" kern="0" dirty="0" err="1">
                <a:sym typeface="Arial"/>
              </a:rPr>
              <a:t>dalam</a:t>
            </a:r>
            <a:r>
              <a:rPr lang="en-GB" sz="1800" i="1" kern="0" dirty="0">
                <a:sym typeface="Arial"/>
              </a:rPr>
              <a:t> </a:t>
            </a:r>
            <a:r>
              <a:rPr lang="en-GB" sz="1800" i="1" kern="0" dirty="0" err="1">
                <a:sym typeface="Arial"/>
              </a:rPr>
              <a:t>wilayah</a:t>
            </a:r>
            <a:r>
              <a:rPr lang="en-GB" sz="1800" i="1" kern="0" dirty="0">
                <a:sym typeface="Arial"/>
              </a:rPr>
              <a:t> Negara </a:t>
            </a:r>
            <a:r>
              <a:rPr lang="en-GB" sz="1800" i="1" kern="0" dirty="0" err="1">
                <a:sym typeface="Arial"/>
              </a:rPr>
              <a:t>Republik</a:t>
            </a:r>
            <a:r>
              <a:rPr lang="en-GB" sz="1800" i="1" kern="0" dirty="0">
                <a:sym typeface="Arial"/>
              </a:rPr>
              <a:t> Indonesia, </a:t>
            </a:r>
            <a:r>
              <a:rPr lang="en-GB" sz="1800" i="1" kern="0" dirty="0" err="1">
                <a:sym typeface="Arial"/>
              </a:rPr>
              <a:t>untuk</a:t>
            </a:r>
            <a:r>
              <a:rPr lang="en-GB" sz="1800" i="1" kern="0" dirty="0">
                <a:sym typeface="Arial"/>
              </a:rPr>
              <a:t> </a:t>
            </a:r>
            <a:r>
              <a:rPr lang="en-GB" sz="1800" i="1" kern="0" dirty="0" err="1">
                <a:sym typeface="Arial"/>
              </a:rPr>
              <a:t>tujuan</a:t>
            </a:r>
            <a:r>
              <a:rPr lang="en-GB" sz="1800" i="1" kern="0" dirty="0">
                <a:sym typeface="Arial"/>
              </a:rPr>
              <a:t> </a:t>
            </a:r>
            <a:r>
              <a:rPr lang="en-GB" sz="1800" b="1" i="1" u="sng" kern="0" dirty="0" err="1">
                <a:sym typeface="Arial"/>
              </a:rPr>
              <a:t>memperoleh</a:t>
            </a:r>
            <a:r>
              <a:rPr lang="en-GB" sz="1800" b="1" i="1" u="sng" kern="0" dirty="0">
                <a:sym typeface="Arial"/>
              </a:rPr>
              <a:t> </a:t>
            </a:r>
            <a:r>
              <a:rPr lang="en-GB" sz="1800" b="1" i="1" u="sng" kern="0" dirty="0" err="1">
                <a:sym typeface="Arial"/>
              </a:rPr>
              <a:t>keuntungan</a:t>
            </a:r>
            <a:r>
              <a:rPr lang="en-GB" sz="1800" b="1" i="1" u="sng" kern="0" dirty="0">
                <a:sym typeface="Arial"/>
              </a:rPr>
              <a:t> dan </a:t>
            </a:r>
            <a:r>
              <a:rPr lang="en-GB" sz="1800" b="1" i="1" u="sng" kern="0" dirty="0" err="1">
                <a:sym typeface="Arial"/>
              </a:rPr>
              <a:t>atau</a:t>
            </a:r>
            <a:r>
              <a:rPr lang="en-GB" sz="1800" b="1" i="1" u="sng" kern="0" dirty="0">
                <a:sym typeface="Arial"/>
              </a:rPr>
              <a:t> </a:t>
            </a:r>
            <a:r>
              <a:rPr lang="en-GB" sz="1800" b="1" i="1" u="sng" kern="0" dirty="0" err="1">
                <a:sym typeface="Arial"/>
              </a:rPr>
              <a:t>laba</a:t>
            </a:r>
            <a:endParaRPr lang="en-GB" sz="1800" b="1" u="sng" kern="0" dirty="0">
              <a:sym typeface="Arial"/>
            </a:endParaRPr>
          </a:p>
          <a:p>
            <a:pPr eaLnBrk="1" fontAlgn="auto" hangingPunct="1">
              <a:spcBef>
                <a:spcPts val="0"/>
              </a:spcBef>
              <a:spcAft>
                <a:spcPts val="0"/>
              </a:spcAft>
              <a:defRPr/>
            </a:pPr>
            <a:endParaRPr lang="en-GB" sz="1800" b="1" u="sng" kern="0" dirty="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BC021-5F4B-4791-A556-993BD5764078}"/>
              </a:ext>
            </a:extLst>
          </p:cNvPr>
          <p:cNvSpPr>
            <a:spLocks noGrp="1"/>
          </p:cNvSpPr>
          <p:nvPr>
            <p:ph type="title"/>
          </p:nvPr>
        </p:nvSpPr>
        <p:spPr>
          <a:xfrm>
            <a:off x="838200" y="365125"/>
            <a:ext cx="10515600" cy="795338"/>
          </a:xfrm>
        </p:spPr>
        <p:txBody>
          <a:bodyPr/>
          <a:lstStyle/>
          <a:p>
            <a:pPr eaLnBrk="1" fontAlgn="auto" hangingPunct="1">
              <a:spcAft>
                <a:spcPts val="0"/>
              </a:spcAft>
              <a:defRPr/>
            </a:pPr>
            <a:r>
              <a:rPr lang="en-GB" sz="4000" b="1" dirty="0" err="1">
                <a:latin typeface="+mj-lt"/>
              </a:rPr>
              <a:t>Pengertian</a:t>
            </a:r>
            <a:r>
              <a:rPr lang="en-GB" sz="4000" b="1" dirty="0">
                <a:latin typeface="+mj-lt"/>
              </a:rPr>
              <a:t> “</a:t>
            </a:r>
            <a:r>
              <a:rPr lang="en-GB" sz="4000" b="1" dirty="0" err="1">
                <a:latin typeface="+mj-lt"/>
              </a:rPr>
              <a:t>Pengusahaan</a:t>
            </a:r>
            <a:r>
              <a:rPr lang="en-GB" sz="4000" b="1" dirty="0">
                <a:latin typeface="+mj-lt"/>
              </a:rPr>
              <a:t>” (2)</a:t>
            </a:r>
          </a:p>
        </p:txBody>
      </p:sp>
      <p:sp>
        <p:nvSpPr>
          <p:cNvPr id="4" name="Rectangle 3">
            <a:extLst>
              <a:ext uri="{FF2B5EF4-FFF2-40B4-BE49-F238E27FC236}">
                <a16:creationId xmlns:a16="http://schemas.microsoft.com/office/drawing/2014/main" id="{8D761E78-4C65-4704-A702-8E1B78CCA90E}"/>
              </a:ext>
            </a:extLst>
          </p:cNvPr>
          <p:cNvSpPr/>
          <p:nvPr/>
        </p:nvSpPr>
        <p:spPr>
          <a:xfrm>
            <a:off x="1045028" y="1409396"/>
            <a:ext cx="10573948" cy="42473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n-GB" sz="1800" kern="0" dirty="0" err="1">
                <a:sym typeface="Arial"/>
              </a:rPr>
              <a:t>Penjelasan</a:t>
            </a:r>
            <a:r>
              <a:rPr lang="en-GB" sz="1800" kern="0" dirty="0">
                <a:sym typeface="Arial"/>
              </a:rPr>
              <a:t> </a:t>
            </a:r>
            <a:r>
              <a:rPr lang="en-GB" sz="1800" kern="0" dirty="0" err="1">
                <a:sym typeface="Arial"/>
              </a:rPr>
              <a:t>Pasal</a:t>
            </a:r>
            <a:r>
              <a:rPr lang="en-GB" sz="1800" kern="0" dirty="0">
                <a:sym typeface="Arial"/>
              </a:rPr>
              <a:t> 8(1)(c) (RUU SDA </a:t>
            </a:r>
            <a:r>
              <a:rPr lang="en-GB" sz="1800" kern="0" dirty="0" err="1">
                <a:sym typeface="Arial"/>
              </a:rPr>
              <a:t>versi</a:t>
            </a:r>
            <a:r>
              <a:rPr lang="en-GB" sz="1800" kern="0" dirty="0">
                <a:sym typeface="Arial"/>
              </a:rPr>
              <a:t> April 2018):</a:t>
            </a:r>
          </a:p>
          <a:p>
            <a:pPr eaLnBrk="1" fontAlgn="auto" hangingPunct="1">
              <a:spcBef>
                <a:spcPts val="0"/>
              </a:spcBef>
              <a:spcAft>
                <a:spcPts val="0"/>
              </a:spcAft>
              <a:defRPr/>
            </a:pPr>
            <a:r>
              <a:rPr lang="en-GB" sz="1800" kern="0" dirty="0">
                <a:sym typeface="Arial"/>
              </a:rPr>
              <a:t> </a:t>
            </a:r>
          </a:p>
          <a:p>
            <a:pPr eaLnBrk="1" fontAlgn="auto" hangingPunct="1">
              <a:spcBef>
                <a:spcPts val="0"/>
              </a:spcBef>
              <a:spcAft>
                <a:spcPts val="0"/>
              </a:spcAft>
              <a:defRPr/>
            </a:pPr>
            <a:r>
              <a:rPr lang="en-GB" sz="1800" i="1" kern="0" dirty="0">
                <a:sym typeface="Arial"/>
              </a:rPr>
              <a:t>Yang </a:t>
            </a:r>
            <a:r>
              <a:rPr lang="en-GB" sz="1800" i="1" kern="0" dirty="0" err="1">
                <a:sym typeface="Arial"/>
              </a:rPr>
              <a:t>dimaksud</a:t>
            </a:r>
            <a:r>
              <a:rPr lang="en-GB" sz="1800" i="1" kern="0" dirty="0">
                <a:sym typeface="Arial"/>
              </a:rPr>
              <a:t> </a:t>
            </a:r>
            <a:r>
              <a:rPr lang="en-GB" sz="1800" i="1" kern="0" dirty="0" err="1">
                <a:sym typeface="Arial"/>
              </a:rPr>
              <a:t>dengan</a:t>
            </a:r>
            <a:r>
              <a:rPr lang="en-GB" sz="1800" i="1" kern="0" dirty="0">
                <a:sym typeface="Arial"/>
              </a:rPr>
              <a:t> “</a:t>
            </a:r>
            <a:r>
              <a:rPr lang="en-GB" sz="1800" i="1" kern="0" dirty="0" err="1">
                <a:sym typeface="Arial"/>
              </a:rPr>
              <a:t>kegiatan</a:t>
            </a:r>
            <a:r>
              <a:rPr lang="en-GB" sz="1800" i="1" kern="0" dirty="0">
                <a:sym typeface="Arial"/>
              </a:rPr>
              <a:t> </a:t>
            </a:r>
            <a:r>
              <a:rPr lang="en-GB" sz="1800" i="1" kern="0" dirty="0" err="1">
                <a:sym typeface="Arial"/>
              </a:rPr>
              <a:t>bukan</a:t>
            </a:r>
            <a:r>
              <a:rPr lang="en-GB" sz="1800" i="1" kern="0" dirty="0">
                <a:sym typeface="Arial"/>
              </a:rPr>
              <a:t> </a:t>
            </a:r>
            <a:r>
              <a:rPr lang="en-GB" sz="1800" i="1" kern="0" dirty="0" err="1">
                <a:sym typeface="Arial"/>
              </a:rPr>
              <a:t>usaha</a:t>
            </a:r>
            <a:r>
              <a:rPr lang="en-GB" sz="1800" i="1" kern="0" dirty="0">
                <a:sym typeface="Arial"/>
              </a:rPr>
              <a:t>” </a:t>
            </a:r>
            <a:r>
              <a:rPr lang="en-GB" sz="1800" i="1" kern="0" dirty="0" err="1">
                <a:sym typeface="Arial"/>
              </a:rPr>
              <a:t>adalah</a:t>
            </a:r>
            <a:r>
              <a:rPr lang="en-GB" sz="1800" i="1" kern="0" dirty="0">
                <a:sym typeface="Arial"/>
              </a:rPr>
              <a:t> </a:t>
            </a:r>
            <a:r>
              <a:rPr lang="en-GB" sz="1800" i="1" kern="0" dirty="0" err="1">
                <a:sym typeface="Arial"/>
              </a:rPr>
              <a:t>kegiatan</a:t>
            </a:r>
            <a:r>
              <a:rPr lang="en-GB" sz="1800" i="1" kern="0" dirty="0">
                <a:sym typeface="Arial"/>
              </a:rPr>
              <a:t> </a:t>
            </a:r>
            <a:r>
              <a:rPr lang="en-GB" sz="1800" i="1" kern="0" dirty="0" err="1">
                <a:sym typeface="Arial"/>
              </a:rPr>
              <a:t>pemanfaatan</a:t>
            </a:r>
            <a:r>
              <a:rPr lang="en-GB" sz="1800" i="1" kern="0" dirty="0">
                <a:sym typeface="Arial"/>
              </a:rPr>
              <a:t> air yang </a:t>
            </a:r>
            <a:r>
              <a:rPr lang="en-GB" sz="1800" i="1" kern="0" dirty="0" err="1">
                <a:sym typeface="Arial"/>
              </a:rPr>
              <a:t>tidak</a:t>
            </a:r>
            <a:r>
              <a:rPr lang="en-GB" sz="1800" i="1" kern="0" dirty="0">
                <a:sym typeface="Arial"/>
              </a:rPr>
              <a:t> </a:t>
            </a:r>
            <a:r>
              <a:rPr lang="en-GB" sz="1800" i="1" kern="0" dirty="0" err="1">
                <a:sym typeface="Arial"/>
              </a:rPr>
              <a:t>bertujuan</a:t>
            </a:r>
            <a:r>
              <a:rPr lang="en-GB" sz="1800" i="1" kern="0" dirty="0">
                <a:sym typeface="Arial"/>
              </a:rPr>
              <a:t> </a:t>
            </a:r>
            <a:r>
              <a:rPr lang="en-GB" sz="1800" i="1" kern="0" dirty="0" err="1">
                <a:sym typeface="Arial"/>
              </a:rPr>
              <a:t>untuk</a:t>
            </a:r>
            <a:r>
              <a:rPr lang="en-GB" sz="1800" i="1" kern="0" dirty="0">
                <a:sym typeface="Arial"/>
              </a:rPr>
              <a:t> </a:t>
            </a:r>
            <a:r>
              <a:rPr lang="en-GB" sz="1800" i="1" kern="0" dirty="0" err="1">
                <a:sym typeface="Arial"/>
              </a:rPr>
              <a:t>memperoleh</a:t>
            </a:r>
            <a:r>
              <a:rPr lang="en-GB" sz="1800" i="1" kern="0" dirty="0">
                <a:sym typeface="Arial"/>
              </a:rPr>
              <a:t> </a:t>
            </a:r>
            <a:r>
              <a:rPr lang="en-GB" sz="1800" i="1" kern="0" dirty="0" err="1">
                <a:sym typeface="Arial"/>
              </a:rPr>
              <a:t>keuntungan</a:t>
            </a:r>
            <a:r>
              <a:rPr lang="en-GB" sz="1800" i="1" kern="0" dirty="0">
                <a:sym typeface="Arial"/>
              </a:rPr>
              <a:t> </a:t>
            </a:r>
            <a:r>
              <a:rPr lang="en-GB" sz="1800" i="1" kern="0" dirty="0" err="1">
                <a:sym typeface="Arial"/>
              </a:rPr>
              <a:t>secara</a:t>
            </a:r>
            <a:r>
              <a:rPr lang="en-GB" sz="1800" i="1" kern="0" dirty="0">
                <a:sym typeface="Arial"/>
              </a:rPr>
              <a:t> </a:t>
            </a:r>
            <a:r>
              <a:rPr lang="en-GB" sz="1800" i="1" kern="0" dirty="0" err="1">
                <a:sym typeface="Arial"/>
              </a:rPr>
              <a:t>materiil</a:t>
            </a:r>
            <a:r>
              <a:rPr lang="en-GB" sz="1800" i="1" kern="0" dirty="0">
                <a:sym typeface="Arial"/>
              </a:rPr>
              <a:t>, </a:t>
            </a:r>
            <a:r>
              <a:rPr lang="en-GB" sz="1800" i="1" kern="0" dirty="0" err="1">
                <a:sym typeface="Arial"/>
              </a:rPr>
              <a:t>seperti</a:t>
            </a:r>
            <a:r>
              <a:rPr lang="en-GB" sz="1800" i="1" kern="0" dirty="0">
                <a:sym typeface="Arial"/>
              </a:rPr>
              <a:t> </a:t>
            </a:r>
            <a:r>
              <a:rPr lang="en-GB" sz="1800" i="1" kern="0" dirty="0" err="1">
                <a:sym typeface="Arial"/>
              </a:rPr>
              <a:t>pemanfaatan</a:t>
            </a:r>
            <a:r>
              <a:rPr lang="en-GB" sz="1800" i="1" kern="0" dirty="0">
                <a:sym typeface="Arial"/>
              </a:rPr>
              <a:t> air </a:t>
            </a:r>
            <a:r>
              <a:rPr lang="en-GB" sz="1800" i="1" kern="0" dirty="0" err="1">
                <a:sym typeface="Arial"/>
              </a:rPr>
              <a:t>untuk</a:t>
            </a:r>
            <a:r>
              <a:rPr lang="en-GB" sz="1800" i="1" kern="0" dirty="0">
                <a:sym typeface="Arial"/>
              </a:rPr>
              <a:t> </a:t>
            </a:r>
            <a:r>
              <a:rPr lang="en-GB" sz="1800" i="1" kern="0" dirty="0" err="1">
                <a:sym typeface="Arial"/>
              </a:rPr>
              <a:t>kegiatan</a:t>
            </a:r>
            <a:r>
              <a:rPr lang="en-GB" sz="1800" i="1" kern="0" dirty="0">
                <a:sym typeface="Arial"/>
              </a:rPr>
              <a:t> </a:t>
            </a:r>
            <a:r>
              <a:rPr lang="en-GB" sz="1800" i="1" kern="0" dirty="0" err="1">
                <a:sym typeface="Arial"/>
              </a:rPr>
              <a:t>keagamaan</a:t>
            </a:r>
            <a:r>
              <a:rPr lang="en-GB" sz="1800" i="1" kern="0" dirty="0">
                <a:sym typeface="Arial"/>
              </a:rPr>
              <a:t>, </a:t>
            </a:r>
            <a:r>
              <a:rPr lang="en-GB" sz="1800" i="1" kern="0" dirty="0" err="1">
                <a:sym typeface="Arial"/>
              </a:rPr>
              <a:t>kebudayaan</a:t>
            </a:r>
            <a:r>
              <a:rPr lang="en-GB" sz="1800" i="1" kern="0" dirty="0">
                <a:sym typeface="Arial"/>
              </a:rPr>
              <a:t>, dan </a:t>
            </a:r>
            <a:r>
              <a:rPr lang="en-GB" sz="1800" i="1" kern="0" dirty="0" err="1">
                <a:sym typeface="Arial"/>
              </a:rPr>
              <a:t>kemasyarakatan</a:t>
            </a:r>
            <a:r>
              <a:rPr lang="en-GB" sz="1800" i="1" kern="0" dirty="0">
                <a:sym typeface="Arial"/>
              </a:rPr>
              <a:t> </a:t>
            </a:r>
            <a:r>
              <a:rPr lang="en-GB" sz="1800" kern="0" dirty="0">
                <a:sym typeface="Arial"/>
              </a:rPr>
              <a:t>(</a:t>
            </a:r>
            <a:r>
              <a:rPr lang="en-GB" sz="1800" kern="0" dirty="0" err="1">
                <a:sym typeface="Arial"/>
              </a:rPr>
              <a:t>Definisi</a:t>
            </a:r>
            <a:r>
              <a:rPr lang="en-GB" sz="1800" kern="0" dirty="0">
                <a:sym typeface="Arial"/>
              </a:rPr>
              <a:t> </a:t>
            </a:r>
            <a:r>
              <a:rPr lang="en-GB" sz="1800" kern="0" dirty="0" err="1">
                <a:sym typeface="Arial"/>
              </a:rPr>
              <a:t>negatif</a:t>
            </a:r>
            <a:r>
              <a:rPr lang="en-GB" sz="1800" kern="0" dirty="0">
                <a:sym typeface="Arial"/>
              </a:rPr>
              <a:t> (</a:t>
            </a:r>
            <a:r>
              <a:rPr lang="en-GB" sz="1800" b="1" kern="0" dirty="0">
                <a:sym typeface="Arial"/>
              </a:rPr>
              <a:t>yang </a:t>
            </a:r>
            <a:r>
              <a:rPr lang="en-GB" sz="1800" b="1" kern="0" dirty="0" err="1">
                <a:sym typeface="Arial"/>
              </a:rPr>
              <a:t>bukan</a:t>
            </a:r>
            <a:r>
              <a:rPr lang="en-GB" sz="1800" kern="0" dirty="0">
                <a:sym typeface="Arial"/>
              </a:rPr>
              <a:t>)</a:t>
            </a:r>
            <a:endParaRPr lang="en-GB" sz="1800" i="1" kern="0" dirty="0">
              <a:sym typeface="Arial"/>
            </a:endParaRPr>
          </a:p>
          <a:p>
            <a:pPr eaLnBrk="1" fontAlgn="auto" hangingPunct="1">
              <a:spcBef>
                <a:spcPts val="0"/>
              </a:spcBef>
              <a:spcAft>
                <a:spcPts val="0"/>
              </a:spcAft>
              <a:defRPr/>
            </a:pPr>
            <a:endParaRPr lang="en-GB" sz="1800" kern="0" dirty="0">
              <a:sym typeface="Arial"/>
            </a:endParaRPr>
          </a:p>
          <a:p>
            <a:pPr eaLnBrk="1" fontAlgn="auto" hangingPunct="1">
              <a:spcBef>
                <a:spcPts val="0"/>
              </a:spcBef>
              <a:spcAft>
                <a:spcPts val="0"/>
              </a:spcAft>
              <a:defRPr/>
            </a:pPr>
            <a:r>
              <a:rPr lang="en-GB" sz="1800" kern="0" dirty="0" err="1">
                <a:sym typeface="Arial"/>
              </a:rPr>
              <a:t>Penjelasan</a:t>
            </a:r>
            <a:r>
              <a:rPr lang="en-GB" sz="1800" kern="0" dirty="0">
                <a:sym typeface="Arial"/>
              </a:rPr>
              <a:t> </a:t>
            </a:r>
            <a:r>
              <a:rPr lang="en-GB" sz="1800" kern="0" dirty="0" err="1">
                <a:sym typeface="Arial"/>
              </a:rPr>
              <a:t>Pasal</a:t>
            </a:r>
            <a:r>
              <a:rPr lang="en-GB" sz="1800" kern="0" dirty="0">
                <a:sym typeface="Arial"/>
              </a:rPr>
              <a:t> 49 (3) e (RUU SDA </a:t>
            </a:r>
            <a:r>
              <a:rPr lang="en-GB" sz="1800" kern="0" dirty="0" err="1">
                <a:sym typeface="Arial"/>
              </a:rPr>
              <a:t>versi</a:t>
            </a:r>
            <a:r>
              <a:rPr lang="en-GB" sz="1800" kern="0" dirty="0">
                <a:sym typeface="Arial"/>
              </a:rPr>
              <a:t> April 2018):</a:t>
            </a:r>
          </a:p>
          <a:p>
            <a:pPr eaLnBrk="1" fontAlgn="auto" hangingPunct="1">
              <a:spcBef>
                <a:spcPts val="0"/>
              </a:spcBef>
              <a:spcAft>
                <a:spcPts val="0"/>
              </a:spcAft>
              <a:defRPr/>
            </a:pPr>
            <a:endParaRPr lang="en-GB" sz="1800" kern="0" dirty="0">
              <a:sym typeface="Arial"/>
            </a:endParaRPr>
          </a:p>
          <a:p>
            <a:pPr eaLnBrk="1" fontAlgn="auto" hangingPunct="1">
              <a:spcBef>
                <a:spcPts val="0"/>
              </a:spcBef>
              <a:spcAft>
                <a:spcPts val="0"/>
              </a:spcAft>
              <a:defRPr/>
            </a:pPr>
            <a:r>
              <a:rPr lang="en-GB" sz="1800" i="1" kern="0" dirty="0" err="1">
                <a:sym typeface="Arial"/>
              </a:rPr>
              <a:t>Kegiatan</a:t>
            </a:r>
            <a:r>
              <a:rPr lang="en-GB" sz="1800" i="1" kern="0" dirty="0">
                <a:sym typeface="Arial"/>
              </a:rPr>
              <a:t> </a:t>
            </a:r>
            <a:r>
              <a:rPr lang="en-GB" sz="1800" i="1" kern="0" dirty="0" err="1">
                <a:sym typeface="Arial"/>
              </a:rPr>
              <a:t>bukan</a:t>
            </a:r>
            <a:r>
              <a:rPr lang="en-GB" sz="1800" i="1" kern="0" dirty="0">
                <a:sym typeface="Arial"/>
              </a:rPr>
              <a:t> </a:t>
            </a:r>
            <a:r>
              <a:rPr lang="en-GB" sz="1800" i="1" kern="0" dirty="0" err="1">
                <a:sym typeface="Arial"/>
              </a:rPr>
              <a:t>usaha</a:t>
            </a:r>
            <a:r>
              <a:rPr lang="en-GB" sz="1800" i="1" kern="0" dirty="0">
                <a:sym typeface="Arial"/>
              </a:rPr>
              <a:t> </a:t>
            </a:r>
            <a:r>
              <a:rPr lang="en-GB" sz="1800" i="1" kern="0" dirty="0" err="1">
                <a:sym typeface="Arial"/>
              </a:rPr>
              <a:t>antara</a:t>
            </a:r>
            <a:r>
              <a:rPr lang="en-GB" sz="1800" i="1" kern="0" dirty="0">
                <a:sym typeface="Arial"/>
              </a:rPr>
              <a:t> lain </a:t>
            </a:r>
            <a:r>
              <a:rPr lang="en-GB" sz="1800" i="1" kern="0" dirty="0" err="1">
                <a:sym typeface="Arial"/>
              </a:rPr>
              <a:t>taman</a:t>
            </a:r>
            <a:r>
              <a:rPr lang="en-GB" sz="1800" i="1" kern="0" dirty="0">
                <a:sym typeface="Arial"/>
              </a:rPr>
              <a:t> </a:t>
            </a:r>
            <a:r>
              <a:rPr lang="en-GB" sz="1800" i="1" kern="0" dirty="0" err="1">
                <a:sym typeface="Arial"/>
              </a:rPr>
              <a:t>kota</a:t>
            </a:r>
            <a:r>
              <a:rPr lang="en-GB" sz="1800" i="1" kern="0" dirty="0">
                <a:sym typeface="Arial"/>
              </a:rPr>
              <a:t> yang </a:t>
            </a:r>
            <a:r>
              <a:rPr lang="en-GB" sz="1800" i="1" kern="0" dirty="0" err="1">
                <a:sym typeface="Arial"/>
              </a:rPr>
              <a:t>tidak</a:t>
            </a:r>
            <a:r>
              <a:rPr lang="en-GB" sz="1800" i="1" kern="0" dirty="0">
                <a:sym typeface="Arial"/>
              </a:rPr>
              <a:t> </a:t>
            </a:r>
            <a:r>
              <a:rPr lang="en-GB" sz="1800" i="1" kern="0" dirty="0" err="1">
                <a:sym typeface="Arial"/>
              </a:rPr>
              <a:t>dipungut</a:t>
            </a:r>
            <a:r>
              <a:rPr lang="en-GB" sz="1800" i="1" kern="0" dirty="0">
                <a:sym typeface="Arial"/>
              </a:rPr>
              <a:t> </a:t>
            </a:r>
            <a:r>
              <a:rPr lang="en-GB" sz="1800" i="1" kern="0" dirty="0" err="1">
                <a:sym typeface="Arial"/>
              </a:rPr>
              <a:t>biaya</a:t>
            </a:r>
            <a:r>
              <a:rPr lang="en-GB" sz="1800" i="1" kern="0" dirty="0">
                <a:sym typeface="Arial"/>
              </a:rPr>
              <a:t>, rumah </a:t>
            </a:r>
            <a:r>
              <a:rPr lang="en-GB" sz="1800" i="1" kern="0" dirty="0" err="1">
                <a:sym typeface="Arial"/>
              </a:rPr>
              <a:t>ibadah</a:t>
            </a:r>
            <a:r>
              <a:rPr lang="en-GB" sz="1800" i="1" kern="0" dirty="0">
                <a:sym typeface="Arial"/>
              </a:rPr>
              <a:t>, dan </a:t>
            </a:r>
            <a:r>
              <a:rPr lang="en-GB" sz="1800" i="1" kern="0" dirty="0" err="1">
                <a:sym typeface="Arial"/>
              </a:rPr>
              <a:t>fasilitas</a:t>
            </a:r>
            <a:r>
              <a:rPr lang="en-GB" sz="1800" i="1" kern="0" dirty="0">
                <a:sym typeface="Arial"/>
              </a:rPr>
              <a:t> </a:t>
            </a:r>
            <a:r>
              <a:rPr lang="en-GB" sz="1800" i="1" kern="0" dirty="0" err="1">
                <a:sym typeface="Arial"/>
              </a:rPr>
              <a:t>umum</a:t>
            </a:r>
            <a:r>
              <a:rPr lang="en-GB" sz="1800" i="1" kern="0" dirty="0">
                <a:sym typeface="Arial"/>
              </a:rPr>
              <a:t> </a:t>
            </a:r>
            <a:r>
              <a:rPr lang="en-GB" sz="1800" i="1" kern="0" dirty="0" err="1">
                <a:sym typeface="Arial"/>
              </a:rPr>
              <a:t>atau</a:t>
            </a:r>
            <a:r>
              <a:rPr lang="en-GB" sz="1800" i="1" kern="0" dirty="0">
                <a:sym typeface="Arial"/>
              </a:rPr>
              <a:t> </a:t>
            </a:r>
            <a:r>
              <a:rPr lang="en-GB" sz="1800" i="1" kern="0" dirty="0" err="1">
                <a:sym typeface="Arial"/>
              </a:rPr>
              <a:t>fasilitas</a:t>
            </a:r>
            <a:r>
              <a:rPr lang="en-GB" sz="1800" i="1" kern="0" dirty="0">
                <a:sym typeface="Arial"/>
              </a:rPr>
              <a:t> </a:t>
            </a:r>
            <a:r>
              <a:rPr lang="en-GB" sz="1800" i="1" kern="0" dirty="0" err="1">
                <a:sym typeface="Arial"/>
              </a:rPr>
              <a:t>sosial</a:t>
            </a:r>
            <a:r>
              <a:rPr lang="en-GB" sz="1800" i="1" kern="0" dirty="0">
                <a:sym typeface="Arial"/>
              </a:rPr>
              <a:t> </a:t>
            </a:r>
            <a:r>
              <a:rPr lang="en-GB" sz="1800" i="1" kern="0" dirty="0" err="1">
                <a:sym typeface="Arial"/>
              </a:rPr>
              <a:t>lainnya</a:t>
            </a:r>
            <a:r>
              <a:rPr lang="en-GB" sz="1800" i="1" kern="0" dirty="0">
                <a:sym typeface="Arial"/>
              </a:rPr>
              <a:t> </a:t>
            </a:r>
            <a:r>
              <a:rPr lang="en-GB" sz="1800" kern="0" dirty="0">
                <a:sym typeface="Arial"/>
              </a:rPr>
              <a:t>(</a:t>
            </a:r>
            <a:r>
              <a:rPr lang="en-GB" sz="1800" b="1" kern="0" dirty="0" err="1">
                <a:sym typeface="Arial"/>
              </a:rPr>
              <a:t>Penafsiran</a:t>
            </a:r>
            <a:r>
              <a:rPr lang="en-GB" sz="1800" b="1" kern="0" dirty="0">
                <a:sym typeface="Arial"/>
              </a:rPr>
              <a:t> </a:t>
            </a:r>
            <a:r>
              <a:rPr lang="en-GB" sz="1800" b="1" kern="0" dirty="0" err="1">
                <a:sym typeface="Arial"/>
              </a:rPr>
              <a:t>lewat</a:t>
            </a:r>
            <a:r>
              <a:rPr lang="en-GB" sz="1800" b="1" kern="0" dirty="0">
                <a:sym typeface="Arial"/>
              </a:rPr>
              <a:t> </a:t>
            </a:r>
            <a:r>
              <a:rPr lang="en-GB" sz="1800" b="1" kern="0" dirty="0" err="1">
                <a:sym typeface="Arial"/>
              </a:rPr>
              <a:t>contoh</a:t>
            </a:r>
            <a:r>
              <a:rPr lang="en-GB" sz="1800" kern="0" dirty="0">
                <a:sym typeface="Arial"/>
              </a:rPr>
              <a:t>)</a:t>
            </a:r>
            <a:r>
              <a:rPr lang="en-GB" sz="1800" i="1" kern="0" dirty="0">
                <a:sym typeface="Arial"/>
              </a:rPr>
              <a:t>.</a:t>
            </a:r>
          </a:p>
          <a:p>
            <a:pPr eaLnBrk="1" fontAlgn="auto" hangingPunct="1">
              <a:spcBef>
                <a:spcPts val="0"/>
              </a:spcBef>
              <a:spcAft>
                <a:spcPts val="0"/>
              </a:spcAft>
              <a:defRPr/>
            </a:pPr>
            <a:endParaRPr lang="en-GB" sz="1800" i="1" kern="0" dirty="0">
              <a:sym typeface="Arial"/>
            </a:endParaRPr>
          </a:p>
          <a:p>
            <a:pPr eaLnBrk="1" fontAlgn="auto" hangingPunct="1">
              <a:spcBef>
                <a:spcPts val="0"/>
              </a:spcBef>
              <a:spcAft>
                <a:spcPts val="0"/>
              </a:spcAft>
              <a:defRPr/>
            </a:pPr>
            <a:r>
              <a:rPr lang="en-GB" sz="1800" i="1" kern="0" dirty="0" err="1">
                <a:sym typeface="Arial"/>
              </a:rPr>
              <a:t>Putusan</a:t>
            </a:r>
            <a:r>
              <a:rPr lang="en-GB" sz="1800" i="1" kern="0" dirty="0">
                <a:sym typeface="Arial"/>
              </a:rPr>
              <a:t> MK 2005:</a:t>
            </a:r>
          </a:p>
          <a:p>
            <a:pPr eaLnBrk="1" fontAlgn="auto" hangingPunct="1">
              <a:spcBef>
                <a:spcPts val="0"/>
              </a:spcBef>
              <a:spcAft>
                <a:spcPts val="0"/>
              </a:spcAft>
              <a:defRPr/>
            </a:pPr>
            <a:r>
              <a:rPr lang="en-GB" sz="1800" i="1" kern="0" dirty="0">
                <a:uFill>
                  <a:solidFill>
                    <a:srgbClr val="C00000"/>
                  </a:solidFill>
                </a:uFill>
                <a:latin typeface="Times New Roman" panose="02020603050405020304" pitchFamily="18" charset="0"/>
                <a:ea typeface="Calibri" panose="020F0502020204030204" pitchFamily="34" charset="0"/>
                <a:sym typeface="Arial"/>
              </a:rPr>
              <a:t>“PDAM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harus</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diposisikan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sebagai</a:t>
            </a:r>
            <a:r>
              <a:rPr lang="en-GB" sz="1800" i="1" kern="0" dirty="0">
                <a:uFill>
                  <a:solidFill>
                    <a:srgbClr val="C00000"/>
                  </a:solidFill>
                </a:uFill>
                <a:latin typeface="Times New Roman" panose="02020603050405020304" pitchFamily="18" charset="0"/>
                <a:ea typeface="Calibri" panose="020F0502020204030204" pitchFamily="34" charset="0"/>
                <a:sym typeface="Arial"/>
              </a:rPr>
              <a:t> unit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operasional</a:t>
            </a:r>
            <a:r>
              <a:rPr lang="en-GB" sz="1800" i="1" kern="0" dirty="0">
                <a:uFill>
                  <a:solidFill>
                    <a:srgbClr val="C00000"/>
                  </a:solidFill>
                </a:uFill>
                <a:latin typeface="Times New Roman" panose="02020603050405020304" pitchFamily="18" charset="0"/>
                <a:ea typeface="Calibri" panose="020F0502020204030204" pitchFamily="34" charset="0"/>
                <a:sym typeface="Arial"/>
              </a:rPr>
              <a:t> negara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dalam</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merealisasikan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kewajiban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negara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sebagaimana</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ditetapkan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dalam</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Pasal</a:t>
            </a:r>
            <a:r>
              <a:rPr lang="en-GB" sz="1800" i="1" kern="0" dirty="0">
                <a:uFill>
                  <a:solidFill>
                    <a:srgbClr val="C00000"/>
                  </a:solidFill>
                </a:uFill>
                <a:latin typeface="Times New Roman" panose="02020603050405020304" pitchFamily="18" charset="0"/>
                <a:ea typeface="Calibri" panose="020F0502020204030204" pitchFamily="34" charset="0"/>
                <a:sym typeface="Arial"/>
              </a:rPr>
              <a:t> 5 UU SDA, dan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bukan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sebagai</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perusahaan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yang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berorientasi</a:t>
            </a:r>
            <a:r>
              <a:rPr lang="en-GB" sz="1800" i="1" kern="0" dirty="0">
                <a:uFill>
                  <a:solidFill>
                    <a:srgbClr val="C00000"/>
                  </a:solidFill>
                </a:uFill>
                <a:latin typeface="Times New Roman" panose="02020603050405020304" pitchFamily="18" charset="0"/>
                <a:ea typeface="Calibri" panose="020F0502020204030204" pitchFamily="34" charset="0"/>
                <a:sym typeface="Arial"/>
              </a:rPr>
              <a:t> pada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keuntungan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secara</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ekonomis</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kern="0" dirty="0">
                <a:uFill>
                  <a:solidFill>
                    <a:srgbClr val="C00000"/>
                  </a:solidFill>
                </a:uFill>
                <a:latin typeface="Times New Roman" panose="02020603050405020304" pitchFamily="18" charset="0"/>
                <a:ea typeface="Calibri" panose="020F0502020204030204" pitchFamily="34" charset="0"/>
                <a:sym typeface="Arial"/>
              </a:rPr>
              <a:t>(</a:t>
            </a:r>
            <a:r>
              <a:rPr lang="en-GB" sz="1800" kern="0" dirty="0" err="1">
                <a:uFill>
                  <a:solidFill>
                    <a:srgbClr val="C00000"/>
                  </a:solidFill>
                </a:uFill>
                <a:latin typeface="Times New Roman" panose="02020603050405020304" pitchFamily="18" charset="0"/>
                <a:ea typeface="Calibri" panose="020F0502020204030204" pitchFamily="34" charset="0"/>
                <a:sym typeface="Arial"/>
              </a:rPr>
              <a:t>Maksudnya</a:t>
            </a:r>
            <a:r>
              <a:rPr lang="en-GB" sz="1800" kern="0" dirty="0">
                <a:uFill>
                  <a:solidFill>
                    <a:srgbClr val="C00000"/>
                  </a:solidFill>
                </a:uFill>
                <a:latin typeface="Times New Roman" panose="02020603050405020304" pitchFamily="18" charset="0"/>
                <a:ea typeface="Calibri" panose="020F0502020204030204" pitchFamily="34" charset="0"/>
                <a:sym typeface="Arial"/>
              </a:rPr>
              <a:t>: Air </a:t>
            </a:r>
            <a:r>
              <a:rPr lang="en-GB" sz="1800" kern="0" dirty="0" err="1">
                <a:uFill>
                  <a:solidFill>
                    <a:srgbClr val="C00000"/>
                  </a:solidFill>
                </a:uFill>
                <a:latin typeface="Times New Roman" panose="02020603050405020304" pitchFamily="18" charset="0"/>
                <a:ea typeface="Calibri" panose="020F0502020204030204" pitchFamily="34" charset="0"/>
                <a:sym typeface="Arial"/>
              </a:rPr>
              <a:t>Minum</a:t>
            </a:r>
            <a:r>
              <a:rPr lang="en-GB" sz="1800" kern="0" dirty="0">
                <a:uFill>
                  <a:solidFill>
                    <a:srgbClr val="C00000"/>
                  </a:solidFill>
                </a:uFill>
                <a:latin typeface="Times New Roman" panose="02020603050405020304" pitchFamily="18" charset="0"/>
                <a:ea typeface="Calibri" panose="020F0502020204030204" pitchFamily="34" charset="0"/>
                <a:sym typeface="Arial"/>
              </a:rPr>
              <a:t> </a:t>
            </a:r>
            <a:r>
              <a:rPr lang="en-GB" sz="1800" kern="0" dirty="0" err="1">
                <a:uFill>
                  <a:solidFill>
                    <a:srgbClr val="C00000"/>
                  </a:solidFill>
                </a:uFill>
                <a:latin typeface="Times New Roman" panose="02020603050405020304" pitchFamily="18" charset="0"/>
                <a:ea typeface="Calibri" panose="020F0502020204030204" pitchFamily="34" charset="0"/>
                <a:sym typeface="Arial"/>
              </a:rPr>
              <a:t>jangan</a:t>
            </a:r>
            <a:r>
              <a:rPr lang="en-GB" sz="1800" kern="0" dirty="0">
                <a:uFill>
                  <a:solidFill>
                    <a:srgbClr val="C00000"/>
                  </a:solidFill>
                </a:uFill>
                <a:latin typeface="Times New Roman" panose="02020603050405020304" pitchFamily="18" charset="0"/>
                <a:ea typeface="Calibri" panose="020F0502020204030204" pitchFamily="34" charset="0"/>
                <a:sym typeface="Arial"/>
              </a:rPr>
              <a:t> </a:t>
            </a:r>
            <a:r>
              <a:rPr lang="en-GB" sz="1800" kern="0" dirty="0" err="1">
                <a:uFill>
                  <a:solidFill>
                    <a:srgbClr val="C00000"/>
                  </a:solidFill>
                </a:uFill>
                <a:latin typeface="Times New Roman" panose="02020603050405020304" pitchFamily="18" charset="0"/>
                <a:ea typeface="Calibri" panose="020F0502020204030204" pitchFamily="34" charset="0"/>
                <a:sym typeface="Arial"/>
              </a:rPr>
              <a:t>berorientasi</a:t>
            </a:r>
            <a:r>
              <a:rPr lang="en-GB" sz="1800" kern="0" dirty="0">
                <a:uFill>
                  <a:solidFill>
                    <a:srgbClr val="C00000"/>
                  </a:solidFill>
                </a:uFill>
                <a:latin typeface="Times New Roman" panose="02020603050405020304" pitchFamily="18" charset="0"/>
                <a:ea typeface="Calibri" panose="020F0502020204030204" pitchFamily="34" charset="0"/>
                <a:sym typeface="Arial"/>
              </a:rPr>
              <a:t> profit)</a:t>
            </a:r>
            <a:endParaRPr lang="en-GB" sz="1800" kern="0" dirty="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a:extLst>
              <a:ext uri="{FF2B5EF4-FFF2-40B4-BE49-F238E27FC236}">
                <a16:creationId xmlns:a16="http://schemas.microsoft.com/office/drawing/2014/main" id="{518C8BD7-34D6-463D-89D7-2D17CC2539BF}"/>
              </a:ext>
            </a:extLst>
          </p:cNvPr>
          <p:cNvSpPr txBox="1">
            <a:spLocks noChangeArrowheads="1"/>
          </p:cNvSpPr>
          <p:nvPr/>
        </p:nvSpPr>
        <p:spPr bwMode="auto">
          <a:xfrm>
            <a:off x="890588" y="1500188"/>
            <a:ext cx="10358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FontTx/>
              <a:buAutoNum type="arabicPeriod"/>
            </a:pPr>
            <a:endParaRPr lang="en-GB" altLang="en-US"/>
          </a:p>
        </p:txBody>
      </p:sp>
      <p:graphicFrame>
        <p:nvGraphicFramePr>
          <p:cNvPr id="4" name="Diagram 3">
            <a:extLst>
              <a:ext uri="{FF2B5EF4-FFF2-40B4-BE49-F238E27FC236}">
                <a16:creationId xmlns:a16="http://schemas.microsoft.com/office/drawing/2014/main" id="{FAD8F93C-A7A1-4BCD-8623-24F777D0601D}"/>
              </a:ext>
            </a:extLst>
          </p:cNvPr>
          <p:cNvGraphicFramePr/>
          <p:nvPr/>
        </p:nvGraphicFramePr>
        <p:xfrm>
          <a:off x="646176" y="487681"/>
          <a:ext cx="11277600" cy="491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6E5EC16-E1EF-4BA6-BBEB-BAB186F46BEA}"/>
              </a:ext>
            </a:extLst>
          </p:cNvPr>
          <p:cNvSpPr>
            <a:spLocks noGrp="1"/>
          </p:cNvSpPr>
          <p:nvPr>
            <p:ph type="title"/>
          </p:nvPr>
        </p:nvSpPr>
        <p:spPr>
          <a:xfrm>
            <a:off x="3230563" y="36513"/>
            <a:ext cx="8669337" cy="755650"/>
          </a:xfrm>
        </p:spPr>
        <p:txBody>
          <a:bodyPr/>
          <a:lstStyle/>
          <a:p>
            <a:pPr eaLnBrk="1" hangingPunct="1"/>
            <a:r>
              <a:rPr lang="en-GB" altLang="en-US" sz="4000" b="1">
                <a:latin typeface="Arial" panose="020B0604020202020204" pitchFamily="34" charset="0"/>
                <a:cs typeface="Arial" panose="020B0604020202020204" pitchFamily="34" charset="0"/>
              </a:rPr>
              <a:t>6 Prinsip Dasar MK</a:t>
            </a:r>
          </a:p>
        </p:txBody>
      </p:sp>
      <p:sp>
        <p:nvSpPr>
          <p:cNvPr id="10243" name="TextBox 2">
            <a:extLst>
              <a:ext uri="{FF2B5EF4-FFF2-40B4-BE49-F238E27FC236}">
                <a16:creationId xmlns:a16="http://schemas.microsoft.com/office/drawing/2014/main" id="{E3398752-2DBD-4D45-BEBA-2B9BAE185A0A}"/>
              </a:ext>
            </a:extLst>
          </p:cNvPr>
          <p:cNvSpPr txBox="1">
            <a:spLocks noChangeArrowheads="1"/>
          </p:cNvSpPr>
          <p:nvPr/>
        </p:nvSpPr>
        <p:spPr bwMode="auto">
          <a:xfrm>
            <a:off x="3230563" y="755650"/>
            <a:ext cx="8766175"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id-ID" altLang="en-US" sz="1400" b="1" i="1">
                <a:solidFill>
                  <a:srgbClr val="000000"/>
                </a:solidFill>
                <a:latin typeface="Arial" panose="020B0604020202020204" pitchFamily="34" charset="0"/>
                <a:cs typeface="Calibri" panose="020F0502020204030204" pitchFamily="34" charset="0"/>
              </a:rPr>
              <a:t>[3.19] </a:t>
            </a:r>
            <a:r>
              <a:rPr lang="id-ID" altLang="en-US" sz="1400" i="1">
                <a:solidFill>
                  <a:srgbClr val="000000"/>
                </a:solidFill>
                <a:latin typeface="Arial" panose="020B0604020202020204" pitchFamily="34" charset="0"/>
                <a:cs typeface="Calibri" panose="020F0502020204030204" pitchFamily="34" charset="0"/>
              </a:rPr>
              <a:t>Menimbang bahwa pembatasan </a:t>
            </a:r>
            <a:r>
              <a:rPr lang="id-ID" altLang="en-US" sz="1400" b="1" i="1">
                <a:solidFill>
                  <a:srgbClr val="000000"/>
                </a:solidFill>
                <a:latin typeface="Arial" panose="020B0604020202020204" pitchFamily="34" charset="0"/>
                <a:cs typeface="Calibri" panose="020F0502020204030204" pitchFamily="34" charset="0"/>
              </a:rPr>
              <a:t>pertama </a:t>
            </a:r>
            <a:r>
              <a:rPr lang="id-ID" altLang="en-US" sz="1400" i="1">
                <a:solidFill>
                  <a:srgbClr val="000000"/>
                </a:solidFill>
                <a:latin typeface="Arial" panose="020B0604020202020204" pitchFamily="34" charset="0"/>
                <a:cs typeface="Calibri" panose="020F0502020204030204" pitchFamily="34" charset="0"/>
              </a:rPr>
              <a:t>adalah setiap pengusahaan atas air tidak boleh mengganggu, mengesampingkan, apalagi meniadakan </a:t>
            </a:r>
            <a:r>
              <a:rPr lang="id-ID" altLang="en-US" sz="1400" b="1" i="1" u="sng">
                <a:solidFill>
                  <a:srgbClr val="000000"/>
                </a:solidFill>
                <a:latin typeface="Arial" panose="020B0604020202020204" pitchFamily="34" charset="0"/>
                <a:cs typeface="Calibri" panose="020F0502020204030204" pitchFamily="34" charset="0"/>
              </a:rPr>
              <a:t>hak rakyat atas air</a:t>
            </a:r>
            <a:r>
              <a:rPr lang="id-ID" altLang="en-US" sz="1400" i="1">
                <a:solidFill>
                  <a:srgbClr val="000000"/>
                </a:solidFill>
                <a:latin typeface="Arial" panose="020B0604020202020204" pitchFamily="34" charset="0"/>
                <a:cs typeface="Calibri" panose="020F0502020204030204" pitchFamily="34" charset="0"/>
              </a:rPr>
              <a:t> karena bumi dan air dan kekayaan alam yang terkandung di dalamnya selain harus dikuasai oleh negara, juga peruntukannya adalah untuk sebesar-besar kemakmuran rakyat;</a:t>
            </a:r>
            <a:endParaRPr lang="en-GB" altLang="en-US" sz="1400">
              <a:solidFill>
                <a:srgbClr val="000000"/>
              </a:solidFill>
              <a:latin typeface="Arial" panose="020B0604020202020204" pitchFamily="34" charset="0"/>
              <a:cs typeface="Calibri" panose="020F0502020204030204" pitchFamily="34" charset="0"/>
            </a:endParaRPr>
          </a:p>
          <a:p>
            <a:pPr algn="just" eaLnBrk="1" hangingPunct="1">
              <a:lnSpc>
                <a:spcPct val="100000"/>
              </a:lnSpc>
              <a:spcBef>
                <a:spcPct val="0"/>
              </a:spcBef>
              <a:buFontTx/>
              <a:buNone/>
            </a:pPr>
            <a:r>
              <a:rPr lang="id-ID" altLang="en-US" sz="1400" b="1" i="1">
                <a:solidFill>
                  <a:srgbClr val="000000"/>
                </a:solidFill>
                <a:latin typeface="Arial" panose="020B0604020202020204" pitchFamily="34" charset="0"/>
                <a:cs typeface="Calibri" panose="020F0502020204030204" pitchFamily="34" charset="0"/>
              </a:rPr>
              <a:t>[3.20] </a:t>
            </a:r>
            <a:r>
              <a:rPr lang="id-ID" altLang="en-US" sz="1400" i="1">
                <a:solidFill>
                  <a:srgbClr val="000000"/>
                </a:solidFill>
                <a:latin typeface="Arial" panose="020B0604020202020204" pitchFamily="34" charset="0"/>
                <a:cs typeface="Calibri" panose="020F0502020204030204" pitchFamily="34" charset="0"/>
              </a:rPr>
              <a:t>Menimbang sebagai pembatasan </a:t>
            </a:r>
            <a:r>
              <a:rPr lang="id-ID" altLang="en-US" sz="1400" b="1" i="1">
                <a:solidFill>
                  <a:srgbClr val="000000"/>
                </a:solidFill>
                <a:latin typeface="Arial" panose="020B0604020202020204" pitchFamily="34" charset="0"/>
                <a:cs typeface="Calibri" panose="020F0502020204030204" pitchFamily="34" charset="0"/>
              </a:rPr>
              <a:t>kedua </a:t>
            </a:r>
            <a:r>
              <a:rPr lang="id-ID" altLang="en-US" sz="1400" i="1">
                <a:solidFill>
                  <a:srgbClr val="000000"/>
                </a:solidFill>
                <a:latin typeface="Arial" panose="020B0604020202020204" pitchFamily="34" charset="0"/>
                <a:cs typeface="Calibri" panose="020F0502020204030204" pitchFamily="34" charset="0"/>
              </a:rPr>
              <a:t>adalah bahwa negara harus memenuhi hak rakyat atas air. Sebagaimana dipertimbangkan di atas, akses terhadap air adalah salah satu hak asasi tersendiri maka Pasal 28I ayat (4) menentukan, “Perlindungan, pemajuan, penegakan, dan pemenuhan hak asasi manusia adalah </a:t>
            </a:r>
            <a:r>
              <a:rPr lang="id-ID" altLang="en-US" sz="1400" b="1" i="1" u="sng">
                <a:solidFill>
                  <a:srgbClr val="000000"/>
                </a:solidFill>
                <a:latin typeface="Arial" panose="020B0604020202020204" pitchFamily="34" charset="0"/>
                <a:cs typeface="Calibri" panose="020F0502020204030204" pitchFamily="34" charset="0"/>
              </a:rPr>
              <a:t>tanggung jawab negara, terutama pemerintah</a:t>
            </a:r>
            <a:r>
              <a:rPr lang="id-ID" altLang="en-US" sz="1400" i="1">
                <a:solidFill>
                  <a:srgbClr val="000000"/>
                </a:solidFill>
                <a:latin typeface="Arial" panose="020B0604020202020204" pitchFamily="34" charset="0"/>
                <a:cs typeface="Calibri" panose="020F0502020204030204" pitchFamily="34" charset="0"/>
              </a:rPr>
              <a:t>.”</a:t>
            </a:r>
            <a:endParaRPr lang="en-GB" altLang="en-US" sz="1400">
              <a:solidFill>
                <a:srgbClr val="000000"/>
              </a:solidFill>
              <a:latin typeface="Arial" panose="020B0604020202020204" pitchFamily="34" charset="0"/>
              <a:cs typeface="Calibri" panose="020F0502020204030204" pitchFamily="34" charset="0"/>
            </a:endParaRPr>
          </a:p>
          <a:p>
            <a:pPr algn="just" eaLnBrk="1" hangingPunct="1">
              <a:lnSpc>
                <a:spcPct val="100000"/>
              </a:lnSpc>
              <a:spcBef>
                <a:spcPct val="0"/>
              </a:spcBef>
              <a:buFontTx/>
              <a:buNone/>
            </a:pPr>
            <a:r>
              <a:rPr lang="id-ID" altLang="en-US" sz="1400" b="1" i="1">
                <a:solidFill>
                  <a:srgbClr val="000000"/>
                </a:solidFill>
                <a:latin typeface="Arial" panose="020B0604020202020204" pitchFamily="34" charset="0"/>
                <a:cs typeface="Calibri" panose="020F0502020204030204" pitchFamily="34" charset="0"/>
              </a:rPr>
              <a:t>[3.21] </a:t>
            </a:r>
            <a:r>
              <a:rPr lang="id-ID" altLang="en-US" sz="1400" i="1">
                <a:solidFill>
                  <a:srgbClr val="000000"/>
                </a:solidFill>
                <a:latin typeface="Arial" panose="020B0604020202020204" pitchFamily="34" charset="0"/>
                <a:cs typeface="Calibri" panose="020F0502020204030204" pitchFamily="34" charset="0"/>
              </a:rPr>
              <a:t>Menimbang bahwa sebagai pembatasan </a:t>
            </a:r>
            <a:r>
              <a:rPr lang="id-ID" altLang="en-US" sz="1400" b="1" i="1">
                <a:solidFill>
                  <a:srgbClr val="000000"/>
                </a:solidFill>
                <a:latin typeface="Arial" panose="020B0604020202020204" pitchFamily="34" charset="0"/>
                <a:cs typeface="Calibri" panose="020F0502020204030204" pitchFamily="34" charset="0"/>
              </a:rPr>
              <a:t>ketiga</a:t>
            </a:r>
            <a:r>
              <a:rPr lang="id-ID" altLang="en-US" sz="1400" i="1">
                <a:solidFill>
                  <a:srgbClr val="000000"/>
                </a:solidFill>
                <a:latin typeface="Arial" panose="020B0604020202020204" pitchFamily="34" charset="0"/>
                <a:cs typeface="Calibri" panose="020F0502020204030204" pitchFamily="34" charset="0"/>
              </a:rPr>
              <a:t>, harus mengingat </a:t>
            </a:r>
            <a:r>
              <a:rPr lang="id-ID" altLang="en-US" sz="1400" b="1" i="1" u="sng">
                <a:solidFill>
                  <a:srgbClr val="000000"/>
                </a:solidFill>
                <a:latin typeface="Arial" panose="020B0604020202020204" pitchFamily="34" charset="0"/>
                <a:cs typeface="Calibri" panose="020F0502020204030204" pitchFamily="34" charset="0"/>
              </a:rPr>
              <a:t>kelestarian lingkungan hidup</a:t>
            </a:r>
            <a:r>
              <a:rPr lang="id-ID" altLang="en-US" sz="1400" i="1">
                <a:solidFill>
                  <a:srgbClr val="000000"/>
                </a:solidFill>
                <a:latin typeface="Arial" panose="020B0604020202020204" pitchFamily="34" charset="0"/>
                <a:cs typeface="Calibri" panose="020F0502020204030204" pitchFamily="34" charset="0"/>
              </a:rPr>
              <a:t>, sebab sebagai salah satu hak asasi manusia, Pasal 28H ayat (1) UUD 1945 menentukan, “Setiap orang berhak hidup sejahtera lahir dan batin, bertempat tinggal, dan mendapatkan lingkungan hidup yang baik dan sehat serta berhak memperoleh pelayanan kesehatan.”</a:t>
            </a:r>
            <a:endParaRPr lang="en-GB" altLang="en-US" sz="1400">
              <a:solidFill>
                <a:srgbClr val="000000"/>
              </a:solidFill>
              <a:latin typeface="Arial" panose="020B0604020202020204" pitchFamily="34" charset="0"/>
              <a:cs typeface="Calibri" panose="020F0502020204030204" pitchFamily="34" charset="0"/>
            </a:endParaRPr>
          </a:p>
          <a:p>
            <a:pPr algn="just" eaLnBrk="1" hangingPunct="1">
              <a:lnSpc>
                <a:spcPct val="100000"/>
              </a:lnSpc>
              <a:spcBef>
                <a:spcPct val="0"/>
              </a:spcBef>
              <a:buFontTx/>
              <a:buNone/>
            </a:pPr>
            <a:r>
              <a:rPr lang="id-ID" altLang="en-US" sz="1400" b="1" i="1">
                <a:solidFill>
                  <a:srgbClr val="000000"/>
                </a:solidFill>
                <a:latin typeface="Arial" panose="020B0604020202020204" pitchFamily="34" charset="0"/>
                <a:cs typeface="Calibri" panose="020F0502020204030204" pitchFamily="34" charset="0"/>
              </a:rPr>
              <a:t>[3.22] </a:t>
            </a:r>
            <a:r>
              <a:rPr lang="id-ID" altLang="en-US" sz="1400" i="1">
                <a:solidFill>
                  <a:srgbClr val="000000"/>
                </a:solidFill>
                <a:latin typeface="Arial" panose="020B0604020202020204" pitchFamily="34" charset="0"/>
                <a:cs typeface="Calibri" panose="020F0502020204030204" pitchFamily="34" charset="0"/>
              </a:rPr>
              <a:t>Menimbang bahwa pembatasan </a:t>
            </a:r>
            <a:r>
              <a:rPr lang="id-ID" altLang="en-US" sz="1400" b="1" i="1">
                <a:solidFill>
                  <a:srgbClr val="000000"/>
                </a:solidFill>
                <a:latin typeface="Arial" panose="020B0604020202020204" pitchFamily="34" charset="0"/>
                <a:cs typeface="Calibri" panose="020F0502020204030204" pitchFamily="34" charset="0"/>
              </a:rPr>
              <a:t>keempat </a:t>
            </a:r>
            <a:r>
              <a:rPr lang="id-ID" altLang="en-US" sz="1400" i="1">
                <a:solidFill>
                  <a:srgbClr val="000000"/>
                </a:solidFill>
                <a:latin typeface="Arial" panose="020B0604020202020204" pitchFamily="34" charset="0"/>
                <a:cs typeface="Calibri" panose="020F0502020204030204" pitchFamily="34" charset="0"/>
              </a:rPr>
              <a:t>adalah bahwa sebagai cabang produksi yang penting dan menguasai hajat hidup orang banyak yang harus dikuasai oleh negara [vide Pasal 33 ayat (2) UUD 1945] dan air yang menurut Pasal 33 ayat (3) UUD 1945 harus dikuasai oleh negara dan dipergunakan untuk sebesar-besar kemakmuran rakyat maka </a:t>
            </a:r>
            <a:r>
              <a:rPr lang="id-ID" altLang="en-US" sz="1400" b="1" i="1" u="sng">
                <a:solidFill>
                  <a:srgbClr val="000000"/>
                </a:solidFill>
                <a:latin typeface="Arial" panose="020B0604020202020204" pitchFamily="34" charset="0"/>
                <a:cs typeface="Calibri" panose="020F0502020204030204" pitchFamily="34" charset="0"/>
              </a:rPr>
              <a:t>pengawasan dan pengendalian oleh negara atas air sifatnya mutlak</a:t>
            </a:r>
            <a:r>
              <a:rPr lang="id-ID" altLang="en-US" sz="1400" i="1">
                <a:solidFill>
                  <a:srgbClr val="000000"/>
                </a:solidFill>
                <a:latin typeface="Arial" panose="020B0604020202020204" pitchFamily="34" charset="0"/>
                <a:cs typeface="Calibri" panose="020F0502020204030204" pitchFamily="34" charset="0"/>
              </a:rPr>
              <a:t>;</a:t>
            </a:r>
            <a:endParaRPr lang="en-GB" altLang="en-US" sz="1400">
              <a:solidFill>
                <a:srgbClr val="000000"/>
              </a:solidFill>
              <a:latin typeface="Arial" panose="020B0604020202020204" pitchFamily="34" charset="0"/>
              <a:cs typeface="Calibri" panose="020F0502020204030204" pitchFamily="34" charset="0"/>
            </a:endParaRPr>
          </a:p>
          <a:p>
            <a:pPr algn="just" eaLnBrk="1" hangingPunct="1">
              <a:lnSpc>
                <a:spcPct val="100000"/>
              </a:lnSpc>
              <a:spcBef>
                <a:spcPct val="0"/>
              </a:spcBef>
              <a:buFontTx/>
              <a:buNone/>
            </a:pPr>
            <a:r>
              <a:rPr lang="id-ID" altLang="en-US" sz="1400" b="1" i="1">
                <a:solidFill>
                  <a:srgbClr val="000000"/>
                </a:solidFill>
                <a:latin typeface="Arial" panose="020B0604020202020204" pitchFamily="34" charset="0"/>
                <a:cs typeface="Calibri" panose="020F0502020204030204" pitchFamily="34" charset="0"/>
              </a:rPr>
              <a:t>[3.23] </a:t>
            </a:r>
            <a:r>
              <a:rPr lang="id-ID" altLang="en-US" sz="1400" i="1">
                <a:solidFill>
                  <a:srgbClr val="000000"/>
                </a:solidFill>
                <a:latin typeface="Arial" panose="020B0604020202020204" pitchFamily="34" charset="0"/>
                <a:cs typeface="Calibri" panose="020F0502020204030204" pitchFamily="34" charset="0"/>
              </a:rPr>
              <a:t>Menimbang bahwa pembatasan </a:t>
            </a:r>
            <a:r>
              <a:rPr lang="id-ID" altLang="en-US" sz="1400" b="1" i="1">
                <a:solidFill>
                  <a:srgbClr val="000000"/>
                </a:solidFill>
                <a:latin typeface="Arial" panose="020B0604020202020204" pitchFamily="34" charset="0"/>
                <a:cs typeface="Calibri" panose="020F0502020204030204" pitchFamily="34" charset="0"/>
              </a:rPr>
              <a:t>kelima </a:t>
            </a:r>
            <a:r>
              <a:rPr lang="id-ID" altLang="en-US" sz="1400" i="1">
                <a:solidFill>
                  <a:srgbClr val="000000"/>
                </a:solidFill>
                <a:latin typeface="Arial" panose="020B0604020202020204" pitchFamily="34" charset="0"/>
                <a:cs typeface="Calibri" panose="020F0502020204030204" pitchFamily="34" charset="0"/>
              </a:rPr>
              <a:t>adalah sebagai kelanjutan hak menguasai oleh negara dan karena air merupakan sesuatu yang sangat menguasai hajat hidup orang banyak maka </a:t>
            </a:r>
            <a:r>
              <a:rPr lang="id-ID" altLang="en-US" sz="1400" b="1" i="1" u="sng">
                <a:solidFill>
                  <a:srgbClr val="000000"/>
                </a:solidFill>
                <a:latin typeface="Arial" panose="020B0604020202020204" pitchFamily="34" charset="0"/>
                <a:cs typeface="Calibri" panose="020F0502020204030204" pitchFamily="34" charset="0"/>
              </a:rPr>
              <a:t>prioritas utama yang diberikan pengusahaan atas air adalah Badan Usaha Milik Negara atau Badan Usaha Milik Daerah</a:t>
            </a:r>
            <a:r>
              <a:rPr lang="id-ID" altLang="en-US" sz="1400" i="1">
                <a:solidFill>
                  <a:srgbClr val="000000"/>
                </a:solidFill>
                <a:latin typeface="Arial" panose="020B0604020202020204" pitchFamily="34" charset="0"/>
                <a:cs typeface="Calibri" panose="020F0502020204030204" pitchFamily="34" charset="0"/>
              </a:rPr>
              <a:t>;</a:t>
            </a:r>
            <a:endParaRPr lang="en-GB" altLang="en-US" sz="1400">
              <a:solidFill>
                <a:srgbClr val="000000"/>
              </a:solidFill>
              <a:latin typeface="Arial" panose="020B0604020202020204" pitchFamily="34" charset="0"/>
              <a:cs typeface="Calibri" panose="020F0502020204030204" pitchFamily="34" charset="0"/>
            </a:endParaRPr>
          </a:p>
          <a:p>
            <a:pPr algn="just" eaLnBrk="1" hangingPunct="1">
              <a:lnSpc>
                <a:spcPct val="100000"/>
              </a:lnSpc>
              <a:spcBef>
                <a:spcPct val="0"/>
              </a:spcBef>
              <a:buFontTx/>
              <a:buNone/>
            </a:pPr>
            <a:r>
              <a:rPr lang="id-ID" altLang="en-US" sz="1400" b="1" i="1">
                <a:solidFill>
                  <a:srgbClr val="000000"/>
                </a:solidFill>
                <a:latin typeface="Arial" panose="020B0604020202020204" pitchFamily="34" charset="0"/>
                <a:cs typeface="Calibri" panose="020F0502020204030204" pitchFamily="34" charset="0"/>
              </a:rPr>
              <a:t>[3.24] </a:t>
            </a:r>
            <a:r>
              <a:rPr lang="id-ID" altLang="en-US" sz="1400" i="1">
                <a:solidFill>
                  <a:srgbClr val="000000"/>
                </a:solidFill>
                <a:latin typeface="Arial" panose="020B0604020202020204" pitchFamily="34" charset="0"/>
                <a:cs typeface="Calibri" panose="020F0502020204030204" pitchFamily="34" charset="0"/>
              </a:rPr>
              <a:t>Menimbang bahwa apabila setelah semua pembatasan tersebut di atas sudah terpenuhi dan ternyata masih ada ketersediaan air, Pemerintah masih dimungkinkan untuk memberikan izin kepada usaha </a:t>
            </a:r>
            <a:r>
              <a:rPr lang="id-ID" altLang="en-US" sz="1400" b="1" i="1" u="sng">
                <a:solidFill>
                  <a:srgbClr val="000000"/>
                </a:solidFill>
                <a:latin typeface="Arial" panose="020B0604020202020204" pitchFamily="34" charset="0"/>
                <a:cs typeface="Calibri" panose="020F0502020204030204" pitchFamily="34" charset="0"/>
              </a:rPr>
              <a:t>swasta</a:t>
            </a:r>
            <a:r>
              <a:rPr lang="id-ID" altLang="en-US" sz="1400" i="1">
                <a:solidFill>
                  <a:srgbClr val="000000"/>
                </a:solidFill>
                <a:latin typeface="Arial" panose="020B0604020202020204" pitchFamily="34" charset="0"/>
                <a:cs typeface="Calibri" panose="020F0502020204030204" pitchFamily="34" charset="0"/>
              </a:rPr>
              <a:t> untuk melakukan pengusahaan atas air </a:t>
            </a:r>
            <a:r>
              <a:rPr lang="id-ID" altLang="en-US" sz="1400" b="1" i="1" u="sng">
                <a:solidFill>
                  <a:srgbClr val="000000"/>
                </a:solidFill>
                <a:latin typeface="Arial" panose="020B0604020202020204" pitchFamily="34" charset="0"/>
                <a:cs typeface="Calibri" panose="020F0502020204030204" pitchFamily="34" charset="0"/>
              </a:rPr>
              <a:t>dengan syarat-syarat tertentu dan ketat</a:t>
            </a:r>
            <a:r>
              <a:rPr lang="id-ID" altLang="en-US" sz="1400" i="1">
                <a:solidFill>
                  <a:srgbClr val="000000"/>
                </a:solidFill>
                <a:latin typeface="Arial" panose="020B0604020202020204" pitchFamily="34" charset="0"/>
                <a:cs typeface="Calibri" panose="020F0502020204030204" pitchFamily="34" charset="0"/>
              </a:rPr>
              <a:t>;”</a:t>
            </a:r>
            <a:endParaRPr lang="en-GB" altLang="en-US" sz="1400">
              <a:solidFill>
                <a:srgbClr val="000000"/>
              </a:solidFill>
              <a:latin typeface="Arial" panose="020B0604020202020204" pitchFamily="34" charset="0"/>
              <a:cs typeface="Calibri" panose="020F0502020204030204" pitchFamily="34" charset="0"/>
            </a:endParaRPr>
          </a:p>
          <a:p>
            <a:pPr eaLnBrk="1" hangingPunct="1">
              <a:lnSpc>
                <a:spcPct val="100000"/>
              </a:lnSpc>
              <a:spcBef>
                <a:spcPct val="0"/>
              </a:spcBef>
              <a:buFontTx/>
              <a:buNone/>
            </a:pPr>
            <a:endParaRPr lang="en-GB" altLang="en-US" sz="1400">
              <a:solidFill>
                <a:srgbClr val="000000"/>
              </a:solidFill>
              <a:latin typeface="Arial" panose="020B0604020202020204" pitchFamily="34" charset="0"/>
            </a:endParaRPr>
          </a:p>
        </p:txBody>
      </p:sp>
      <p:pic>
        <p:nvPicPr>
          <p:cNvPr id="10244" name="Picture 2" descr="C:\Documents and Settings\CyberIndo\Desktop\RUU SDA\GAMBAR TUK PPT\PALU MK.jpg">
            <a:extLst>
              <a:ext uri="{FF2B5EF4-FFF2-40B4-BE49-F238E27FC236}">
                <a16:creationId xmlns:a16="http://schemas.microsoft.com/office/drawing/2014/main" id="{09E90D27-B35C-4137-B2D6-7691C5974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30563" cy="597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30BD-257A-4F27-A7B7-7AD2E5344214}"/>
              </a:ext>
            </a:extLst>
          </p:cNvPr>
          <p:cNvSpPr>
            <a:spLocks noGrp="1"/>
          </p:cNvSpPr>
          <p:nvPr>
            <p:ph type="title"/>
          </p:nvPr>
        </p:nvSpPr>
        <p:spPr>
          <a:xfrm>
            <a:off x="695325" y="169863"/>
            <a:ext cx="10899775" cy="882650"/>
          </a:xfrm>
        </p:spPr>
        <p:txBody>
          <a:bodyPr/>
          <a:lstStyle/>
          <a:p>
            <a:pPr eaLnBrk="1" fontAlgn="auto" hangingPunct="1">
              <a:spcAft>
                <a:spcPts val="0"/>
              </a:spcAft>
              <a:defRPr/>
            </a:pPr>
            <a:r>
              <a:rPr lang="en-GB" sz="4000" b="1" dirty="0" err="1">
                <a:latin typeface="+mj-lt"/>
              </a:rPr>
              <a:t>Pengertian</a:t>
            </a:r>
            <a:r>
              <a:rPr lang="en-GB" sz="4000" b="1" dirty="0">
                <a:latin typeface="+mj-lt"/>
              </a:rPr>
              <a:t> </a:t>
            </a:r>
            <a:r>
              <a:rPr lang="en-GB" sz="4000" b="1" dirty="0" err="1">
                <a:latin typeface="+mj-lt"/>
              </a:rPr>
              <a:t>Syarat</a:t>
            </a:r>
            <a:r>
              <a:rPr lang="en-GB" sz="4000" b="1" dirty="0">
                <a:latin typeface="+mj-lt"/>
              </a:rPr>
              <a:t> </a:t>
            </a:r>
            <a:r>
              <a:rPr lang="en-GB" sz="4000" b="1" dirty="0" err="1">
                <a:latin typeface="+mj-lt"/>
              </a:rPr>
              <a:t>Tertentu</a:t>
            </a:r>
            <a:r>
              <a:rPr lang="en-GB" sz="4000" b="1" dirty="0">
                <a:latin typeface="+mj-lt"/>
              </a:rPr>
              <a:t> dan </a:t>
            </a:r>
            <a:r>
              <a:rPr lang="en-GB" sz="4000" b="1" dirty="0" err="1">
                <a:latin typeface="+mj-lt"/>
              </a:rPr>
              <a:t>Ketat</a:t>
            </a:r>
            <a:endParaRPr lang="en-GB" sz="4000" b="1" dirty="0">
              <a:latin typeface="+mj-lt"/>
            </a:endParaRPr>
          </a:p>
        </p:txBody>
      </p:sp>
      <p:sp>
        <p:nvSpPr>
          <p:cNvPr id="3" name="Rectangle 2">
            <a:extLst>
              <a:ext uri="{FF2B5EF4-FFF2-40B4-BE49-F238E27FC236}">
                <a16:creationId xmlns:a16="http://schemas.microsoft.com/office/drawing/2014/main" id="{29992E3A-89DB-4156-AD75-F9FCD355BA2E}"/>
              </a:ext>
            </a:extLst>
          </p:cNvPr>
          <p:cNvSpPr/>
          <p:nvPr/>
        </p:nvSpPr>
        <p:spPr>
          <a:xfrm>
            <a:off x="707136" y="1072897"/>
            <a:ext cx="10887456" cy="507831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spAutoFit/>
          </a:bodyPr>
          <a:lstStyle/>
          <a:p>
            <a:pPr algn="just" eaLnBrk="1" fontAlgn="auto" hangingPunct="1">
              <a:spcBef>
                <a:spcPts val="0"/>
              </a:spcBef>
              <a:spcAft>
                <a:spcPts val="0"/>
              </a:spcAft>
              <a:defRPr/>
            </a:pPr>
            <a:endParaRPr lang="en-GB"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endParaRPr>
          </a:p>
          <a:p>
            <a:pPr algn="just" eaLnBrk="1" fontAlgn="auto" hangingPunct="1">
              <a:spcBef>
                <a:spcPts val="0"/>
              </a:spcBef>
              <a:spcAft>
                <a:spcPts val="0"/>
              </a:spcAft>
              <a:defRPr/>
            </a:pPr>
            <a:r>
              <a:rPr lang="en-GB"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[3.18] </a:t>
            </a:r>
            <a:r>
              <a:rPr lang="en-GB" sz="1800" i="1" kern="0" dirty="0" err="1">
                <a:sym typeface="Arial"/>
              </a:rPr>
              <a:t>Berdasarkan</a:t>
            </a:r>
            <a:r>
              <a:rPr lang="en-GB" sz="1800" i="1" kern="0" dirty="0">
                <a:sym typeface="Arial"/>
              </a:rPr>
              <a:t> </a:t>
            </a:r>
            <a:r>
              <a:rPr lang="en-GB" sz="1800" i="1" kern="0" dirty="0" err="1">
                <a:sym typeface="Arial"/>
              </a:rPr>
              <a:t>pertimbangan</a:t>
            </a:r>
            <a:r>
              <a:rPr lang="en-GB" sz="1800" i="1" kern="0" dirty="0">
                <a:sym typeface="Arial"/>
              </a:rPr>
              <a:t> </a:t>
            </a:r>
            <a:r>
              <a:rPr lang="en-GB" sz="1800" i="1" kern="0" dirty="0" err="1">
                <a:sym typeface="Arial"/>
              </a:rPr>
              <a:t>tersebut</a:t>
            </a:r>
            <a:r>
              <a:rPr lang="en-GB" sz="1800" i="1" kern="0" dirty="0">
                <a:sym typeface="Arial"/>
              </a:rPr>
              <a:t> </a:t>
            </a:r>
            <a:r>
              <a:rPr lang="en-GB" sz="1800" i="1" kern="0" dirty="0" err="1">
                <a:sym typeface="Arial"/>
              </a:rPr>
              <a:t>maka</a:t>
            </a:r>
            <a:r>
              <a:rPr lang="en-GB" sz="1800" i="1" kern="0" dirty="0">
                <a:sym typeface="Arial"/>
              </a:rPr>
              <a:t> </a:t>
            </a:r>
            <a:r>
              <a:rPr lang="en-GB" sz="1800" i="1" kern="0" dirty="0" err="1">
                <a:sym typeface="Arial"/>
              </a:rPr>
              <a:t>dalam</a:t>
            </a:r>
            <a:r>
              <a:rPr lang="en-GB" sz="1800" i="1" kern="0" dirty="0">
                <a:sym typeface="Arial"/>
              </a:rPr>
              <a:t> </a:t>
            </a:r>
            <a:r>
              <a:rPr lang="en-GB" sz="1800" i="1" kern="0" dirty="0" err="1">
                <a:sym typeface="Arial"/>
              </a:rPr>
              <a:t>pengusahaan</a:t>
            </a:r>
            <a:r>
              <a:rPr lang="en-GB" sz="1800" i="1" kern="0" dirty="0">
                <a:sym typeface="Arial"/>
              </a:rPr>
              <a:t> air </a:t>
            </a:r>
            <a:r>
              <a:rPr lang="en-GB" sz="1800" i="1" kern="0" dirty="0" err="1">
                <a:sym typeface="Arial"/>
              </a:rPr>
              <a:t>harus</a:t>
            </a:r>
            <a:r>
              <a:rPr lang="en-GB" sz="1800" i="1" kern="0" dirty="0">
                <a:sym typeface="Arial"/>
              </a:rPr>
              <a:t> </a:t>
            </a:r>
            <a:r>
              <a:rPr lang="en-GB" sz="1800" i="1" kern="0" dirty="0" err="1">
                <a:sym typeface="Arial"/>
              </a:rPr>
              <a:t>ada</a:t>
            </a:r>
            <a:r>
              <a:rPr lang="en-GB" sz="1800" i="1" kern="0" dirty="0">
                <a:sym typeface="Arial"/>
              </a:rPr>
              <a:t> </a:t>
            </a:r>
            <a:r>
              <a:rPr lang="en-GB" sz="1800" i="1" kern="0" dirty="0" err="1">
                <a:sym typeface="Arial"/>
              </a:rPr>
              <a:t>pembatasan</a:t>
            </a:r>
            <a:r>
              <a:rPr lang="en-GB" sz="1800" i="1" kern="0" dirty="0">
                <a:sym typeface="Arial"/>
              </a:rPr>
              <a:t> </a:t>
            </a:r>
            <a:r>
              <a:rPr lang="en-GB" sz="1800" b="1" i="1" u="sng" kern="0" dirty="0">
                <a:sym typeface="Arial"/>
              </a:rPr>
              <a:t>yang </a:t>
            </a:r>
            <a:r>
              <a:rPr lang="en-GB" sz="1800" b="1" i="1" u="sng" kern="0" dirty="0" err="1">
                <a:sym typeface="Arial"/>
              </a:rPr>
              <a:t>sangat</a:t>
            </a:r>
            <a:r>
              <a:rPr lang="en-GB" sz="1800" b="1" i="1" u="sng" kern="0" dirty="0">
                <a:sym typeface="Arial"/>
              </a:rPr>
              <a:t> </a:t>
            </a:r>
            <a:r>
              <a:rPr lang="en-GB" sz="1800" b="1" i="1" u="sng" kern="0" dirty="0" err="1">
                <a:sym typeface="Arial"/>
              </a:rPr>
              <a:t>ketat</a:t>
            </a:r>
            <a:r>
              <a:rPr lang="en-GB" sz="1800" b="1" i="1" kern="0" dirty="0">
                <a:sym typeface="Arial"/>
              </a:rPr>
              <a:t> </a:t>
            </a:r>
            <a:r>
              <a:rPr lang="en-GB" sz="1800" i="1" kern="0" dirty="0" err="1">
                <a:sym typeface="Arial"/>
              </a:rPr>
              <a:t>sebagai</a:t>
            </a:r>
            <a:r>
              <a:rPr lang="en-GB" sz="1800" i="1" kern="0" dirty="0">
                <a:sym typeface="Arial"/>
              </a:rPr>
              <a:t> </a:t>
            </a:r>
            <a:r>
              <a:rPr lang="en-GB" sz="1800" i="1" kern="0" dirty="0" err="1">
                <a:sym typeface="Arial"/>
              </a:rPr>
              <a:t>upaya</a:t>
            </a:r>
            <a:r>
              <a:rPr lang="en-GB" sz="1800" i="1" kern="0" dirty="0">
                <a:sym typeface="Arial"/>
              </a:rPr>
              <a:t> </a:t>
            </a:r>
            <a:r>
              <a:rPr lang="en-GB" sz="1800" i="1" kern="0" dirty="0" err="1">
                <a:sym typeface="Arial"/>
              </a:rPr>
              <a:t>untuk</a:t>
            </a:r>
            <a:r>
              <a:rPr lang="en-GB" sz="1800" i="1" kern="0" dirty="0">
                <a:sym typeface="Arial"/>
              </a:rPr>
              <a:t> </a:t>
            </a:r>
            <a:r>
              <a:rPr lang="en-GB" sz="1800" i="1" kern="0" dirty="0" err="1">
                <a:sym typeface="Arial"/>
              </a:rPr>
              <a:t>menjaga</a:t>
            </a:r>
            <a:r>
              <a:rPr lang="en-GB" sz="1800" i="1" kern="0" dirty="0">
                <a:sym typeface="Arial"/>
              </a:rPr>
              <a:t> </a:t>
            </a:r>
            <a:r>
              <a:rPr lang="en-GB" sz="1800" i="1" kern="0" dirty="0" err="1">
                <a:sym typeface="Arial"/>
              </a:rPr>
              <a:t>kelestarian</a:t>
            </a:r>
            <a:r>
              <a:rPr lang="en-GB" sz="1800" i="1" kern="0" dirty="0">
                <a:sym typeface="Arial"/>
              </a:rPr>
              <a:t> dan </a:t>
            </a:r>
            <a:r>
              <a:rPr lang="en-GB" sz="1800" i="1" kern="0" dirty="0" err="1">
                <a:sym typeface="Arial"/>
              </a:rPr>
              <a:t>keberlanjutan</a:t>
            </a:r>
            <a:r>
              <a:rPr lang="en-GB" sz="1800" i="1" kern="0" dirty="0">
                <a:sym typeface="Arial"/>
              </a:rPr>
              <a:t> </a:t>
            </a:r>
            <a:r>
              <a:rPr lang="en-GB" sz="1800" i="1" kern="0" dirty="0" err="1">
                <a:sym typeface="Arial"/>
              </a:rPr>
              <a:t>ketersediaan</a:t>
            </a:r>
            <a:r>
              <a:rPr lang="en-GB" sz="1800" i="1" kern="0" dirty="0">
                <a:sym typeface="Arial"/>
              </a:rPr>
              <a:t> air </a:t>
            </a:r>
            <a:r>
              <a:rPr lang="en-GB" sz="1800" i="1" kern="0" dirty="0" err="1">
                <a:sym typeface="Arial"/>
              </a:rPr>
              <a:t>bagi</a:t>
            </a:r>
            <a:r>
              <a:rPr lang="en-GB" sz="1800" i="1" kern="0" dirty="0">
                <a:sym typeface="Arial"/>
              </a:rPr>
              <a:t> </a:t>
            </a:r>
            <a:r>
              <a:rPr lang="en-GB" sz="1800" i="1" kern="0" dirty="0" err="1">
                <a:sym typeface="Arial"/>
              </a:rPr>
              <a:t>kehidupan</a:t>
            </a:r>
            <a:r>
              <a:rPr lang="en-GB" sz="1800" i="1" kern="0" dirty="0">
                <a:sym typeface="Arial"/>
              </a:rPr>
              <a:t> </a:t>
            </a:r>
            <a:r>
              <a:rPr lang="en-GB" sz="1800" i="1" kern="0" dirty="0" err="1">
                <a:sym typeface="Arial"/>
              </a:rPr>
              <a:t>bangsa</a:t>
            </a:r>
            <a:endParaRPr lang="en-GB"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endParaRPr>
          </a:p>
          <a:p>
            <a:pPr algn="just" eaLnBrk="1" fontAlgn="auto" hangingPunct="1">
              <a:spcBef>
                <a:spcPts val="0"/>
              </a:spcBef>
              <a:spcAft>
                <a:spcPts val="0"/>
              </a:spcAft>
              <a:defRPr/>
            </a:pPr>
            <a:endParaRPr lang="en-GB"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endParaRPr>
          </a:p>
          <a:p>
            <a:pPr algn="just" eaLnBrk="1" fontAlgn="auto" hangingPunct="1">
              <a:spcBef>
                <a:spcPts val="0"/>
              </a:spcBef>
              <a:spcAft>
                <a:spcPts val="0"/>
              </a:spcAft>
              <a:defRPr/>
            </a:pPr>
            <a:r>
              <a:rPr lang="id-ID"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[3.19] </a:t>
            </a:r>
            <a:r>
              <a:rPr lang="id-ID"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Menimbang bahwa pembatasan </a:t>
            </a:r>
            <a:r>
              <a:rPr lang="id-ID"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pertama </a:t>
            </a:r>
            <a:r>
              <a:rPr lang="id-ID"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adalah setiap pengusahaan atas air tidak boleh mengganggu, mengesampingkan</a:t>
            </a:r>
            <a:r>
              <a:rPr lang="en-GB"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a:t>
            </a:r>
            <a:endParaRPr lang="en-GB" sz="1800" dirty="0">
              <a:solidFill>
                <a:prstClr val="black"/>
              </a:solidFill>
              <a:latin typeface="Calibri" panose="020F0502020204030204" pitchFamily="34" charset="0"/>
              <a:ea typeface="Calibri" panose="020F0502020204030204" pitchFamily="34" charset="0"/>
              <a:cs typeface="Times New Roman" panose="02020603050405020304" pitchFamily="18" charset="0"/>
              <a:sym typeface="Arial"/>
            </a:endParaRPr>
          </a:p>
          <a:p>
            <a:pPr algn="just" eaLnBrk="1" fontAlgn="auto" hangingPunct="1">
              <a:spcBef>
                <a:spcPts val="0"/>
              </a:spcBef>
              <a:spcAft>
                <a:spcPts val="0"/>
              </a:spcAft>
              <a:defRPr/>
            </a:pPr>
            <a:r>
              <a:rPr lang="id-ID"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[3.20] </a:t>
            </a:r>
            <a:r>
              <a:rPr lang="id-ID"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Menimbang sebagai pembatasan </a:t>
            </a:r>
            <a:r>
              <a:rPr lang="id-ID"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kedua </a:t>
            </a:r>
            <a:r>
              <a:rPr lang="id-ID"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adalah bahwa negara harus memenuhi hak rakyat atas air</a:t>
            </a:r>
            <a:r>
              <a:rPr lang="en-GB"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a:t>
            </a:r>
            <a:endParaRPr lang="en-GB" sz="1800" dirty="0">
              <a:solidFill>
                <a:prstClr val="black"/>
              </a:solidFill>
              <a:latin typeface="Calibri" panose="020F0502020204030204" pitchFamily="34" charset="0"/>
              <a:ea typeface="Calibri" panose="020F0502020204030204" pitchFamily="34" charset="0"/>
              <a:cs typeface="Times New Roman" panose="02020603050405020304" pitchFamily="18" charset="0"/>
              <a:sym typeface="Arial"/>
            </a:endParaRPr>
          </a:p>
          <a:p>
            <a:pPr algn="just" eaLnBrk="1" fontAlgn="auto" hangingPunct="1">
              <a:spcBef>
                <a:spcPts val="0"/>
              </a:spcBef>
              <a:spcAft>
                <a:spcPts val="0"/>
              </a:spcAft>
              <a:defRPr/>
            </a:pPr>
            <a:r>
              <a:rPr lang="id-ID"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[3.21] </a:t>
            </a:r>
            <a:r>
              <a:rPr lang="id-ID"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Menimbang bahwa sebagai pembatasan </a:t>
            </a:r>
            <a:r>
              <a:rPr lang="id-ID"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ketiga</a:t>
            </a:r>
            <a:r>
              <a:rPr lang="id-ID"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 harus mengingat kelestarian lingkungan hidup, </a:t>
            </a:r>
            <a:r>
              <a:rPr lang="en-GB"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a:t>
            </a:r>
            <a:endParaRPr lang="en-GB" sz="1800" dirty="0">
              <a:solidFill>
                <a:prstClr val="black"/>
              </a:solidFill>
              <a:latin typeface="Calibri" panose="020F0502020204030204" pitchFamily="34" charset="0"/>
              <a:ea typeface="Calibri" panose="020F0502020204030204" pitchFamily="34" charset="0"/>
              <a:cs typeface="Times New Roman" panose="02020603050405020304" pitchFamily="18" charset="0"/>
              <a:sym typeface="Arial"/>
            </a:endParaRPr>
          </a:p>
          <a:p>
            <a:pPr algn="just" eaLnBrk="1" fontAlgn="auto" hangingPunct="1">
              <a:spcBef>
                <a:spcPts val="0"/>
              </a:spcBef>
              <a:spcAft>
                <a:spcPts val="0"/>
              </a:spcAft>
              <a:defRPr/>
            </a:pPr>
            <a:r>
              <a:rPr lang="id-ID"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[3.22] </a:t>
            </a:r>
            <a:r>
              <a:rPr lang="id-ID"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Menimbang bahwa pembatasan </a:t>
            </a:r>
            <a:r>
              <a:rPr lang="id-ID"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keempat </a:t>
            </a:r>
            <a:r>
              <a:rPr lang="en-GB"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a:t>
            </a:r>
            <a:r>
              <a:rPr lang="id-ID"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 air yang menurut Pasal 33 ayat (3) UUD 1945 harus dikuasai oleh negara dan dipergunakan untuk sebesar-besar kemakmuran rakyat maka pengawasan dan pengendalian oleh negara atas air sifatnya mutlak;</a:t>
            </a:r>
            <a:endParaRPr lang="en-GB" sz="1800" dirty="0">
              <a:solidFill>
                <a:prstClr val="black"/>
              </a:solidFill>
              <a:latin typeface="Calibri" panose="020F0502020204030204" pitchFamily="34" charset="0"/>
              <a:ea typeface="Calibri" panose="020F0502020204030204" pitchFamily="34" charset="0"/>
              <a:cs typeface="Times New Roman" panose="02020603050405020304" pitchFamily="18" charset="0"/>
              <a:sym typeface="Arial"/>
            </a:endParaRPr>
          </a:p>
          <a:p>
            <a:pPr algn="just" eaLnBrk="1" fontAlgn="auto" hangingPunct="1">
              <a:spcBef>
                <a:spcPts val="0"/>
              </a:spcBef>
              <a:spcAft>
                <a:spcPts val="0"/>
              </a:spcAft>
              <a:defRPr/>
            </a:pPr>
            <a:r>
              <a:rPr lang="id-ID"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[3.23] </a:t>
            </a:r>
            <a:r>
              <a:rPr lang="id-ID"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Menimbang bahwa pembatasan </a:t>
            </a:r>
            <a:r>
              <a:rPr lang="id-ID"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kelima </a:t>
            </a:r>
            <a:r>
              <a:rPr lang="en-GB"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a:t>
            </a:r>
            <a:r>
              <a:rPr lang="id-ID"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 maka prioritas utama yang diberikan pengusahaan atas air adalah Badan Usaha Milik Negara atau Badan Usaha Milik Daerah;</a:t>
            </a:r>
            <a:endParaRPr lang="en-GB" sz="1800" dirty="0">
              <a:solidFill>
                <a:prstClr val="black"/>
              </a:solidFill>
              <a:latin typeface="Calibri" panose="020F0502020204030204" pitchFamily="34" charset="0"/>
              <a:ea typeface="Calibri" panose="020F0502020204030204" pitchFamily="34" charset="0"/>
              <a:cs typeface="Times New Roman" panose="02020603050405020304" pitchFamily="18" charset="0"/>
              <a:sym typeface="Arial"/>
            </a:endParaRPr>
          </a:p>
          <a:p>
            <a:pPr algn="just" eaLnBrk="1" fontAlgn="auto" hangingPunct="1">
              <a:spcBef>
                <a:spcPts val="0"/>
              </a:spcBef>
              <a:spcAft>
                <a:spcPts val="0"/>
              </a:spcAft>
              <a:defRPr/>
            </a:pPr>
            <a:r>
              <a:rPr lang="id-ID" sz="1800" b="1"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[3.24] </a:t>
            </a:r>
            <a:r>
              <a:rPr lang="id-ID"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Menimbang bahwa apabila setelah semua pembatasan tersebut di atas sudah terpenuhi dan ternyata masih ada ketersediaan air, Pemerintah masih dimungkinkan untuk memberikan izin kepada usaha </a:t>
            </a:r>
            <a:r>
              <a:rPr lang="id-ID" sz="1800" b="1" i="1" u="sng"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swasta</a:t>
            </a:r>
            <a:r>
              <a:rPr lang="id-ID"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 untuk melakukan pengusahaan atas air </a:t>
            </a:r>
            <a:r>
              <a:rPr lang="id-ID" sz="1800" b="1" i="1" u="sng"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dengan syarat-syarat tertentu dan ketat</a:t>
            </a:r>
            <a:r>
              <a:rPr lang="id-ID" sz="1800" i="1"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rPr>
              <a:t>;”</a:t>
            </a:r>
            <a:endParaRPr lang="en-GB" sz="1800" dirty="0">
              <a:solidFill>
                <a:prstClr val="black"/>
              </a:solidFill>
              <a:latin typeface="Calibri" panose="020F0502020204030204" pitchFamily="34" charset="0"/>
              <a:ea typeface="Calibri" panose="020F0502020204030204" pitchFamily="34" charset="0"/>
              <a:cs typeface="Times New Roman" panose="02020603050405020304" pitchFamily="18" charset="0"/>
              <a:sym typeface="Arial"/>
            </a:endParaRPr>
          </a:p>
          <a:p>
            <a:pPr eaLnBrk="1" fontAlgn="auto" hangingPunct="1">
              <a:spcBef>
                <a:spcPts val="0"/>
              </a:spcBef>
              <a:spcAft>
                <a:spcPts val="0"/>
              </a:spcAft>
              <a:defRPr/>
            </a:pPr>
            <a:endParaRPr lang="en-GB" sz="1800" dirty="0">
              <a:solidFill>
                <a:prstClr val="black"/>
              </a:solidFill>
              <a:latin typeface="Calibri" panose="020F0502020204030204"/>
              <a:sym typeface="Arial"/>
            </a:endParaRPr>
          </a:p>
        </p:txBody>
      </p:sp>
      <p:cxnSp>
        <p:nvCxnSpPr>
          <p:cNvPr id="5" name="Straight Arrow Connector 4">
            <a:extLst>
              <a:ext uri="{FF2B5EF4-FFF2-40B4-BE49-F238E27FC236}">
                <a16:creationId xmlns:a16="http://schemas.microsoft.com/office/drawing/2014/main" id="{9540DC58-D229-4D4F-9E2F-5502C8EC96E1}"/>
              </a:ext>
            </a:extLst>
          </p:cNvPr>
          <p:cNvCxnSpPr/>
          <p:nvPr/>
        </p:nvCxnSpPr>
        <p:spPr>
          <a:xfrm>
            <a:off x="1436688" y="1924050"/>
            <a:ext cx="4084637" cy="36925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A295-40C8-43FF-8F50-F872D0CE16C0}"/>
              </a:ext>
            </a:extLst>
          </p:cNvPr>
          <p:cNvSpPr>
            <a:spLocks noGrp="1"/>
          </p:cNvSpPr>
          <p:nvPr>
            <p:ph type="title"/>
          </p:nvPr>
        </p:nvSpPr>
        <p:spPr>
          <a:xfrm>
            <a:off x="838200" y="365125"/>
            <a:ext cx="10515600" cy="896938"/>
          </a:xfrm>
        </p:spPr>
        <p:txBody>
          <a:bodyPr/>
          <a:lstStyle/>
          <a:p>
            <a:pPr algn="just" eaLnBrk="1" fontAlgn="auto" hangingPunct="1">
              <a:spcAft>
                <a:spcPts val="0"/>
              </a:spcAft>
              <a:defRPr/>
            </a:pPr>
            <a:r>
              <a:rPr lang="en-GB" sz="4000" dirty="0" err="1">
                <a:latin typeface="+mj-lt"/>
              </a:rPr>
              <a:t>Permasalahan</a:t>
            </a:r>
            <a:r>
              <a:rPr lang="en-GB" sz="4000" dirty="0">
                <a:latin typeface="+mj-lt"/>
              </a:rPr>
              <a:t>: </a:t>
            </a:r>
            <a:r>
              <a:rPr lang="en-GB" sz="4000" dirty="0" err="1">
                <a:latin typeface="+mj-lt"/>
              </a:rPr>
              <a:t>Dua</a:t>
            </a:r>
            <a:r>
              <a:rPr lang="en-GB" sz="4000" dirty="0">
                <a:latin typeface="+mj-lt"/>
              </a:rPr>
              <a:t> </a:t>
            </a:r>
            <a:r>
              <a:rPr lang="en-GB" sz="4000" dirty="0" err="1">
                <a:latin typeface="+mj-lt"/>
              </a:rPr>
              <a:t>Konstruksi</a:t>
            </a:r>
            <a:r>
              <a:rPr lang="en-GB" sz="4000" dirty="0">
                <a:latin typeface="+mj-lt"/>
              </a:rPr>
              <a:t> </a:t>
            </a:r>
            <a:r>
              <a:rPr lang="en-GB" sz="4000" dirty="0" err="1">
                <a:latin typeface="+mj-lt"/>
              </a:rPr>
              <a:t>Penafsiran</a:t>
            </a:r>
            <a:endParaRPr lang="en-GB" sz="4000" dirty="0">
              <a:latin typeface="+mj-lt"/>
            </a:endParaRPr>
          </a:p>
        </p:txBody>
      </p:sp>
      <p:sp>
        <p:nvSpPr>
          <p:cNvPr id="3" name="TextBox 2">
            <a:extLst>
              <a:ext uri="{FF2B5EF4-FFF2-40B4-BE49-F238E27FC236}">
                <a16:creationId xmlns:a16="http://schemas.microsoft.com/office/drawing/2014/main" id="{4B3C86E3-1418-41B8-9508-F1B40D8D382D}"/>
              </a:ext>
            </a:extLst>
          </p:cNvPr>
          <p:cNvSpPr txBox="1"/>
          <p:nvPr/>
        </p:nvSpPr>
        <p:spPr>
          <a:xfrm>
            <a:off x="812800" y="1867118"/>
            <a:ext cx="10515599" cy="34778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a:spAutoFit/>
          </a:bodyPr>
          <a:lstStyle/>
          <a:p>
            <a:pPr algn="just" eaLnBrk="1" fontAlgn="auto" hangingPunct="1">
              <a:spcBef>
                <a:spcPts val="0"/>
              </a:spcBef>
              <a:spcAft>
                <a:spcPts val="0"/>
              </a:spcAft>
              <a:defRPr/>
            </a:pPr>
            <a:r>
              <a:rPr lang="en-GB" sz="2200" kern="0" dirty="0" err="1">
                <a:latin typeface="+mj-lt"/>
                <a:cs typeface="Calibri" panose="020F0502020204030204" pitchFamily="34" charset="0"/>
                <a:sym typeface="Arial"/>
              </a:rPr>
              <a:t>Konstruksi</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pertama</a:t>
            </a:r>
            <a:r>
              <a:rPr lang="en-GB" sz="2200" kern="0" dirty="0">
                <a:latin typeface="+mj-lt"/>
                <a:cs typeface="Calibri" panose="020F0502020204030204" pitchFamily="34" charset="0"/>
                <a:sym typeface="Arial"/>
              </a:rPr>
              <a:t>: </a:t>
            </a:r>
          </a:p>
          <a:p>
            <a:pPr algn="just" eaLnBrk="1" fontAlgn="auto" hangingPunct="1">
              <a:spcBef>
                <a:spcPts val="0"/>
              </a:spcBef>
              <a:spcAft>
                <a:spcPts val="0"/>
              </a:spcAft>
              <a:defRPr/>
            </a:pPr>
            <a:endParaRPr lang="en-GB" sz="2200" kern="0" dirty="0">
              <a:latin typeface="+mj-lt"/>
              <a:cs typeface="Calibri" panose="020F0502020204030204" pitchFamily="34" charset="0"/>
              <a:sym typeface="Arial"/>
            </a:endParaRPr>
          </a:p>
          <a:p>
            <a:pPr algn="just" eaLnBrk="1" fontAlgn="auto" hangingPunct="1">
              <a:spcBef>
                <a:spcPts val="0"/>
              </a:spcBef>
              <a:spcAft>
                <a:spcPts val="0"/>
              </a:spcAft>
              <a:defRPr/>
            </a:pPr>
            <a:r>
              <a:rPr lang="en-GB" sz="2200" kern="0" dirty="0" err="1">
                <a:latin typeface="+mj-lt"/>
                <a:cs typeface="Calibri" panose="020F0502020204030204" pitchFamily="34" charset="0"/>
                <a:sym typeface="Arial"/>
              </a:rPr>
              <a:t>Syarat</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Tertentu</a:t>
            </a:r>
            <a:r>
              <a:rPr lang="en-GB" sz="2200" kern="0" dirty="0">
                <a:latin typeface="+mj-lt"/>
                <a:cs typeface="Calibri" panose="020F0502020204030204" pitchFamily="34" charset="0"/>
                <a:sym typeface="Arial"/>
              </a:rPr>
              <a:t> dan </a:t>
            </a:r>
            <a:r>
              <a:rPr lang="en-GB" sz="2200" kern="0" dirty="0" err="1">
                <a:latin typeface="+mj-lt"/>
                <a:cs typeface="Calibri" panose="020F0502020204030204" pitchFamily="34" charset="0"/>
                <a:sym typeface="Arial"/>
              </a:rPr>
              <a:t>Ketat</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harus</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melihat</a:t>
            </a:r>
            <a:r>
              <a:rPr lang="en-GB" sz="2200" kern="0" dirty="0">
                <a:latin typeface="+mj-lt"/>
                <a:cs typeface="Calibri" panose="020F0502020204030204" pitchFamily="34" charset="0"/>
                <a:sym typeface="Arial"/>
              </a:rPr>
              <a:t> paragraph 3.18 yang </a:t>
            </a:r>
            <a:r>
              <a:rPr lang="en-GB" sz="2200" kern="0" dirty="0" err="1">
                <a:latin typeface="+mj-lt"/>
                <a:cs typeface="Calibri" panose="020F0502020204030204" pitchFamily="34" charset="0"/>
                <a:sym typeface="Arial"/>
              </a:rPr>
              <a:t>mengawali</a:t>
            </a:r>
            <a:r>
              <a:rPr lang="en-GB" sz="2200" kern="0" dirty="0">
                <a:latin typeface="+mj-lt"/>
                <a:cs typeface="Calibri" panose="020F0502020204030204" pitchFamily="34" charset="0"/>
                <a:sym typeface="Arial"/>
              </a:rPr>
              <a:t> 6 </a:t>
            </a:r>
            <a:r>
              <a:rPr lang="en-GB" sz="2200" kern="0" dirty="0" err="1">
                <a:latin typeface="+mj-lt"/>
                <a:cs typeface="Calibri" panose="020F0502020204030204" pitchFamily="34" charset="0"/>
                <a:sym typeface="Arial"/>
              </a:rPr>
              <a:t>prinsip</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dasar</a:t>
            </a:r>
            <a:r>
              <a:rPr lang="en-GB" sz="2200" kern="0" dirty="0">
                <a:latin typeface="+mj-lt"/>
                <a:cs typeface="Calibri" panose="020F0502020204030204" pitchFamily="34" charset="0"/>
                <a:sym typeface="Arial"/>
              </a:rPr>
              <a:t> dan </a:t>
            </a:r>
            <a:r>
              <a:rPr lang="en-GB" sz="2200" kern="0" dirty="0" err="1">
                <a:latin typeface="+mj-lt"/>
                <a:cs typeface="Calibri" panose="020F0502020204030204" pitchFamily="34" charset="0"/>
                <a:sym typeface="Arial"/>
              </a:rPr>
              <a:t>menyebut</a:t>
            </a:r>
            <a:r>
              <a:rPr lang="en-GB" sz="2200" kern="0" dirty="0">
                <a:latin typeface="+mj-lt"/>
                <a:cs typeface="Calibri" panose="020F0502020204030204" pitchFamily="34" charset="0"/>
                <a:sym typeface="Arial"/>
              </a:rPr>
              <a:t> kata-kata </a:t>
            </a:r>
            <a:r>
              <a:rPr lang="en-GB" sz="2200" u="sng" kern="0" dirty="0" err="1">
                <a:latin typeface="+mj-lt"/>
                <a:cs typeface="Calibri" panose="020F0502020204030204" pitchFamily="34" charset="0"/>
                <a:sym typeface="Arial"/>
              </a:rPr>
              <a:t>harus</a:t>
            </a:r>
            <a:r>
              <a:rPr lang="en-GB" sz="2200" u="sng" kern="0" dirty="0">
                <a:latin typeface="+mj-lt"/>
                <a:cs typeface="Calibri" panose="020F0502020204030204" pitchFamily="34" charset="0"/>
                <a:sym typeface="Arial"/>
              </a:rPr>
              <a:t> </a:t>
            </a:r>
            <a:r>
              <a:rPr lang="en-GB" sz="2200" u="sng" kern="0" dirty="0" err="1">
                <a:latin typeface="+mj-lt"/>
                <a:cs typeface="Calibri" panose="020F0502020204030204" pitchFamily="34" charset="0"/>
                <a:sym typeface="Arial"/>
              </a:rPr>
              <a:t>ada</a:t>
            </a:r>
            <a:r>
              <a:rPr lang="en-GB" sz="2200" u="sng" kern="0" dirty="0">
                <a:latin typeface="+mj-lt"/>
                <a:cs typeface="Calibri" panose="020F0502020204030204" pitchFamily="34" charset="0"/>
                <a:sym typeface="Arial"/>
              </a:rPr>
              <a:t> </a:t>
            </a:r>
            <a:r>
              <a:rPr lang="en-GB" sz="2200" u="sng" kern="0" dirty="0" err="1">
                <a:latin typeface="+mj-lt"/>
                <a:cs typeface="Calibri" panose="020F0502020204030204" pitchFamily="34" charset="0"/>
                <a:sym typeface="Arial"/>
              </a:rPr>
              <a:t>pembatasan</a:t>
            </a:r>
            <a:r>
              <a:rPr lang="en-GB" sz="2200" u="sng" kern="0" dirty="0">
                <a:latin typeface="+mj-lt"/>
                <a:cs typeface="Calibri" panose="020F0502020204030204" pitchFamily="34" charset="0"/>
                <a:sym typeface="Arial"/>
              </a:rPr>
              <a:t> yang </a:t>
            </a:r>
            <a:r>
              <a:rPr lang="en-GB" sz="2200" u="sng" kern="0" dirty="0" err="1">
                <a:latin typeface="+mj-lt"/>
                <a:cs typeface="Calibri" panose="020F0502020204030204" pitchFamily="34" charset="0"/>
                <a:sym typeface="Arial"/>
              </a:rPr>
              <a:t>sangat</a:t>
            </a:r>
            <a:r>
              <a:rPr lang="en-GB" sz="2200" u="sng" kern="0" dirty="0">
                <a:latin typeface="+mj-lt"/>
                <a:cs typeface="Calibri" panose="020F0502020204030204" pitchFamily="34" charset="0"/>
                <a:sym typeface="Arial"/>
              </a:rPr>
              <a:t> </a:t>
            </a:r>
            <a:r>
              <a:rPr lang="en-GB" sz="2200" u="sng" kern="0" dirty="0" err="1">
                <a:latin typeface="+mj-lt"/>
                <a:cs typeface="Calibri" panose="020F0502020204030204" pitchFamily="34" charset="0"/>
                <a:sym typeface="Arial"/>
              </a:rPr>
              <a:t>ketat</a:t>
            </a:r>
            <a:r>
              <a:rPr lang="en-GB" sz="2200" u="sng" kern="0" dirty="0">
                <a:latin typeface="+mj-lt"/>
                <a:cs typeface="Calibri" panose="020F0502020204030204" pitchFamily="34" charset="0"/>
                <a:sym typeface="Arial"/>
              </a:rPr>
              <a:t>.</a:t>
            </a:r>
          </a:p>
          <a:p>
            <a:pPr algn="just" eaLnBrk="1" fontAlgn="auto" hangingPunct="1">
              <a:spcBef>
                <a:spcPts val="0"/>
              </a:spcBef>
              <a:spcAft>
                <a:spcPts val="0"/>
              </a:spcAft>
              <a:defRPr/>
            </a:pPr>
            <a:endParaRPr lang="en-GB" sz="2200" kern="0" dirty="0">
              <a:latin typeface="+mj-lt"/>
              <a:cs typeface="Calibri" panose="020F0502020204030204" pitchFamily="34" charset="0"/>
              <a:sym typeface="Arial"/>
            </a:endParaRPr>
          </a:p>
          <a:p>
            <a:pPr algn="just" eaLnBrk="1" fontAlgn="auto" hangingPunct="1">
              <a:spcBef>
                <a:spcPts val="0"/>
              </a:spcBef>
              <a:spcAft>
                <a:spcPts val="0"/>
              </a:spcAft>
              <a:defRPr/>
            </a:pPr>
            <a:r>
              <a:rPr lang="en-GB" sz="2200" kern="0" dirty="0" err="1">
                <a:latin typeface="+mj-lt"/>
                <a:cs typeface="Calibri" panose="020F0502020204030204" pitchFamily="34" charset="0"/>
                <a:sym typeface="Arial"/>
              </a:rPr>
              <a:t>Konstruksi</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kedua</a:t>
            </a:r>
            <a:r>
              <a:rPr lang="en-GB" sz="2200" kern="0" dirty="0">
                <a:latin typeface="+mj-lt"/>
                <a:cs typeface="Calibri" panose="020F0502020204030204" pitchFamily="34" charset="0"/>
                <a:sym typeface="Arial"/>
              </a:rPr>
              <a:t>:</a:t>
            </a:r>
          </a:p>
          <a:p>
            <a:pPr algn="just" eaLnBrk="1" fontAlgn="auto" hangingPunct="1">
              <a:spcBef>
                <a:spcPts val="0"/>
              </a:spcBef>
              <a:spcAft>
                <a:spcPts val="0"/>
              </a:spcAft>
              <a:defRPr/>
            </a:pPr>
            <a:endParaRPr lang="en-GB" sz="2200" u="sng" kern="0" dirty="0">
              <a:latin typeface="+mj-lt"/>
              <a:cs typeface="Calibri" panose="020F0502020204030204" pitchFamily="34" charset="0"/>
              <a:sym typeface="Arial"/>
            </a:endParaRPr>
          </a:p>
          <a:p>
            <a:pPr algn="just" eaLnBrk="1" fontAlgn="auto" hangingPunct="1">
              <a:spcBef>
                <a:spcPts val="0"/>
              </a:spcBef>
              <a:spcAft>
                <a:spcPts val="0"/>
              </a:spcAft>
              <a:defRPr/>
            </a:pPr>
            <a:r>
              <a:rPr lang="en-GB" sz="2200" u="sng" kern="0" dirty="0" err="1">
                <a:latin typeface="+mj-lt"/>
                <a:cs typeface="Calibri" panose="020F0502020204030204" pitchFamily="34" charset="0"/>
                <a:sym typeface="Arial"/>
              </a:rPr>
              <a:t>Syarat</a:t>
            </a:r>
            <a:r>
              <a:rPr lang="en-GB" sz="2200" u="sng" kern="0" dirty="0">
                <a:latin typeface="+mj-lt"/>
                <a:cs typeface="Calibri" panose="020F0502020204030204" pitchFamily="34" charset="0"/>
                <a:sym typeface="Arial"/>
              </a:rPr>
              <a:t> </a:t>
            </a:r>
            <a:r>
              <a:rPr lang="en-GB" sz="2200" u="sng" kern="0" dirty="0" err="1">
                <a:latin typeface="+mj-lt"/>
                <a:cs typeface="Calibri" panose="020F0502020204030204" pitchFamily="34" charset="0"/>
                <a:sym typeface="Arial"/>
              </a:rPr>
              <a:t>Tertentu</a:t>
            </a:r>
            <a:r>
              <a:rPr lang="en-GB" sz="2200" u="sng" kern="0" dirty="0">
                <a:latin typeface="+mj-lt"/>
                <a:cs typeface="Calibri" panose="020F0502020204030204" pitchFamily="34" charset="0"/>
                <a:sym typeface="Arial"/>
              </a:rPr>
              <a:t> dan </a:t>
            </a:r>
            <a:r>
              <a:rPr lang="en-GB" sz="2200" u="sng" kern="0" dirty="0" err="1">
                <a:latin typeface="+mj-lt"/>
                <a:cs typeface="Calibri" panose="020F0502020204030204" pitchFamily="34" charset="0"/>
                <a:sym typeface="Arial"/>
              </a:rPr>
              <a:t>ketat</a:t>
            </a:r>
            <a:r>
              <a:rPr lang="en-GB" sz="2200" u="sng" kern="0" dirty="0">
                <a:latin typeface="+mj-lt"/>
                <a:cs typeface="Calibri" panose="020F0502020204030204" pitchFamily="34" charset="0"/>
                <a:sym typeface="Arial"/>
              </a:rPr>
              <a:t> </a:t>
            </a:r>
            <a:r>
              <a:rPr lang="en-GB" sz="2200" u="sng" kern="0" dirty="0" err="1">
                <a:latin typeface="+mj-lt"/>
                <a:cs typeface="Calibri" panose="020F0502020204030204" pitchFamily="34" charset="0"/>
                <a:sym typeface="Arial"/>
              </a:rPr>
              <a:t>merupakan</a:t>
            </a:r>
            <a:r>
              <a:rPr lang="en-GB" sz="2200" u="sng" kern="0" dirty="0">
                <a:latin typeface="+mj-lt"/>
                <a:cs typeface="Calibri" panose="020F0502020204030204" pitchFamily="34" charset="0"/>
                <a:sym typeface="Arial"/>
              </a:rPr>
              <a:t> </a:t>
            </a:r>
            <a:r>
              <a:rPr lang="en-GB" sz="2200" u="sng" kern="0" dirty="0" err="1">
                <a:latin typeface="+mj-lt"/>
                <a:cs typeface="Calibri" panose="020F0502020204030204" pitchFamily="34" charset="0"/>
                <a:sym typeface="Arial"/>
              </a:rPr>
              <a:t>kondisi</a:t>
            </a:r>
            <a:r>
              <a:rPr lang="en-GB" sz="2200" u="sng" kern="0" dirty="0">
                <a:latin typeface="+mj-lt"/>
                <a:cs typeface="Calibri" panose="020F0502020204030204" pitchFamily="34" charset="0"/>
                <a:sym typeface="Arial"/>
              </a:rPr>
              <a:t> </a:t>
            </a:r>
            <a:r>
              <a:rPr lang="en-GB" sz="2200" u="sng" kern="0" dirty="0" err="1">
                <a:latin typeface="+mj-lt"/>
                <a:cs typeface="Calibri" panose="020F0502020204030204" pitchFamily="34" charset="0"/>
                <a:sym typeface="Arial"/>
              </a:rPr>
              <a:t>tambahan</a:t>
            </a:r>
            <a:r>
              <a:rPr lang="en-GB" sz="2200" u="sng" kern="0" dirty="0">
                <a:latin typeface="+mj-lt"/>
                <a:cs typeface="Calibri" panose="020F0502020204030204" pitchFamily="34" charset="0"/>
                <a:sym typeface="Arial"/>
              </a:rPr>
              <a:t> </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dari</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pembatasan</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kelima</a:t>
            </a:r>
            <a:r>
              <a:rPr lang="en-GB" sz="2200" kern="0" dirty="0">
                <a:latin typeface="+mj-lt"/>
                <a:cs typeface="Calibri" panose="020F0502020204030204" pitchFamily="34" charset="0"/>
                <a:sym typeface="Arial"/>
              </a:rPr>
              <a:t> plus </a:t>
            </a:r>
            <a:r>
              <a:rPr lang="en-GB" sz="2200" kern="0" dirty="0" err="1">
                <a:latin typeface="+mj-lt"/>
                <a:cs typeface="Calibri" panose="020F0502020204030204" pitchFamily="34" charset="0"/>
                <a:sym typeface="Arial"/>
              </a:rPr>
              <a:t>penggalan</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pembatasan</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keenam</a:t>
            </a:r>
            <a:r>
              <a:rPr lang="en-GB" sz="2200" kern="0" dirty="0">
                <a:latin typeface="+mj-lt"/>
                <a:cs typeface="Calibri" panose="020F0502020204030204" pitchFamily="34" charset="0"/>
                <a:sym typeface="Arial"/>
              </a:rPr>
              <a:t>. </a:t>
            </a:r>
            <a:r>
              <a:rPr lang="en-GB" sz="2200" i="1" kern="0" dirty="0" err="1">
                <a:latin typeface="+mj-lt"/>
                <a:cs typeface="Calibri" panose="020F0502020204030204" pitchFamily="34" charset="0"/>
                <a:sym typeface="Arial"/>
              </a:rPr>
              <a:t>Kelemahan</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menebak-nebak</a:t>
            </a:r>
            <a:r>
              <a:rPr lang="en-GB" sz="2200" kern="0" dirty="0">
                <a:latin typeface="+mj-lt"/>
                <a:cs typeface="Calibri" panose="020F0502020204030204" pitchFamily="34" charset="0"/>
                <a:sym typeface="Arial"/>
              </a:rPr>
              <a:t> dan </a:t>
            </a:r>
            <a:r>
              <a:rPr lang="en-GB" sz="2200" kern="0" dirty="0" err="1">
                <a:latin typeface="+mj-lt"/>
                <a:cs typeface="Calibri" panose="020F0502020204030204" pitchFamily="34" charset="0"/>
                <a:sym typeface="Arial"/>
              </a:rPr>
              <a:t>tidak</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relevan</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dalam</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hal</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manajemen</a:t>
            </a:r>
            <a:r>
              <a:rPr lang="en-GB" sz="2200" kern="0" dirty="0">
                <a:latin typeface="+mj-lt"/>
                <a:cs typeface="Calibri" panose="020F0502020204030204" pitchFamily="34" charset="0"/>
                <a:sym typeface="Arial"/>
              </a:rPr>
              <a:t> </a:t>
            </a:r>
            <a:r>
              <a:rPr lang="en-GB" sz="2200" kern="0" dirty="0" err="1">
                <a:latin typeface="+mj-lt"/>
                <a:cs typeface="Calibri" panose="020F0502020204030204" pitchFamily="34" charset="0"/>
                <a:sym typeface="Arial"/>
              </a:rPr>
              <a:t>sumberdaya</a:t>
            </a:r>
            <a:endParaRPr lang="en-GB" sz="2200" kern="0" dirty="0">
              <a:latin typeface="+mj-lt"/>
              <a:cs typeface="Calibri" panose="020F0502020204030204" pitchFamily="34" charset="0"/>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72879-10C3-4851-816D-1B2B224BF35A}"/>
              </a:ext>
            </a:extLst>
          </p:cNvPr>
          <p:cNvSpPr>
            <a:spLocks noGrp="1"/>
          </p:cNvSpPr>
          <p:nvPr>
            <p:ph type="title"/>
          </p:nvPr>
        </p:nvSpPr>
        <p:spPr>
          <a:xfrm>
            <a:off x="838200" y="365125"/>
            <a:ext cx="10515600" cy="1028700"/>
          </a:xfrm>
        </p:spPr>
        <p:txBody>
          <a:bodyPr/>
          <a:lstStyle/>
          <a:p>
            <a:pPr algn="ctr" eaLnBrk="1" fontAlgn="auto" hangingPunct="1">
              <a:spcAft>
                <a:spcPts val="0"/>
              </a:spcAft>
              <a:defRPr/>
            </a:pPr>
            <a:r>
              <a:rPr lang="en-GB" sz="4000" b="1" dirty="0" err="1">
                <a:latin typeface="+mj-lt"/>
              </a:rPr>
              <a:t>Konstruksi</a:t>
            </a:r>
            <a:r>
              <a:rPr lang="en-GB" sz="4000" b="1" dirty="0">
                <a:latin typeface="+mj-lt"/>
              </a:rPr>
              <a:t> </a:t>
            </a:r>
            <a:r>
              <a:rPr lang="en-GB" sz="4000" b="1" dirty="0" err="1">
                <a:latin typeface="+mj-lt"/>
              </a:rPr>
              <a:t>Penafsiran</a:t>
            </a:r>
            <a:r>
              <a:rPr lang="en-GB" sz="4000" b="1" dirty="0">
                <a:latin typeface="+mj-lt"/>
              </a:rPr>
              <a:t> CRPG</a:t>
            </a:r>
          </a:p>
        </p:txBody>
      </p:sp>
      <p:sp>
        <p:nvSpPr>
          <p:cNvPr id="3" name="Rectangle 2">
            <a:extLst>
              <a:ext uri="{FF2B5EF4-FFF2-40B4-BE49-F238E27FC236}">
                <a16:creationId xmlns:a16="http://schemas.microsoft.com/office/drawing/2014/main" id="{8DB452E4-78A1-4FDF-9B2E-F79C290C40F4}"/>
              </a:ext>
            </a:extLst>
          </p:cNvPr>
          <p:cNvSpPr/>
          <p:nvPr/>
        </p:nvSpPr>
        <p:spPr>
          <a:xfrm>
            <a:off x="1777999" y="1884011"/>
            <a:ext cx="8635999" cy="224676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bodyPr>
          <a:lstStyle/>
          <a:p>
            <a:pPr eaLnBrk="1" fontAlgn="auto" hangingPunct="1">
              <a:spcBef>
                <a:spcPts val="0"/>
              </a:spcBef>
              <a:spcAft>
                <a:spcPts val="0"/>
              </a:spcAft>
              <a:defRPr/>
            </a:pP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syarat-syarat</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tertentu</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dan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ketat</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berlaku</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bagi</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seluruh</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pengusahaan</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air,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namun</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dalam</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hal</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tertentu</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terdapat</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parameter yang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berbeda</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tergantung</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pada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konteksnya</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sumber</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daya</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atau</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pelayanan</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air,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aktor</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serta</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jenis</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t>
            </a:r>
            <a:r>
              <a:rPr lang="en-GB" sz="2800" b="1" i="1" kern="0" dirty="0" err="1">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sumber</a:t>
            </a:r>
            <a:r>
              <a:rPr lang="en-GB" sz="2800" b="1"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 air</a:t>
            </a:r>
            <a:r>
              <a:rPr lang="en-GB" sz="2800" i="1" kern="0" dirty="0">
                <a:solidFill>
                  <a:srgbClr val="404040"/>
                </a:solidFill>
                <a:latin typeface="Calibri" panose="020F0502020204030204" pitchFamily="34" charset="0"/>
                <a:ea typeface="Times New Roman" panose="02020603050405020304" pitchFamily="18" charset="0"/>
                <a:cs typeface="Tahoma" panose="020B0604030504040204" pitchFamily="34" charset="0"/>
                <a:sym typeface="Arial"/>
              </a:rPr>
              <a:t>.”</a:t>
            </a:r>
            <a:endParaRPr lang="en-GB" sz="2800" i="1" kern="0" dirty="0">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2752-B8F2-4065-872D-8FC3CE100975}"/>
              </a:ext>
            </a:extLst>
          </p:cNvPr>
          <p:cNvSpPr>
            <a:spLocks noGrp="1"/>
          </p:cNvSpPr>
          <p:nvPr>
            <p:ph type="title"/>
          </p:nvPr>
        </p:nvSpPr>
        <p:spPr>
          <a:xfrm>
            <a:off x="838200" y="365125"/>
            <a:ext cx="10515600" cy="1325563"/>
          </a:xfrm>
        </p:spPr>
        <p:txBody>
          <a:bodyPr/>
          <a:lstStyle/>
          <a:p>
            <a:pPr eaLnBrk="1" fontAlgn="auto" hangingPunct="1">
              <a:spcAft>
                <a:spcPts val="0"/>
              </a:spcAft>
              <a:defRPr/>
            </a:pPr>
            <a:r>
              <a:rPr lang="en-GB" sz="4000" b="1" dirty="0">
                <a:latin typeface="+mj-lt"/>
              </a:rPr>
              <a:t>11 </a:t>
            </a:r>
            <a:r>
              <a:rPr lang="en-GB" sz="4000" b="1" dirty="0" err="1">
                <a:latin typeface="+mj-lt"/>
              </a:rPr>
              <a:t>Konstruksi</a:t>
            </a:r>
            <a:r>
              <a:rPr lang="en-GB" sz="4000" b="1" dirty="0">
                <a:latin typeface="+mj-lt"/>
              </a:rPr>
              <a:t> </a:t>
            </a:r>
            <a:r>
              <a:rPr lang="en-GB" sz="4000" b="1" dirty="0" err="1">
                <a:latin typeface="+mj-lt"/>
              </a:rPr>
              <a:t>Syarat-Syarat</a:t>
            </a:r>
            <a:r>
              <a:rPr lang="en-GB" sz="4000" b="1" dirty="0">
                <a:latin typeface="+mj-lt"/>
              </a:rPr>
              <a:t> </a:t>
            </a:r>
            <a:r>
              <a:rPr lang="en-GB" sz="4000" b="1" dirty="0" err="1">
                <a:latin typeface="+mj-lt"/>
              </a:rPr>
              <a:t>Tertentu</a:t>
            </a:r>
            <a:r>
              <a:rPr lang="en-GB" sz="4000" b="1" dirty="0">
                <a:latin typeface="+mj-lt"/>
              </a:rPr>
              <a:t> dan </a:t>
            </a:r>
            <a:r>
              <a:rPr lang="en-GB" sz="4000" b="1" dirty="0" err="1">
                <a:latin typeface="+mj-lt"/>
              </a:rPr>
              <a:t>Ketat</a:t>
            </a:r>
            <a:r>
              <a:rPr lang="en-GB" sz="4000" b="1" dirty="0">
                <a:latin typeface="+mj-lt"/>
              </a:rPr>
              <a:t> </a:t>
            </a:r>
            <a:r>
              <a:rPr lang="en-GB" sz="4000" b="1" dirty="0" err="1">
                <a:latin typeface="+mj-lt"/>
              </a:rPr>
              <a:t>Untuk</a:t>
            </a:r>
            <a:r>
              <a:rPr lang="en-GB" sz="4000" b="1" dirty="0">
                <a:latin typeface="+mj-lt"/>
              </a:rPr>
              <a:t> Air </a:t>
            </a:r>
            <a:r>
              <a:rPr lang="en-GB" sz="4000" b="1" dirty="0" err="1">
                <a:latin typeface="+mj-lt"/>
              </a:rPr>
              <a:t>Minum</a:t>
            </a:r>
            <a:endParaRPr lang="en-GB" sz="4000" b="1" dirty="0">
              <a:latin typeface="+mj-lt"/>
            </a:endParaRPr>
          </a:p>
        </p:txBody>
      </p:sp>
      <p:sp>
        <p:nvSpPr>
          <p:cNvPr id="22531" name="TextBox 4">
            <a:extLst>
              <a:ext uri="{FF2B5EF4-FFF2-40B4-BE49-F238E27FC236}">
                <a16:creationId xmlns:a16="http://schemas.microsoft.com/office/drawing/2014/main" id="{151E67D0-4C6D-40F0-97BC-804442BBA7B8}"/>
              </a:ext>
            </a:extLst>
          </p:cNvPr>
          <p:cNvSpPr txBox="1">
            <a:spLocks noChangeArrowheads="1"/>
          </p:cNvSpPr>
          <p:nvPr/>
        </p:nvSpPr>
        <p:spPr bwMode="auto">
          <a:xfrm>
            <a:off x="1444625" y="1690688"/>
            <a:ext cx="93027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FontTx/>
              <a:buChar char="•"/>
            </a:pPr>
            <a:r>
              <a:rPr lang="en-GB" altLang="en-US"/>
              <a:t>Memberikan parameter atas kemampuan Daerah dan BUMN/BUMD untuk memenuhi hak atas air dan baru memberi izin swasta apabila memenuhi parameter tidak mampu </a:t>
            </a:r>
          </a:p>
          <a:p>
            <a:pPr eaLnBrk="1" hangingPunct="1">
              <a:buFontTx/>
              <a:buChar char="•"/>
            </a:pPr>
            <a:r>
              <a:rPr lang="en-GB" altLang="en-US"/>
              <a:t>Membatasi peranserta swasta kepada wilayah yang berada diluar jangkuan PDAM dan memberikan pengertian akan maksud dari “jangkauan” tersebut  </a:t>
            </a:r>
          </a:p>
          <a:p>
            <a:pPr eaLnBrk="1" hangingPunct="1">
              <a:buFontTx/>
              <a:buChar char="•"/>
            </a:pPr>
            <a:r>
              <a:rPr lang="en-GB" altLang="en-US"/>
              <a:t>Memberikan batasan mengenai bagian mana saja dari value chain SPAM yang tidak boleh dikuasai oleh swasta karena merupakan hajat hidup orang banyak yang harus dikuasai oleh negara  </a:t>
            </a:r>
          </a:p>
          <a:p>
            <a:pPr eaLnBrk="1" hangingPunct="1">
              <a:buFontTx/>
              <a:buChar char="•"/>
            </a:pPr>
            <a:r>
              <a:rPr lang="en-GB" altLang="en-US"/>
              <a:t>Memberikan batasan, dalam konteks bagian tertentu dari value chain SPAM diatas, mengenai jangka waktu yang diperbolehkan atas kerjasama dengan swasta.</a:t>
            </a:r>
          </a:p>
          <a:p>
            <a:pPr eaLnBrk="1" hangingPunct="1">
              <a:buFontTx/>
              <a:buChar char="•"/>
            </a:pPr>
            <a:r>
              <a:rPr lang="en-GB" altLang="en-US"/>
              <a:t>Melarang pemutusan sambungan air karena ketidakmampuan membayar. </a:t>
            </a:r>
          </a:p>
          <a:p>
            <a:pPr eaLnBrk="1" hangingPunct="1">
              <a:buFontTx/>
              <a:buChar char="•"/>
            </a:pPr>
            <a:r>
              <a:rPr lang="en-GB" altLang="en-US"/>
              <a:t>Untuk mengantisipasi kenaikan tarif, mewajibkan tarif sosial diimplementasikan</a:t>
            </a:r>
          </a:p>
          <a:p>
            <a:pPr eaLnBrk="1" hangingPunct="1">
              <a:buFontTx/>
              <a:buChar char="•"/>
            </a:pPr>
            <a:r>
              <a:rPr lang="en-GB" altLang="en-US"/>
              <a:t>Memperoleh persetujuan masyarakat, baik pelanggan maupun calon pelanggan akan keterlibatan swasta beserta implikasinya.  </a:t>
            </a:r>
          </a:p>
          <a:p>
            <a:pPr eaLnBrk="1" hangingPunct="1">
              <a:buFontTx/>
              <a:buChar char="•"/>
            </a:pPr>
            <a:r>
              <a:rPr lang="en-GB" altLang="en-US"/>
              <a:t>Tidak boleh mendiskriminasikan kelompok atau individu yang marginal (baik karena faktor ekonomi, usia maupun SARA) </a:t>
            </a:r>
          </a:p>
          <a:p>
            <a:pPr eaLnBrk="1" hangingPunct="1">
              <a:buFontTx/>
              <a:buChar char="•"/>
            </a:pPr>
            <a:r>
              <a:rPr lang="en-GB" altLang="en-US"/>
              <a:t>Seluruh dokumen mengenai keterlibatan swasta harus dipublikasikan. </a:t>
            </a:r>
          </a:p>
          <a:p>
            <a:pPr eaLnBrk="1" hangingPunct="1">
              <a:buFontTx/>
              <a:buChar char="•"/>
            </a:pPr>
            <a:r>
              <a:rPr lang="en-GB" altLang="en-US"/>
              <a:t>Dalam kasus gated communities pelayanan oleh swasta mutlak harus dengan persetujuan penduduk, apabila ada opsi lain untuk dilayani PDAM maka PDAM penduduk harus diberikan opsi untuk memilih layanan PDAM </a:t>
            </a:r>
          </a:p>
          <a:p>
            <a:pPr eaLnBrk="1" hangingPunct="1">
              <a:buFontTx/>
              <a:buChar char="•"/>
            </a:pPr>
            <a:endParaRPr lang="en-GB"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D549-54FC-4829-8036-0D808C014C2E}"/>
              </a:ext>
            </a:extLst>
          </p:cNvPr>
          <p:cNvSpPr>
            <a:spLocks noGrp="1"/>
          </p:cNvSpPr>
          <p:nvPr>
            <p:ph type="title"/>
          </p:nvPr>
        </p:nvSpPr>
        <p:spPr>
          <a:xfrm>
            <a:off x="838200" y="365125"/>
            <a:ext cx="10515600" cy="1325563"/>
          </a:xfrm>
        </p:spPr>
        <p:txBody>
          <a:bodyPr/>
          <a:lstStyle/>
          <a:p>
            <a:pPr eaLnBrk="1" fontAlgn="auto" hangingPunct="1">
              <a:spcAft>
                <a:spcPts val="0"/>
              </a:spcAft>
              <a:defRPr/>
            </a:pPr>
            <a:r>
              <a:rPr lang="en-GB" sz="4000" b="1" dirty="0" err="1">
                <a:latin typeface="+mj-lt"/>
              </a:rPr>
              <a:t>Syarat</a:t>
            </a:r>
            <a:r>
              <a:rPr lang="en-GB" sz="4000" b="1" dirty="0">
                <a:latin typeface="+mj-lt"/>
              </a:rPr>
              <a:t> </a:t>
            </a:r>
            <a:r>
              <a:rPr lang="en-GB" sz="4000" b="1" dirty="0" err="1">
                <a:latin typeface="+mj-lt"/>
              </a:rPr>
              <a:t>Tertentu</a:t>
            </a:r>
            <a:r>
              <a:rPr lang="en-GB" sz="4000" b="1" dirty="0">
                <a:latin typeface="+mj-lt"/>
              </a:rPr>
              <a:t> dan </a:t>
            </a:r>
            <a:r>
              <a:rPr lang="en-GB" sz="4000" b="1" dirty="0" err="1">
                <a:latin typeface="+mj-lt"/>
              </a:rPr>
              <a:t>Ketat</a:t>
            </a:r>
            <a:r>
              <a:rPr lang="en-GB" sz="4000" b="1" dirty="0">
                <a:latin typeface="+mj-lt"/>
              </a:rPr>
              <a:t> </a:t>
            </a:r>
            <a:r>
              <a:rPr lang="en-GB" sz="4000" b="1" dirty="0" err="1">
                <a:latin typeface="+mj-lt"/>
              </a:rPr>
              <a:t>Untuk</a:t>
            </a:r>
            <a:r>
              <a:rPr lang="en-GB" sz="4000" b="1" dirty="0">
                <a:latin typeface="+mj-lt"/>
              </a:rPr>
              <a:t> </a:t>
            </a:r>
            <a:r>
              <a:rPr lang="en-GB" sz="4000" b="1" dirty="0" err="1">
                <a:latin typeface="+mj-lt"/>
              </a:rPr>
              <a:t>Sumberdaya</a:t>
            </a:r>
            <a:endParaRPr lang="en-GB" sz="4000" b="1" dirty="0">
              <a:latin typeface="+mj-lt"/>
            </a:endParaRPr>
          </a:p>
        </p:txBody>
      </p:sp>
      <p:sp>
        <p:nvSpPr>
          <p:cNvPr id="3" name="Rectangle 2">
            <a:extLst>
              <a:ext uri="{FF2B5EF4-FFF2-40B4-BE49-F238E27FC236}">
                <a16:creationId xmlns:a16="http://schemas.microsoft.com/office/drawing/2014/main" id="{8A136F24-84BD-4DF4-92E1-F7E4A82546D5}"/>
              </a:ext>
            </a:extLst>
          </p:cNvPr>
          <p:cNvSpPr/>
          <p:nvPr/>
        </p:nvSpPr>
        <p:spPr>
          <a:xfrm>
            <a:off x="1172028" y="1726745"/>
            <a:ext cx="9394371" cy="39703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a:spAutoFit/>
          </a:bodyPr>
          <a:lstStyle>
            <a:lvl1pPr marL="457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ts val="600"/>
              </a:spcBef>
              <a:defRPr/>
            </a:pPr>
            <a:r>
              <a:rPr lang="en-GB" altLang="en-US" sz="1800">
                <a:solidFill>
                  <a:srgbClr val="404040"/>
                </a:solidFill>
                <a:latin typeface="Calibri" panose="020F0502020204030204" pitchFamily="34" charset="0"/>
                <a:ea typeface="Times New Roman" panose="02020603050405020304" pitchFamily="18" charset="0"/>
                <a:cs typeface="Times New Roman" panose="02020603050405020304" pitchFamily="18" charset="0"/>
              </a:rPr>
              <a:t>Pasal 47</a:t>
            </a:r>
          </a:p>
          <a:p>
            <a:pPr algn="just" eaLnBrk="1" hangingPunct="1">
              <a:defRPr/>
            </a:pPr>
            <a:r>
              <a:rPr lang="en-GB" altLang="en-US" sz="1800" i="1">
                <a:solidFill>
                  <a:srgbClr val="404040"/>
                </a:solidFill>
                <a:latin typeface="Calibri" panose="020F0502020204030204" pitchFamily="34" charset="0"/>
                <a:ea typeface="Times New Roman" panose="02020603050405020304" pitchFamily="18" charset="0"/>
                <a:cs typeface="Times New Roman" panose="02020603050405020304" pitchFamily="18" charset="0"/>
              </a:rPr>
              <a:t>Izin penggunaan Sumber Daya Air untuk kebutuhan usaha dapat diberikan kepada pihak swasta setelah memenuhi </a:t>
            </a:r>
            <a:r>
              <a:rPr lang="en-GB" altLang="en-US" sz="1800" i="1" u="sng">
                <a:solidFill>
                  <a:srgbClr val="404040"/>
                </a:solidFill>
                <a:latin typeface="Calibri" panose="020F0502020204030204" pitchFamily="34" charset="0"/>
                <a:ea typeface="Times New Roman" panose="02020603050405020304" pitchFamily="18" charset="0"/>
                <a:cs typeface="Times New Roman" panose="02020603050405020304" pitchFamily="18" charset="0"/>
              </a:rPr>
              <a:t>syarat tertentu dan ketat</a:t>
            </a:r>
            <a:r>
              <a:rPr lang="en-GB" altLang="en-US" sz="1800" i="1">
                <a:solidFill>
                  <a:srgbClr val="404040"/>
                </a:solidFill>
                <a:latin typeface="Calibri" panose="020F0502020204030204" pitchFamily="34" charset="0"/>
                <a:ea typeface="Times New Roman" panose="02020603050405020304" pitchFamily="18" charset="0"/>
                <a:cs typeface="Times New Roman" panose="02020603050405020304" pitchFamily="18" charset="0"/>
              </a:rPr>
              <a:t> sebagaimana dimaksud dalam Pasal 46 ayat (1) huruf f, paling sedikit:</a:t>
            </a:r>
            <a:endParaRPr lang="en-GB" altLang="en-US" sz="1800">
              <a:solidFill>
                <a:srgbClr val="404040"/>
              </a:solidFill>
              <a:latin typeface="Calibri" panose="020F0502020204030204" pitchFamily="34" charset="0"/>
              <a:ea typeface="Times New Roman" panose="02020603050405020304" pitchFamily="18" charset="0"/>
              <a:cs typeface="Times New Roman" panose="02020603050405020304" pitchFamily="18" charset="0"/>
            </a:endParaRPr>
          </a:p>
          <a:p>
            <a:pPr algn="just" eaLnBrk="1" hangingPunct="1">
              <a:defRPr/>
            </a:pPr>
            <a:r>
              <a:rPr lang="en-GB" altLang="en-US" sz="1800" i="1">
                <a:solidFill>
                  <a:srgbClr val="404040"/>
                </a:solidFill>
                <a:latin typeface="Calibri" panose="020F0502020204030204" pitchFamily="34" charset="0"/>
                <a:ea typeface="Times New Roman" panose="02020603050405020304" pitchFamily="18" charset="0"/>
                <a:cs typeface="Times New Roman" panose="02020603050405020304" pitchFamily="18" charset="0"/>
              </a:rPr>
              <a:t>a. sesuai dengan pola pengelolaan Sumber Daya Air dan rencana pengelolaan Sumber Daya Air;</a:t>
            </a:r>
            <a:endParaRPr lang="en-GB" altLang="en-US" sz="1800">
              <a:solidFill>
                <a:srgbClr val="404040"/>
              </a:solidFill>
              <a:latin typeface="Calibri" panose="020F0502020204030204" pitchFamily="34" charset="0"/>
              <a:ea typeface="Times New Roman" panose="02020603050405020304" pitchFamily="18" charset="0"/>
              <a:cs typeface="Times New Roman" panose="02020603050405020304" pitchFamily="18" charset="0"/>
            </a:endParaRPr>
          </a:p>
          <a:p>
            <a:pPr algn="just" eaLnBrk="1" hangingPunct="1">
              <a:defRPr/>
            </a:pPr>
            <a:r>
              <a:rPr lang="en-GB" altLang="en-US" sz="1800" i="1">
                <a:solidFill>
                  <a:srgbClr val="404040"/>
                </a:solidFill>
                <a:latin typeface="Calibri" panose="020F0502020204030204" pitchFamily="34" charset="0"/>
                <a:ea typeface="Times New Roman" panose="02020603050405020304" pitchFamily="18" charset="0"/>
                <a:cs typeface="Times New Roman" panose="02020603050405020304" pitchFamily="18" charset="0"/>
              </a:rPr>
              <a:t>b. berbadan hukum;</a:t>
            </a:r>
            <a:endParaRPr lang="en-GB" altLang="en-US" sz="1800">
              <a:solidFill>
                <a:srgbClr val="404040"/>
              </a:solidFill>
              <a:latin typeface="Calibri" panose="020F0502020204030204" pitchFamily="34" charset="0"/>
              <a:ea typeface="Times New Roman" panose="02020603050405020304" pitchFamily="18" charset="0"/>
              <a:cs typeface="Times New Roman" panose="02020603050405020304" pitchFamily="18" charset="0"/>
            </a:endParaRPr>
          </a:p>
          <a:p>
            <a:pPr algn="just" eaLnBrk="1" hangingPunct="1">
              <a:defRPr/>
            </a:pPr>
            <a:r>
              <a:rPr lang="en-GB" altLang="en-US" sz="1800" i="1">
                <a:solidFill>
                  <a:srgbClr val="404040"/>
                </a:solidFill>
                <a:latin typeface="Calibri" panose="020F0502020204030204" pitchFamily="34" charset="0"/>
                <a:ea typeface="Times New Roman" panose="02020603050405020304" pitchFamily="18" charset="0"/>
                <a:cs typeface="Times New Roman" panose="02020603050405020304" pitchFamily="18" charset="0"/>
              </a:rPr>
              <a:t>c. memenuhi persyaratan teknis administratif;</a:t>
            </a:r>
            <a:endParaRPr lang="en-GB" altLang="en-US" sz="1800">
              <a:solidFill>
                <a:srgbClr val="404040"/>
              </a:solidFill>
              <a:latin typeface="Calibri" panose="020F0502020204030204" pitchFamily="34" charset="0"/>
              <a:ea typeface="Times New Roman" panose="02020603050405020304" pitchFamily="18" charset="0"/>
              <a:cs typeface="Times New Roman" panose="02020603050405020304" pitchFamily="18" charset="0"/>
            </a:endParaRPr>
          </a:p>
          <a:p>
            <a:pPr algn="just" eaLnBrk="1" hangingPunct="1">
              <a:defRPr/>
            </a:pPr>
            <a:r>
              <a:rPr lang="en-GB" altLang="en-US" sz="1800" i="1">
                <a:solidFill>
                  <a:srgbClr val="404040"/>
                </a:solidFill>
                <a:latin typeface="Calibri" panose="020F0502020204030204" pitchFamily="34" charset="0"/>
                <a:ea typeface="Times New Roman" panose="02020603050405020304" pitchFamily="18" charset="0"/>
                <a:cs typeface="Times New Roman" panose="02020603050405020304" pitchFamily="18" charset="0"/>
              </a:rPr>
              <a:t>d. bekerjasama dengan Pemerintah Pusat dan atau Pemerintah Daerah;</a:t>
            </a:r>
            <a:endParaRPr lang="en-GB" altLang="en-US" sz="1800">
              <a:solidFill>
                <a:srgbClr val="404040"/>
              </a:solidFill>
              <a:latin typeface="Calibri" panose="020F0502020204030204" pitchFamily="34" charset="0"/>
              <a:ea typeface="Times New Roman" panose="02020603050405020304" pitchFamily="18" charset="0"/>
              <a:cs typeface="Times New Roman" panose="02020603050405020304" pitchFamily="18" charset="0"/>
            </a:endParaRPr>
          </a:p>
          <a:p>
            <a:pPr algn="just" eaLnBrk="1" hangingPunct="1">
              <a:defRPr/>
            </a:pPr>
            <a:r>
              <a:rPr lang="en-GB" altLang="en-US" sz="1800" i="1">
                <a:solidFill>
                  <a:srgbClr val="404040"/>
                </a:solidFill>
                <a:latin typeface="Calibri" panose="020F0502020204030204" pitchFamily="34" charset="0"/>
                <a:ea typeface="Times New Roman" panose="02020603050405020304" pitchFamily="18" charset="0"/>
                <a:cs typeface="Times New Roman" panose="02020603050405020304" pitchFamily="18" charset="0"/>
              </a:rPr>
              <a:t>e. mendapat rekomendasi dari pemangku kepentingan di kawasan Sumber Daya Air;</a:t>
            </a:r>
            <a:endParaRPr lang="en-GB" altLang="en-US" sz="1800">
              <a:solidFill>
                <a:srgbClr val="404040"/>
              </a:solidFill>
              <a:latin typeface="Calibri" panose="020F0502020204030204" pitchFamily="34" charset="0"/>
              <a:ea typeface="Times New Roman" panose="02020603050405020304" pitchFamily="18" charset="0"/>
              <a:cs typeface="Times New Roman" panose="02020603050405020304" pitchFamily="18" charset="0"/>
            </a:endParaRPr>
          </a:p>
          <a:p>
            <a:pPr algn="just" eaLnBrk="1" hangingPunct="1">
              <a:defRPr/>
            </a:pPr>
            <a:r>
              <a:rPr lang="en-GB" altLang="en-US" sz="1800" i="1">
                <a:solidFill>
                  <a:srgbClr val="404040"/>
                </a:solidFill>
                <a:latin typeface="Calibri" panose="020F0502020204030204" pitchFamily="34" charset="0"/>
                <a:ea typeface="Times New Roman" panose="02020603050405020304" pitchFamily="18" charset="0"/>
                <a:cs typeface="Times New Roman" panose="02020603050405020304" pitchFamily="18" charset="0"/>
              </a:rPr>
              <a:t>f. memberikan bank garansi yang besarannya disesuaikan dengan volume penggunaan air; dan</a:t>
            </a:r>
            <a:endParaRPr lang="en-GB" altLang="en-US" sz="1800">
              <a:solidFill>
                <a:srgbClr val="404040"/>
              </a:solidFill>
              <a:latin typeface="Calibri" panose="020F0502020204030204" pitchFamily="34" charset="0"/>
              <a:ea typeface="Times New Roman" panose="02020603050405020304" pitchFamily="18" charset="0"/>
              <a:cs typeface="Times New Roman" panose="02020603050405020304" pitchFamily="18" charset="0"/>
            </a:endParaRPr>
          </a:p>
          <a:p>
            <a:pPr algn="just" eaLnBrk="1" hangingPunct="1">
              <a:defRPr/>
            </a:pPr>
            <a:r>
              <a:rPr lang="en-GB" altLang="en-US" sz="1800" i="1">
                <a:solidFill>
                  <a:srgbClr val="404040"/>
                </a:solidFill>
                <a:latin typeface="Calibri" panose="020F0502020204030204" pitchFamily="34" charset="0"/>
                <a:ea typeface="Times New Roman" panose="02020603050405020304" pitchFamily="18" charset="0"/>
                <a:cs typeface="Times New Roman" panose="02020603050405020304" pitchFamily="18" charset="0"/>
              </a:rPr>
              <a:t>g. menyisihkan paling sedikit 10% (sepuluh puluh persen) dari laba usaha untuk konservasi Sumber Daya Air.</a:t>
            </a:r>
            <a:endParaRPr lang="en-GB" altLang="en-US" sz="1800">
              <a:solidFill>
                <a:srgbClr val="404040"/>
              </a:solidFill>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28F8-203A-4CB2-8FD5-99EA46AB7600}"/>
              </a:ext>
            </a:extLst>
          </p:cNvPr>
          <p:cNvSpPr>
            <a:spLocks noGrp="1"/>
          </p:cNvSpPr>
          <p:nvPr>
            <p:ph type="title"/>
          </p:nvPr>
        </p:nvSpPr>
        <p:spPr>
          <a:xfrm>
            <a:off x="838200" y="365125"/>
            <a:ext cx="10515600" cy="781050"/>
          </a:xfrm>
        </p:spPr>
        <p:txBody>
          <a:bodyPr/>
          <a:lstStyle/>
          <a:p>
            <a:pPr eaLnBrk="1" fontAlgn="auto" hangingPunct="1">
              <a:spcAft>
                <a:spcPts val="0"/>
              </a:spcAft>
              <a:defRPr/>
            </a:pPr>
            <a:r>
              <a:rPr lang="en-GB" sz="4000" b="1" dirty="0" err="1">
                <a:latin typeface="+mj-lt"/>
              </a:rPr>
              <a:t>Kelemahan</a:t>
            </a:r>
            <a:r>
              <a:rPr lang="en-GB" sz="4000" b="1" dirty="0">
                <a:latin typeface="+mj-lt"/>
              </a:rPr>
              <a:t> </a:t>
            </a:r>
            <a:r>
              <a:rPr lang="en-GB" sz="4000" b="1" dirty="0" err="1">
                <a:latin typeface="+mj-lt"/>
              </a:rPr>
              <a:t>Pasal</a:t>
            </a:r>
            <a:r>
              <a:rPr lang="en-GB" sz="4000" b="1" dirty="0">
                <a:latin typeface="+mj-lt"/>
              </a:rPr>
              <a:t> 47 RUU SDA (April)</a:t>
            </a:r>
          </a:p>
        </p:txBody>
      </p:sp>
      <p:sp>
        <p:nvSpPr>
          <p:cNvPr id="3" name="TextBox 2">
            <a:extLst>
              <a:ext uri="{FF2B5EF4-FFF2-40B4-BE49-F238E27FC236}">
                <a16:creationId xmlns:a16="http://schemas.microsoft.com/office/drawing/2014/main" id="{4AD99C34-0975-4DAC-B240-802E6E5E72F4}"/>
              </a:ext>
            </a:extLst>
          </p:cNvPr>
          <p:cNvSpPr txBox="1"/>
          <p:nvPr/>
        </p:nvSpPr>
        <p:spPr>
          <a:xfrm>
            <a:off x="838199" y="1886857"/>
            <a:ext cx="10515599" cy="34778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spAutoFit/>
          </a:bodyPr>
          <a:lstStyle/>
          <a:p>
            <a:pPr marL="342900" indent="-342900" algn="just" eaLnBrk="1" fontAlgn="auto" hangingPunct="1">
              <a:spcBef>
                <a:spcPts val="0"/>
              </a:spcBef>
              <a:spcAft>
                <a:spcPts val="0"/>
              </a:spcAft>
              <a:buFont typeface="+mj-lt"/>
              <a:buAutoNum type="arabicPeriod"/>
              <a:defRPr/>
            </a:pPr>
            <a:r>
              <a:rPr lang="en-GB" sz="2000" kern="0" dirty="0" err="1">
                <a:sym typeface="Arial"/>
              </a:rPr>
              <a:t>Tidak</a:t>
            </a:r>
            <a:r>
              <a:rPr lang="en-GB" sz="2000" kern="0" dirty="0">
                <a:sym typeface="Arial"/>
              </a:rPr>
              <a:t> </a:t>
            </a:r>
            <a:r>
              <a:rPr lang="en-GB" sz="2000" kern="0" dirty="0" err="1">
                <a:sym typeface="Arial"/>
              </a:rPr>
              <a:t>semua</a:t>
            </a:r>
            <a:r>
              <a:rPr lang="en-GB" sz="2000" kern="0" dirty="0">
                <a:sym typeface="Arial"/>
              </a:rPr>
              <a:t> </a:t>
            </a:r>
            <a:r>
              <a:rPr lang="en-GB" sz="2000" kern="0" dirty="0" err="1">
                <a:sym typeface="Arial"/>
              </a:rPr>
              <a:t>pengguna</a:t>
            </a:r>
            <a:r>
              <a:rPr lang="en-GB" sz="2000" kern="0" dirty="0">
                <a:sym typeface="Arial"/>
              </a:rPr>
              <a:t> air </a:t>
            </a:r>
            <a:r>
              <a:rPr lang="en-GB" sz="2000" kern="0" dirty="0" err="1">
                <a:sym typeface="Arial"/>
              </a:rPr>
              <a:t>untuk</a:t>
            </a:r>
            <a:r>
              <a:rPr lang="en-GB" sz="2000" kern="0" dirty="0">
                <a:sym typeface="Arial"/>
              </a:rPr>
              <a:t> </a:t>
            </a:r>
            <a:r>
              <a:rPr lang="en-GB" sz="2000" kern="0" dirty="0" err="1">
                <a:sym typeface="Arial"/>
              </a:rPr>
              <a:t>kebutuhan</a:t>
            </a:r>
            <a:r>
              <a:rPr lang="en-GB" sz="2000" kern="0" dirty="0">
                <a:sym typeface="Arial"/>
              </a:rPr>
              <a:t> </a:t>
            </a:r>
            <a:r>
              <a:rPr lang="en-GB" sz="2000" kern="0" dirty="0" err="1">
                <a:sym typeface="Arial"/>
              </a:rPr>
              <a:t>usaha</a:t>
            </a:r>
            <a:r>
              <a:rPr lang="en-GB" sz="2000" kern="0" dirty="0">
                <a:sym typeface="Arial"/>
              </a:rPr>
              <a:t> </a:t>
            </a:r>
            <a:r>
              <a:rPr lang="en-GB" sz="2000" kern="0" dirty="0" err="1">
                <a:sym typeface="Arial"/>
              </a:rPr>
              <a:t>berbadan</a:t>
            </a:r>
            <a:r>
              <a:rPr lang="en-GB" sz="2000" kern="0" dirty="0">
                <a:sym typeface="Arial"/>
              </a:rPr>
              <a:t> </a:t>
            </a:r>
            <a:r>
              <a:rPr lang="en-GB" sz="2000" kern="0" dirty="0" err="1">
                <a:sym typeface="Arial"/>
              </a:rPr>
              <a:t>hukum</a:t>
            </a:r>
            <a:r>
              <a:rPr lang="en-GB" sz="2000" kern="0" dirty="0">
                <a:sym typeface="Arial"/>
              </a:rPr>
              <a:t>, </a:t>
            </a:r>
            <a:r>
              <a:rPr lang="en-GB" sz="2000" kern="0" dirty="0" err="1">
                <a:sym typeface="Arial"/>
              </a:rPr>
              <a:t>ada</a:t>
            </a:r>
            <a:r>
              <a:rPr lang="en-GB" sz="2000" kern="0" dirty="0">
                <a:sym typeface="Arial"/>
              </a:rPr>
              <a:t> yang </a:t>
            </a:r>
            <a:r>
              <a:rPr lang="en-GB" sz="2000" kern="0" dirty="0" err="1">
                <a:sym typeface="Arial"/>
              </a:rPr>
              <a:t>perseorangan</a:t>
            </a:r>
            <a:r>
              <a:rPr lang="en-GB" sz="2000" kern="0" dirty="0">
                <a:sym typeface="Arial"/>
              </a:rPr>
              <a:t>, </a:t>
            </a:r>
            <a:r>
              <a:rPr lang="en-GB" sz="2000" kern="0" dirty="0" err="1">
                <a:sym typeface="Arial"/>
              </a:rPr>
              <a:t>ada</a:t>
            </a:r>
            <a:r>
              <a:rPr lang="en-GB" sz="2000" kern="0" dirty="0">
                <a:sym typeface="Arial"/>
              </a:rPr>
              <a:t> yang CV/</a:t>
            </a:r>
            <a:r>
              <a:rPr lang="en-GB" sz="2000" kern="0" dirty="0" err="1">
                <a:sym typeface="Arial"/>
              </a:rPr>
              <a:t>Firma</a:t>
            </a:r>
            <a:endParaRPr lang="en-GB" sz="2000" kern="0" dirty="0">
              <a:sym typeface="Arial"/>
            </a:endParaRPr>
          </a:p>
          <a:p>
            <a:pPr marL="342900" indent="-342900" algn="just" eaLnBrk="1" fontAlgn="auto" hangingPunct="1">
              <a:spcBef>
                <a:spcPts val="0"/>
              </a:spcBef>
              <a:spcAft>
                <a:spcPts val="0"/>
              </a:spcAft>
              <a:buFont typeface="+mj-lt"/>
              <a:buAutoNum type="arabicPeriod"/>
              <a:defRPr/>
            </a:pPr>
            <a:r>
              <a:rPr lang="en-GB" sz="2000" kern="0" dirty="0" err="1">
                <a:sym typeface="Arial"/>
              </a:rPr>
              <a:t>Klausula</a:t>
            </a:r>
            <a:r>
              <a:rPr lang="en-GB" sz="2000" kern="0" dirty="0">
                <a:sym typeface="Arial"/>
              </a:rPr>
              <a:t> </a:t>
            </a:r>
            <a:r>
              <a:rPr lang="en-GB" sz="2000" kern="0" dirty="0" err="1">
                <a:sym typeface="Arial"/>
              </a:rPr>
              <a:t>kerja</a:t>
            </a:r>
            <a:r>
              <a:rPr lang="en-GB" sz="2000" kern="0" dirty="0">
                <a:sym typeface="Arial"/>
              </a:rPr>
              <a:t> </a:t>
            </a:r>
            <a:r>
              <a:rPr lang="en-GB" sz="2000" kern="0" dirty="0" err="1">
                <a:sym typeface="Arial"/>
              </a:rPr>
              <a:t>sama</a:t>
            </a:r>
            <a:r>
              <a:rPr lang="en-GB" sz="2000" kern="0" dirty="0">
                <a:sym typeface="Arial"/>
              </a:rPr>
              <a:t> </a:t>
            </a:r>
            <a:r>
              <a:rPr lang="en-GB" sz="2000" kern="0" dirty="0" err="1">
                <a:sym typeface="Arial"/>
              </a:rPr>
              <a:t>pemerintah</a:t>
            </a:r>
            <a:r>
              <a:rPr lang="en-GB" sz="2000" kern="0" dirty="0">
                <a:sym typeface="Arial"/>
              </a:rPr>
              <a:t> </a:t>
            </a:r>
            <a:r>
              <a:rPr lang="en-GB" sz="2000" kern="0" dirty="0" err="1">
                <a:sym typeface="Arial"/>
              </a:rPr>
              <a:t>tidak</a:t>
            </a:r>
            <a:r>
              <a:rPr lang="en-GB" sz="2000" kern="0" dirty="0">
                <a:sym typeface="Arial"/>
              </a:rPr>
              <a:t> </a:t>
            </a:r>
            <a:r>
              <a:rPr lang="en-GB" sz="2000" kern="0" dirty="0" err="1">
                <a:sym typeface="Arial"/>
              </a:rPr>
              <a:t>jelas</a:t>
            </a:r>
            <a:r>
              <a:rPr lang="en-GB" sz="2000" kern="0" dirty="0">
                <a:sym typeface="Arial"/>
              </a:rPr>
              <a:t>, </a:t>
            </a:r>
            <a:r>
              <a:rPr lang="en-GB" sz="2000" kern="0" dirty="0" err="1">
                <a:sym typeface="Arial"/>
              </a:rPr>
              <a:t>menimbulkan</a:t>
            </a:r>
            <a:r>
              <a:rPr lang="en-GB" sz="2000" kern="0" dirty="0">
                <a:sym typeface="Arial"/>
              </a:rPr>
              <a:t> </a:t>
            </a:r>
            <a:r>
              <a:rPr lang="en-GB" sz="2000" kern="0" dirty="0" err="1">
                <a:sym typeface="Arial"/>
              </a:rPr>
              <a:t>ekonomi</a:t>
            </a:r>
            <a:r>
              <a:rPr lang="en-GB" sz="2000" kern="0" dirty="0">
                <a:sym typeface="Arial"/>
              </a:rPr>
              <a:t> </a:t>
            </a:r>
            <a:r>
              <a:rPr lang="en-GB" sz="2000" kern="0" dirty="0" err="1">
                <a:sym typeface="Arial"/>
              </a:rPr>
              <a:t>biaya</a:t>
            </a:r>
            <a:r>
              <a:rPr lang="en-GB" sz="2000" kern="0" dirty="0">
                <a:sym typeface="Arial"/>
              </a:rPr>
              <a:t> </a:t>
            </a:r>
            <a:r>
              <a:rPr lang="en-GB" sz="2000" kern="0" dirty="0" err="1">
                <a:sym typeface="Arial"/>
              </a:rPr>
              <a:t>tinggi</a:t>
            </a:r>
            <a:r>
              <a:rPr lang="en-GB" sz="2000" kern="0" dirty="0">
                <a:sym typeface="Arial"/>
              </a:rPr>
              <a:t>, </a:t>
            </a:r>
            <a:r>
              <a:rPr lang="en-GB" sz="2000" kern="0" dirty="0" err="1">
                <a:sym typeface="Arial"/>
              </a:rPr>
              <a:t>mempromosikan</a:t>
            </a:r>
            <a:r>
              <a:rPr lang="en-GB" sz="2000" kern="0" dirty="0">
                <a:sym typeface="Arial"/>
              </a:rPr>
              <a:t> </a:t>
            </a:r>
            <a:r>
              <a:rPr lang="en-GB" sz="2000" kern="0" dirty="0" err="1">
                <a:sym typeface="Arial"/>
              </a:rPr>
              <a:t>privatisasi</a:t>
            </a:r>
            <a:r>
              <a:rPr lang="en-GB" sz="2000" kern="0" dirty="0">
                <a:sym typeface="Arial"/>
              </a:rPr>
              <a:t> </a:t>
            </a:r>
            <a:r>
              <a:rPr lang="en-GB" sz="2000" kern="0" dirty="0" err="1">
                <a:sym typeface="Arial"/>
              </a:rPr>
              <a:t>lewat</a:t>
            </a:r>
            <a:r>
              <a:rPr lang="en-GB" sz="2000" kern="0" dirty="0">
                <a:sym typeface="Arial"/>
              </a:rPr>
              <a:t> </a:t>
            </a:r>
            <a:r>
              <a:rPr lang="en-GB" sz="2000" kern="0" dirty="0" err="1">
                <a:sym typeface="Arial"/>
              </a:rPr>
              <a:t>kontrak</a:t>
            </a:r>
            <a:endParaRPr lang="en-GB" sz="2000" kern="0" dirty="0">
              <a:sym typeface="Arial"/>
            </a:endParaRPr>
          </a:p>
          <a:p>
            <a:pPr marL="342900" indent="-342900" algn="just" eaLnBrk="1" fontAlgn="auto" hangingPunct="1">
              <a:spcBef>
                <a:spcPts val="0"/>
              </a:spcBef>
              <a:spcAft>
                <a:spcPts val="0"/>
              </a:spcAft>
              <a:buFont typeface="+mj-lt"/>
              <a:buAutoNum type="arabicPeriod"/>
              <a:defRPr/>
            </a:pPr>
            <a:r>
              <a:rPr lang="en-GB" sz="2000" kern="0" dirty="0">
                <a:sym typeface="Arial"/>
              </a:rPr>
              <a:t>Bank </a:t>
            </a:r>
            <a:r>
              <a:rPr lang="en-GB" sz="2000" kern="0" dirty="0" err="1">
                <a:sym typeface="Arial"/>
              </a:rPr>
              <a:t>garansi</a:t>
            </a:r>
            <a:r>
              <a:rPr lang="en-GB" sz="2000" kern="0" dirty="0">
                <a:sym typeface="Arial"/>
              </a:rPr>
              <a:t> </a:t>
            </a:r>
            <a:r>
              <a:rPr lang="en-GB" sz="2000" kern="0" dirty="0" err="1">
                <a:sym typeface="Arial"/>
              </a:rPr>
              <a:t>tidak</a:t>
            </a:r>
            <a:r>
              <a:rPr lang="en-GB" sz="2000" kern="0" dirty="0">
                <a:sym typeface="Arial"/>
              </a:rPr>
              <a:t> </a:t>
            </a:r>
            <a:r>
              <a:rPr lang="en-GB" sz="2000" kern="0" dirty="0" err="1">
                <a:sym typeface="Arial"/>
              </a:rPr>
              <a:t>jelas</a:t>
            </a:r>
            <a:r>
              <a:rPr lang="en-GB" sz="2000" kern="0" dirty="0">
                <a:sym typeface="Arial"/>
              </a:rPr>
              <a:t> </a:t>
            </a:r>
            <a:r>
              <a:rPr lang="en-GB" sz="2000" kern="0" dirty="0" err="1">
                <a:sym typeface="Arial"/>
              </a:rPr>
              <a:t>fungsinya</a:t>
            </a:r>
            <a:r>
              <a:rPr lang="en-GB" sz="2000" kern="0" dirty="0">
                <a:sym typeface="Arial"/>
              </a:rPr>
              <a:t>. </a:t>
            </a:r>
            <a:r>
              <a:rPr lang="en-GB" sz="2000" kern="0" dirty="0" err="1">
                <a:sym typeface="Arial"/>
              </a:rPr>
              <a:t>Apabila</a:t>
            </a:r>
            <a:r>
              <a:rPr lang="en-GB" sz="2000" kern="0" dirty="0">
                <a:sym typeface="Arial"/>
              </a:rPr>
              <a:t> </a:t>
            </a:r>
            <a:r>
              <a:rPr lang="en-GB" sz="2000" kern="0" dirty="0" err="1">
                <a:sym typeface="Arial"/>
              </a:rPr>
              <a:t>maksudnya</a:t>
            </a:r>
            <a:r>
              <a:rPr lang="en-GB" sz="2000" kern="0" dirty="0">
                <a:sym typeface="Arial"/>
              </a:rPr>
              <a:t> </a:t>
            </a:r>
            <a:r>
              <a:rPr lang="en-GB" sz="2000" kern="0" dirty="0" err="1">
                <a:sym typeface="Arial"/>
              </a:rPr>
              <a:t>sebagai</a:t>
            </a:r>
            <a:r>
              <a:rPr lang="en-GB" sz="2000" kern="0" dirty="0">
                <a:sym typeface="Arial"/>
              </a:rPr>
              <a:t> </a:t>
            </a:r>
            <a:r>
              <a:rPr lang="en-GB" sz="2000" kern="0" dirty="0" err="1">
                <a:sym typeface="Arial"/>
              </a:rPr>
              <a:t>jaminan</a:t>
            </a:r>
            <a:r>
              <a:rPr lang="en-GB" sz="2000" kern="0" dirty="0">
                <a:sym typeface="Arial"/>
              </a:rPr>
              <a:t>?</a:t>
            </a:r>
          </a:p>
          <a:p>
            <a:pPr marL="342900" indent="-342900" algn="just" eaLnBrk="1" fontAlgn="auto" hangingPunct="1">
              <a:spcBef>
                <a:spcPts val="0"/>
              </a:spcBef>
              <a:spcAft>
                <a:spcPts val="0"/>
              </a:spcAft>
              <a:buFont typeface="+mj-lt"/>
              <a:buAutoNum type="arabicPeriod"/>
              <a:defRPr/>
            </a:pPr>
            <a:r>
              <a:rPr lang="en-GB" sz="2000" kern="0" dirty="0" err="1">
                <a:sym typeface="Arial"/>
              </a:rPr>
              <a:t>Menyisihkan</a:t>
            </a:r>
            <a:r>
              <a:rPr lang="en-GB" sz="2000" kern="0" dirty="0">
                <a:sym typeface="Arial"/>
              </a:rPr>
              <a:t> 10% </a:t>
            </a:r>
            <a:r>
              <a:rPr lang="en-GB" sz="2000" kern="0" dirty="0" err="1">
                <a:sym typeface="Arial"/>
              </a:rPr>
              <a:t>laba</a:t>
            </a:r>
            <a:r>
              <a:rPr lang="en-GB" sz="2000" kern="0" dirty="0">
                <a:sym typeface="Arial"/>
              </a:rPr>
              <a:t> </a:t>
            </a:r>
            <a:r>
              <a:rPr lang="en-GB" sz="2000" kern="0" dirty="0" err="1">
                <a:sym typeface="Arial"/>
              </a:rPr>
              <a:t>tidak</a:t>
            </a:r>
            <a:r>
              <a:rPr lang="en-GB" sz="2000" kern="0" dirty="0">
                <a:sym typeface="Arial"/>
              </a:rPr>
              <a:t> </a:t>
            </a:r>
            <a:r>
              <a:rPr lang="en-GB" sz="2000" kern="0" dirty="0" err="1">
                <a:sym typeface="Arial"/>
              </a:rPr>
              <a:t>jelas</a:t>
            </a:r>
            <a:r>
              <a:rPr lang="en-GB" sz="2000" kern="0" dirty="0">
                <a:sym typeface="Arial"/>
              </a:rPr>
              <a:t> </a:t>
            </a:r>
            <a:r>
              <a:rPr lang="en-GB" sz="2000" kern="0" dirty="0" err="1">
                <a:sym typeface="Arial"/>
              </a:rPr>
              <a:t>maksudnya</a:t>
            </a:r>
            <a:r>
              <a:rPr lang="en-GB" sz="2000" kern="0" dirty="0">
                <a:sym typeface="Arial"/>
              </a:rPr>
              <a:t>. </a:t>
            </a:r>
            <a:r>
              <a:rPr lang="en-GB" sz="2000" kern="0" dirty="0" err="1">
                <a:sym typeface="Arial"/>
              </a:rPr>
              <a:t>Apakah</a:t>
            </a:r>
            <a:r>
              <a:rPr lang="en-GB" sz="2000" kern="0" dirty="0">
                <a:sym typeface="Arial"/>
              </a:rPr>
              <a:t> </a:t>
            </a:r>
            <a:r>
              <a:rPr lang="en-GB" sz="2000" kern="0" dirty="0" err="1">
                <a:sym typeface="Arial"/>
              </a:rPr>
              <a:t>dari</a:t>
            </a:r>
            <a:r>
              <a:rPr lang="en-GB" sz="2000" kern="0" dirty="0">
                <a:sym typeface="Arial"/>
              </a:rPr>
              <a:t> </a:t>
            </a:r>
            <a:r>
              <a:rPr lang="en-GB" sz="2000" kern="0" dirty="0" err="1">
                <a:sym typeface="Arial"/>
              </a:rPr>
              <a:t>kegiatan</a:t>
            </a:r>
            <a:r>
              <a:rPr lang="en-GB" sz="2000" kern="0" dirty="0">
                <a:sym typeface="Arial"/>
              </a:rPr>
              <a:t> CSR </a:t>
            </a:r>
            <a:r>
              <a:rPr lang="en-GB" sz="2000" kern="0" dirty="0" err="1">
                <a:sym typeface="Arial"/>
              </a:rPr>
              <a:t>ataukah</a:t>
            </a:r>
            <a:r>
              <a:rPr lang="en-GB" sz="2000" kern="0" dirty="0">
                <a:sym typeface="Arial"/>
              </a:rPr>
              <a:t> </a:t>
            </a:r>
            <a:r>
              <a:rPr lang="en-GB" sz="2000" kern="0" dirty="0" err="1">
                <a:sym typeface="Arial"/>
              </a:rPr>
              <a:t>kewajiban</a:t>
            </a:r>
            <a:r>
              <a:rPr lang="en-GB" sz="2000" kern="0" dirty="0">
                <a:sym typeface="Arial"/>
              </a:rPr>
              <a:t> </a:t>
            </a:r>
            <a:r>
              <a:rPr lang="en-GB" sz="2000" kern="0" dirty="0" err="1">
                <a:sym typeface="Arial"/>
              </a:rPr>
              <a:t>tambahan</a:t>
            </a:r>
            <a:r>
              <a:rPr lang="en-GB" sz="2000" kern="0" dirty="0">
                <a:sym typeface="Arial"/>
              </a:rPr>
              <a:t>?</a:t>
            </a:r>
          </a:p>
          <a:p>
            <a:pPr marL="342900" indent="-342900" algn="just" eaLnBrk="1" fontAlgn="auto" hangingPunct="1">
              <a:spcBef>
                <a:spcPts val="0"/>
              </a:spcBef>
              <a:spcAft>
                <a:spcPts val="0"/>
              </a:spcAft>
              <a:buFont typeface="+mj-lt"/>
              <a:buAutoNum type="arabicPeriod"/>
              <a:defRPr/>
            </a:pPr>
            <a:r>
              <a:rPr lang="en-US" sz="2000" kern="0" dirty="0">
                <a:sym typeface="Arial"/>
              </a:rPr>
              <a:t>B</a:t>
            </a:r>
            <a:r>
              <a:rPr lang="en-GB" sz="2000" kern="0" dirty="0" err="1">
                <a:sym typeface="Arial"/>
              </a:rPr>
              <a:t>agaimana</a:t>
            </a:r>
            <a:r>
              <a:rPr lang="en-GB" sz="2000" kern="0" dirty="0">
                <a:sym typeface="Arial"/>
              </a:rPr>
              <a:t> </a:t>
            </a:r>
            <a:r>
              <a:rPr lang="en-GB" sz="2000" kern="0" dirty="0" err="1">
                <a:sym typeface="Arial"/>
              </a:rPr>
              <a:t>kalau</a:t>
            </a:r>
            <a:r>
              <a:rPr lang="en-GB" sz="2000" kern="0" dirty="0">
                <a:sym typeface="Arial"/>
              </a:rPr>
              <a:t> </a:t>
            </a:r>
            <a:r>
              <a:rPr lang="en-GB" sz="2000" kern="0" dirty="0" err="1">
                <a:sym typeface="Arial"/>
              </a:rPr>
              <a:t>komponen</a:t>
            </a:r>
            <a:r>
              <a:rPr lang="en-GB" sz="2000" kern="0" dirty="0">
                <a:sym typeface="Arial"/>
              </a:rPr>
              <a:t> </a:t>
            </a:r>
            <a:r>
              <a:rPr lang="en-GB" sz="2000" kern="0" dirty="0" err="1">
                <a:sym typeface="Arial"/>
              </a:rPr>
              <a:t>airnya</a:t>
            </a:r>
            <a:r>
              <a:rPr lang="en-GB" sz="2000" kern="0" dirty="0">
                <a:sym typeface="Arial"/>
              </a:rPr>
              <a:t> </a:t>
            </a:r>
            <a:r>
              <a:rPr lang="en-GB" sz="2000" kern="0" dirty="0" err="1">
                <a:sym typeface="Arial"/>
              </a:rPr>
              <a:t>hanya</a:t>
            </a:r>
            <a:r>
              <a:rPr lang="en-GB" sz="2000" kern="0" dirty="0">
                <a:sym typeface="Arial"/>
              </a:rPr>
              <a:t> </a:t>
            </a:r>
            <a:r>
              <a:rPr lang="en-GB" sz="2000" kern="0" dirty="0" err="1">
                <a:sym typeface="Arial"/>
              </a:rPr>
              <a:t>sedikit</a:t>
            </a:r>
            <a:r>
              <a:rPr lang="en-GB" sz="2000" kern="0" dirty="0">
                <a:sym typeface="Arial"/>
              </a:rPr>
              <a:t>, </a:t>
            </a:r>
            <a:r>
              <a:rPr lang="en-GB" sz="2000" kern="0" dirty="0" err="1">
                <a:sym typeface="Arial"/>
              </a:rPr>
              <a:t>apakah</a:t>
            </a:r>
            <a:r>
              <a:rPr lang="en-GB" sz="2000" kern="0" dirty="0">
                <a:sym typeface="Arial"/>
              </a:rPr>
              <a:t> </a:t>
            </a:r>
            <a:r>
              <a:rPr lang="en-GB" sz="2000" kern="0" dirty="0" err="1">
                <a:sym typeface="Arial"/>
              </a:rPr>
              <a:t>tetap</a:t>
            </a:r>
            <a:r>
              <a:rPr lang="en-GB" sz="2000" kern="0" dirty="0">
                <a:sym typeface="Arial"/>
              </a:rPr>
              <a:t> </a:t>
            </a:r>
            <a:r>
              <a:rPr lang="en-GB" sz="2000" kern="0" dirty="0" err="1">
                <a:sym typeface="Arial"/>
              </a:rPr>
              <a:t>harus</a:t>
            </a:r>
            <a:r>
              <a:rPr lang="en-GB" sz="2000" kern="0" dirty="0">
                <a:sym typeface="Arial"/>
              </a:rPr>
              <a:t> 10%?</a:t>
            </a:r>
          </a:p>
          <a:p>
            <a:pPr marL="342900" indent="-342900" algn="just" eaLnBrk="1" fontAlgn="auto" hangingPunct="1">
              <a:spcBef>
                <a:spcPts val="0"/>
              </a:spcBef>
              <a:spcAft>
                <a:spcPts val="0"/>
              </a:spcAft>
              <a:buFont typeface="+mj-lt"/>
              <a:buAutoNum type="arabicPeriod"/>
              <a:defRPr/>
            </a:pPr>
            <a:r>
              <a:rPr lang="en-US" sz="2000" kern="0" dirty="0">
                <a:sym typeface="Arial"/>
              </a:rPr>
              <a:t>B</a:t>
            </a:r>
            <a:r>
              <a:rPr lang="en-GB" sz="2000" kern="0" dirty="0" err="1">
                <a:sym typeface="Arial"/>
              </a:rPr>
              <a:t>agaimana</a:t>
            </a:r>
            <a:r>
              <a:rPr lang="en-GB" sz="2000" kern="0" dirty="0">
                <a:sym typeface="Arial"/>
              </a:rPr>
              <a:t> </a:t>
            </a:r>
            <a:r>
              <a:rPr lang="en-GB" sz="2000" kern="0" dirty="0" err="1">
                <a:sym typeface="Arial"/>
              </a:rPr>
              <a:t>kalau</a:t>
            </a:r>
            <a:r>
              <a:rPr lang="en-GB" sz="2000" kern="0" dirty="0">
                <a:sym typeface="Arial"/>
              </a:rPr>
              <a:t> </a:t>
            </a:r>
            <a:r>
              <a:rPr lang="en-GB" sz="2000" kern="0" dirty="0" err="1">
                <a:sym typeface="Arial"/>
              </a:rPr>
              <a:t>perusahaannya</a:t>
            </a:r>
            <a:r>
              <a:rPr lang="en-GB" sz="2000" kern="0" dirty="0">
                <a:sym typeface="Arial"/>
              </a:rPr>
              <a:t> </a:t>
            </a:r>
            <a:r>
              <a:rPr lang="en-GB" sz="2000" kern="0" dirty="0" err="1">
                <a:sym typeface="Arial"/>
              </a:rPr>
              <a:t>merugi</a:t>
            </a:r>
            <a:r>
              <a:rPr lang="en-GB" sz="2000" kern="0" dirty="0">
                <a:sym typeface="Arial"/>
              </a:rPr>
              <a:t>?</a:t>
            </a:r>
          </a:p>
          <a:p>
            <a:pPr marL="342900" indent="-342900" algn="just" eaLnBrk="1" fontAlgn="auto" hangingPunct="1">
              <a:spcBef>
                <a:spcPts val="0"/>
              </a:spcBef>
              <a:spcAft>
                <a:spcPts val="0"/>
              </a:spcAft>
              <a:buFont typeface="+mj-lt"/>
              <a:buAutoNum type="arabicPeriod"/>
              <a:defRPr/>
            </a:pPr>
            <a:r>
              <a:rPr lang="en-US" sz="2000" kern="0" dirty="0">
                <a:sym typeface="Arial"/>
              </a:rPr>
              <a:t>M</a:t>
            </a:r>
            <a:r>
              <a:rPr lang="en-GB" sz="2000" kern="0" dirty="0" err="1">
                <a:sym typeface="Arial"/>
              </a:rPr>
              <a:t>engapa</a:t>
            </a:r>
            <a:r>
              <a:rPr lang="en-GB" sz="2000" kern="0" dirty="0">
                <a:sym typeface="Arial"/>
              </a:rPr>
              <a:t> </a:t>
            </a:r>
            <a:r>
              <a:rPr lang="en-GB" sz="2000" kern="0" dirty="0" err="1">
                <a:sym typeface="Arial"/>
              </a:rPr>
              <a:t>pasal-pasal</a:t>
            </a:r>
            <a:r>
              <a:rPr lang="en-GB" sz="2000" kern="0" dirty="0">
                <a:sym typeface="Arial"/>
              </a:rPr>
              <a:t> </a:t>
            </a:r>
            <a:r>
              <a:rPr lang="en-GB" sz="2000" kern="0" dirty="0" err="1">
                <a:sym typeface="Arial"/>
              </a:rPr>
              <a:t>ini</a:t>
            </a:r>
            <a:r>
              <a:rPr lang="en-GB" sz="2000" kern="0" dirty="0">
                <a:sym typeface="Arial"/>
              </a:rPr>
              <a:t>, </a:t>
            </a:r>
            <a:r>
              <a:rPr lang="en-GB" sz="2000" kern="0" dirty="0" err="1">
                <a:sym typeface="Arial"/>
              </a:rPr>
              <a:t>terutama</a:t>
            </a:r>
            <a:r>
              <a:rPr lang="en-GB" sz="2000" kern="0" dirty="0">
                <a:sym typeface="Arial"/>
              </a:rPr>
              <a:t> </a:t>
            </a:r>
            <a:r>
              <a:rPr lang="en-GB" sz="2000" kern="0" dirty="0" err="1">
                <a:sym typeface="Arial"/>
              </a:rPr>
              <a:t>soal</a:t>
            </a:r>
            <a:r>
              <a:rPr lang="en-GB" sz="2000" kern="0" dirty="0">
                <a:sym typeface="Arial"/>
              </a:rPr>
              <a:t> 10% </a:t>
            </a:r>
            <a:r>
              <a:rPr lang="en-GB" sz="2000" kern="0" dirty="0" err="1">
                <a:sym typeface="Arial"/>
              </a:rPr>
              <a:t>laba</a:t>
            </a:r>
            <a:r>
              <a:rPr lang="en-GB" sz="2000" kern="0" dirty="0">
                <a:sym typeface="Arial"/>
              </a:rPr>
              <a:t> </a:t>
            </a:r>
            <a:r>
              <a:rPr lang="en-GB" sz="2000" kern="0" dirty="0" err="1">
                <a:sym typeface="Arial"/>
              </a:rPr>
              <a:t>untuk</a:t>
            </a:r>
            <a:r>
              <a:rPr lang="en-GB" sz="2000" kern="0" dirty="0">
                <a:sym typeface="Arial"/>
              </a:rPr>
              <a:t> </a:t>
            </a:r>
            <a:r>
              <a:rPr lang="en-GB" sz="2000" kern="0" dirty="0" err="1">
                <a:sym typeface="Arial"/>
              </a:rPr>
              <a:t>konservasi</a:t>
            </a:r>
            <a:r>
              <a:rPr lang="en-GB" sz="2000" kern="0" dirty="0">
                <a:sym typeface="Arial"/>
              </a:rPr>
              <a:t>, </a:t>
            </a:r>
            <a:r>
              <a:rPr lang="en-GB" sz="2000" kern="0" dirty="0" err="1">
                <a:sym typeface="Arial"/>
              </a:rPr>
              <a:t>hanya</a:t>
            </a:r>
            <a:r>
              <a:rPr lang="en-GB" sz="2000" kern="0" dirty="0">
                <a:sym typeface="Arial"/>
              </a:rPr>
              <a:t> </a:t>
            </a:r>
            <a:r>
              <a:rPr lang="en-GB" sz="2000" kern="0" dirty="0" err="1">
                <a:sym typeface="Arial"/>
              </a:rPr>
              <a:t>berlaku</a:t>
            </a:r>
            <a:r>
              <a:rPr lang="en-GB" sz="2000" kern="0" dirty="0">
                <a:sym typeface="Arial"/>
              </a:rPr>
              <a:t> </a:t>
            </a:r>
            <a:r>
              <a:rPr lang="en-GB" sz="2000" kern="0" dirty="0" err="1">
                <a:sym typeface="Arial"/>
              </a:rPr>
              <a:t>bagi</a:t>
            </a:r>
            <a:r>
              <a:rPr lang="en-GB" sz="2000" kern="0" dirty="0">
                <a:sym typeface="Arial"/>
              </a:rPr>
              <a:t> </a:t>
            </a:r>
            <a:r>
              <a:rPr lang="en-GB" sz="2000" kern="0" dirty="0" err="1">
                <a:sym typeface="Arial"/>
              </a:rPr>
              <a:t>swasta</a:t>
            </a:r>
            <a:r>
              <a:rPr lang="en-GB" sz="2000" kern="0" dirty="0">
                <a:sym typeface="Arial"/>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0DDEA7E-F2BD-4837-8AB2-91391F9DB8A6}"/>
              </a:ext>
            </a:extLst>
          </p:cNvPr>
          <p:cNvSpPr txBox="1">
            <a:spLocks noGrp="1"/>
          </p:cNvSpPr>
          <p:nvPr>
            <p:ph type="title"/>
          </p:nvPr>
        </p:nvSpPr>
        <p:spPr>
          <a:xfrm>
            <a:off x="838200" y="365125"/>
            <a:ext cx="10515600" cy="1325563"/>
          </a:xfrm>
        </p:spPr>
        <p:txBody>
          <a:bodyPr/>
          <a:lstStyle/>
          <a:p>
            <a:pPr eaLnBrk="1" hangingPunct="1">
              <a:spcBef>
                <a:spcPct val="0"/>
              </a:spcBef>
              <a:buClr>
                <a:srgbClr val="000000"/>
              </a:buClr>
              <a:buFont typeface="Calibri" panose="020F0502020204030204" pitchFamily="34" charset="0"/>
              <a:buNone/>
            </a:pPr>
            <a:r>
              <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rPr>
              <a:t>21 Konstruksi Syarat-Syarat Tertentu dan Ketat Untuk Sumberdaya Air (1)</a:t>
            </a:r>
          </a:p>
        </p:txBody>
      </p:sp>
      <p:sp>
        <p:nvSpPr>
          <p:cNvPr id="3" name="TextBox 2">
            <a:extLst>
              <a:ext uri="{FF2B5EF4-FFF2-40B4-BE49-F238E27FC236}">
                <a16:creationId xmlns:a16="http://schemas.microsoft.com/office/drawing/2014/main" id="{6677CA29-BD46-4BF7-A9ED-9F6911925934}"/>
              </a:ext>
            </a:extLst>
          </p:cNvPr>
          <p:cNvSpPr txBox="1"/>
          <p:nvPr/>
        </p:nvSpPr>
        <p:spPr>
          <a:xfrm>
            <a:off x="127000" y="1544638"/>
            <a:ext cx="13841413" cy="4832350"/>
          </a:xfrm>
          <a:prstGeom prst="rect">
            <a:avLst/>
          </a:prstGeom>
          <a:noFill/>
        </p:spPr>
        <p:txBody>
          <a:bodyPr wrap="none">
            <a:spAutoFit/>
          </a:bodyPr>
          <a:lstStyle/>
          <a:p>
            <a:pPr eaLnBrk="1" fontAlgn="auto" hangingPunct="1">
              <a:spcBef>
                <a:spcPts val="0"/>
              </a:spcBef>
              <a:spcAft>
                <a:spcPts val="0"/>
              </a:spcAft>
              <a:defRPr/>
            </a:pPr>
            <a:r>
              <a:rPr lang="en-GB" kern="0" dirty="0" err="1">
                <a:latin typeface="Arial"/>
                <a:ea typeface="Arial"/>
                <a:cs typeface="Arial"/>
                <a:sym typeface="Arial"/>
              </a:rPr>
              <a:t>Prinsip</a:t>
            </a:r>
            <a:r>
              <a:rPr lang="en-GB" kern="0" dirty="0">
                <a:latin typeface="Arial"/>
                <a:ea typeface="Arial"/>
                <a:cs typeface="Arial"/>
                <a:sym typeface="Arial"/>
              </a:rPr>
              <a:t>: </a:t>
            </a:r>
            <a:r>
              <a:rPr lang="en-GB" b="1" kern="0" dirty="0" err="1">
                <a:latin typeface="Arial"/>
                <a:ea typeface="Arial"/>
                <a:cs typeface="Arial"/>
                <a:sym typeface="Arial"/>
              </a:rPr>
              <a:t>Berlaku</a:t>
            </a:r>
            <a:r>
              <a:rPr lang="en-GB" b="1" kern="0" dirty="0">
                <a:latin typeface="Arial"/>
                <a:ea typeface="Arial"/>
                <a:cs typeface="Arial"/>
                <a:sym typeface="Arial"/>
              </a:rPr>
              <a:t> </a:t>
            </a:r>
            <a:r>
              <a:rPr lang="en-GB" b="1" kern="0" dirty="0" err="1">
                <a:latin typeface="Arial"/>
                <a:ea typeface="Arial"/>
                <a:cs typeface="Arial"/>
                <a:sym typeface="Arial"/>
              </a:rPr>
              <a:t>untuk</a:t>
            </a:r>
            <a:r>
              <a:rPr lang="en-GB" b="1" kern="0" dirty="0">
                <a:latin typeface="Arial"/>
                <a:ea typeface="Arial"/>
                <a:cs typeface="Arial"/>
                <a:sym typeface="Arial"/>
              </a:rPr>
              <a:t> </a:t>
            </a:r>
            <a:r>
              <a:rPr lang="en-GB" b="1" kern="0" dirty="0" err="1">
                <a:latin typeface="Arial"/>
                <a:ea typeface="Arial"/>
                <a:cs typeface="Arial"/>
                <a:sym typeface="Arial"/>
              </a:rPr>
              <a:t>swasta</a:t>
            </a:r>
            <a:r>
              <a:rPr lang="en-GB" b="1" kern="0" dirty="0">
                <a:latin typeface="Arial"/>
                <a:ea typeface="Arial"/>
                <a:cs typeface="Arial"/>
                <a:sym typeface="Arial"/>
              </a:rPr>
              <a:t> </a:t>
            </a:r>
            <a:r>
              <a:rPr lang="en-GB" b="1" kern="0" dirty="0" err="1">
                <a:latin typeface="Arial"/>
                <a:ea typeface="Arial"/>
                <a:cs typeface="Arial"/>
                <a:sym typeface="Arial"/>
              </a:rPr>
              <a:t>maupun</a:t>
            </a:r>
            <a:r>
              <a:rPr lang="en-GB" b="1" kern="0" dirty="0">
                <a:latin typeface="Arial"/>
                <a:ea typeface="Arial"/>
                <a:cs typeface="Arial"/>
                <a:sym typeface="Arial"/>
              </a:rPr>
              <a:t> non-</a:t>
            </a:r>
            <a:r>
              <a:rPr lang="en-GB" b="1" kern="0" dirty="0" err="1">
                <a:latin typeface="Arial"/>
                <a:ea typeface="Arial"/>
                <a:cs typeface="Arial"/>
                <a:sym typeface="Arial"/>
              </a:rPr>
              <a:t>swasta</a:t>
            </a:r>
            <a:endParaRPr lang="en-GB" b="1" kern="0" dirty="0">
              <a:latin typeface="Arial"/>
              <a:ea typeface="Arial"/>
              <a:cs typeface="Arial"/>
              <a:sym typeface="Arial"/>
            </a:endParaRPr>
          </a:p>
          <a:p>
            <a:pPr eaLnBrk="1" fontAlgn="auto" hangingPunct="1">
              <a:spcBef>
                <a:spcPts val="0"/>
              </a:spcBef>
              <a:spcAft>
                <a:spcPts val="0"/>
              </a:spcAft>
              <a:defRPr/>
            </a:pPr>
            <a:endParaRPr lang="en-GB" b="1" kern="0" dirty="0">
              <a:latin typeface="Arial"/>
              <a:ea typeface="Arial"/>
              <a:cs typeface="Arial"/>
              <a:sym typeface="Arial"/>
            </a:endParaRPr>
          </a:p>
          <a:p>
            <a:pPr eaLnBrk="1" fontAlgn="auto" hangingPunct="1">
              <a:spcBef>
                <a:spcPts val="0"/>
              </a:spcBef>
              <a:spcAft>
                <a:spcPts val="0"/>
              </a:spcAft>
              <a:defRPr/>
            </a:pPr>
            <a:r>
              <a:rPr lang="en-GB" b="1" kern="0" dirty="0" err="1">
                <a:latin typeface="Arial"/>
                <a:ea typeface="Arial"/>
                <a:cs typeface="Arial"/>
                <a:sym typeface="Arial"/>
              </a:rPr>
              <a:t>Teknis</a:t>
            </a:r>
            <a:r>
              <a:rPr lang="en-GB" b="1" kern="0" dirty="0">
                <a:latin typeface="Arial"/>
                <a:ea typeface="Arial"/>
                <a:cs typeface="Arial"/>
                <a:sym typeface="Arial"/>
              </a:rPr>
              <a:t> dan </a:t>
            </a:r>
            <a:r>
              <a:rPr lang="en-GB" b="1" kern="0" dirty="0" err="1">
                <a:latin typeface="Arial"/>
                <a:ea typeface="Arial"/>
                <a:cs typeface="Arial"/>
                <a:sym typeface="Arial"/>
              </a:rPr>
              <a:t>Administratif</a:t>
            </a:r>
            <a:endParaRPr lang="en-GB" kern="0" dirty="0">
              <a:latin typeface="Arial"/>
              <a:ea typeface="Arial"/>
              <a:cs typeface="Arial"/>
              <a:sym typeface="Arial"/>
            </a:endParaRP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Tergantung</a:t>
            </a:r>
            <a:r>
              <a:rPr lang="en-GB" kern="0" dirty="0">
                <a:latin typeface="Arial"/>
                <a:ea typeface="Arial"/>
                <a:cs typeface="Arial"/>
                <a:sym typeface="Arial"/>
              </a:rPr>
              <a:t> volume </a:t>
            </a:r>
            <a:r>
              <a:rPr lang="en-GB" kern="0" dirty="0" err="1">
                <a:latin typeface="Arial"/>
                <a:ea typeface="Arial"/>
                <a:cs typeface="Arial"/>
                <a:sym typeface="Arial"/>
              </a:rPr>
              <a:t>atau</a:t>
            </a:r>
            <a:r>
              <a:rPr lang="en-GB" kern="0" dirty="0">
                <a:latin typeface="Arial"/>
                <a:ea typeface="Arial"/>
                <a:cs typeface="Arial"/>
                <a:sym typeface="Arial"/>
              </a:rPr>
              <a:t> debit yang </a:t>
            </a:r>
            <a:r>
              <a:rPr lang="en-GB" kern="0" dirty="0" err="1">
                <a:latin typeface="Arial"/>
                <a:ea typeface="Arial"/>
                <a:cs typeface="Arial"/>
                <a:sym typeface="Arial"/>
              </a:rPr>
              <a:t>dimanfaatkan</a:t>
            </a:r>
            <a:r>
              <a:rPr lang="en-GB" kern="0" dirty="0">
                <a:latin typeface="Arial"/>
                <a:ea typeface="Arial"/>
                <a:cs typeface="Arial"/>
                <a:sym typeface="Arial"/>
              </a:rPr>
              <a:t>, </a:t>
            </a:r>
            <a:r>
              <a:rPr lang="en-GB" kern="0" dirty="0" err="1">
                <a:latin typeface="Arial"/>
                <a:ea typeface="Arial"/>
                <a:cs typeface="Arial"/>
                <a:sym typeface="Arial"/>
              </a:rPr>
              <a:t>wajib</a:t>
            </a:r>
            <a:r>
              <a:rPr lang="en-GB" kern="0" dirty="0">
                <a:latin typeface="Arial"/>
                <a:ea typeface="Arial"/>
                <a:cs typeface="Arial"/>
                <a:sym typeface="Arial"/>
              </a:rPr>
              <a:t> AMDAL </a:t>
            </a:r>
            <a:r>
              <a:rPr lang="en-GB" kern="0" dirty="0" err="1">
                <a:latin typeface="Arial"/>
                <a:ea typeface="Arial"/>
                <a:cs typeface="Arial"/>
                <a:sym typeface="Arial"/>
              </a:rPr>
              <a:t>atau</a:t>
            </a:r>
            <a:r>
              <a:rPr lang="en-GB" kern="0" dirty="0">
                <a:latin typeface="Arial"/>
                <a:ea typeface="Arial"/>
                <a:cs typeface="Arial"/>
                <a:sym typeface="Arial"/>
              </a:rPr>
              <a:t> UKL/UPL</a:t>
            </a: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Memperoleh</a:t>
            </a:r>
            <a:r>
              <a:rPr lang="en-GB" kern="0" dirty="0">
                <a:latin typeface="Arial"/>
                <a:ea typeface="Arial"/>
                <a:cs typeface="Arial"/>
                <a:sym typeface="Arial"/>
              </a:rPr>
              <a:t> </a:t>
            </a:r>
            <a:r>
              <a:rPr lang="en-GB" kern="0" dirty="0" err="1">
                <a:latin typeface="Arial"/>
                <a:ea typeface="Arial"/>
                <a:cs typeface="Arial"/>
                <a:sym typeface="Arial"/>
              </a:rPr>
              <a:t>rekomendasi</a:t>
            </a:r>
            <a:r>
              <a:rPr lang="en-GB" kern="0" dirty="0">
                <a:latin typeface="Arial"/>
                <a:ea typeface="Arial"/>
                <a:cs typeface="Arial"/>
                <a:sym typeface="Arial"/>
              </a:rPr>
              <a:t> </a:t>
            </a:r>
            <a:r>
              <a:rPr lang="en-GB" kern="0" dirty="0" err="1">
                <a:latin typeface="Arial"/>
                <a:ea typeface="Arial"/>
                <a:cs typeface="Arial"/>
                <a:sym typeface="Arial"/>
              </a:rPr>
              <a:t>teknis</a:t>
            </a:r>
            <a:r>
              <a:rPr lang="en-GB" kern="0" dirty="0">
                <a:latin typeface="Arial"/>
                <a:ea typeface="Arial"/>
                <a:cs typeface="Arial"/>
                <a:sym typeface="Arial"/>
              </a:rPr>
              <a:t> </a:t>
            </a:r>
            <a:r>
              <a:rPr lang="en-GB" kern="0" dirty="0" err="1">
                <a:latin typeface="Arial"/>
                <a:ea typeface="Arial"/>
                <a:cs typeface="Arial"/>
                <a:sym typeface="Arial"/>
              </a:rPr>
              <a:t>dari</a:t>
            </a:r>
            <a:r>
              <a:rPr lang="en-GB" kern="0" dirty="0">
                <a:latin typeface="Arial"/>
                <a:ea typeface="Arial"/>
                <a:cs typeface="Arial"/>
                <a:sym typeface="Arial"/>
              </a:rPr>
              <a:t> </a:t>
            </a:r>
            <a:r>
              <a:rPr lang="en-GB" kern="0" dirty="0" err="1">
                <a:latin typeface="Arial"/>
                <a:ea typeface="Arial"/>
                <a:cs typeface="Arial"/>
                <a:sym typeface="Arial"/>
              </a:rPr>
              <a:t>instansi</a:t>
            </a:r>
            <a:r>
              <a:rPr lang="en-GB" kern="0" dirty="0">
                <a:latin typeface="Arial"/>
                <a:ea typeface="Arial"/>
                <a:cs typeface="Arial"/>
                <a:sym typeface="Arial"/>
              </a:rPr>
              <a:t> </a:t>
            </a:r>
            <a:r>
              <a:rPr lang="en-GB" kern="0" dirty="0" err="1">
                <a:latin typeface="Arial"/>
                <a:ea typeface="Arial"/>
                <a:cs typeface="Arial"/>
                <a:sym typeface="Arial"/>
              </a:rPr>
              <a:t>terkait</a:t>
            </a:r>
            <a:endParaRPr lang="en-GB" kern="0" dirty="0">
              <a:latin typeface="Arial"/>
              <a:ea typeface="Arial"/>
              <a:cs typeface="Arial"/>
              <a:sym typeface="Arial"/>
            </a:endParaRP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Pemerintah</a:t>
            </a:r>
            <a:r>
              <a:rPr lang="en-GB" kern="0" dirty="0">
                <a:latin typeface="Arial"/>
                <a:ea typeface="Arial"/>
                <a:cs typeface="Arial"/>
                <a:sym typeface="Arial"/>
              </a:rPr>
              <a:t> </a:t>
            </a:r>
            <a:r>
              <a:rPr lang="en-GB" kern="0" dirty="0" err="1">
                <a:latin typeface="Arial"/>
                <a:ea typeface="Arial"/>
                <a:cs typeface="Arial"/>
                <a:sym typeface="Arial"/>
              </a:rPr>
              <a:t>wajib</a:t>
            </a:r>
            <a:r>
              <a:rPr lang="en-GB" kern="0" dirty="0">
                <a:latin typeface="Arial"/>
                <a:ea typeface="Arial"/>
                <a:cs typeface="Arial"/>
                <a:sym typeface="Arial"/>
              </a:rPr>
              <a:t> </a:t>
            </a:r>
            <a:r>
              <a:rPr lang="en-GB" kern="0" dirty="0" err="1">
                <a:latin typeface="Arial"/>
                <a:ea typeface="Arial"/>
                <a:cs typeface="Arial"/>
                <a:sym typeface="Arial"/>
              </a:rPr>
              <a:t>membuat</a:t>
            </a:r>
            <a:r>
              <a:rPr lang="en-GB" kern="0" dirty="0">
                <a:latin typeface="Arial"/>
                <a:ea typeface="Arial"/>
                <a:cs typeface="Arial"/>
                <a:sym typeface="Arial"/>
              </a:rPr>
              <a:t> </a:t>
            </a:r>
            <a:r>
              <a:rPr lang="en-GB" kern="0" dirty="0" err="1">
                <a:latin typeface="Arial"/>
                <a:ea typeface="Arial"/>
                <a:cs typeface="Arial"/>
                <a:sym typeface="Arial"/>
              </a:rPr>
              <a:t>kajian</a:t>
            </a:r>
            <a:r>
              <a:rPr lang="en-GB" kern="0" dirty="0">
                <a:latin typeface="Arial"/>
                <a:ea typeface="Arial"/>
                <a:cs typeface="Arial"/>
                <a:sym typeface="Arial"/>
              </a:rPr>
              <a:t> </a:t>
            </a:r>
            <a:r>
              <a:rPr lang="en-GB" kern="0" dirty="0" err="1">
                <a:latin typeface="Arial"/>
                <a:ea typeface="Arial"/>
                <a:cs typeface="Arial"/>
                <a:sym typeface="Arial"/>
              </a:rPr>
              <a:t>potensi</a:t>
            </a:r>
            <a:endParaRPr lang="en-GB" kern="0" dirty="0">
              <a:latin typeface="Arial"/>
              <a:ea typeface="Arial"/>
              <a:cs typeface="Arial"/>
              <a:sym typeface="Arial"/>
            </a:endParaRP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Pemerintah</a:t>
            </a:r>
            <a:r>
              <a:rPr lang="en-GB" kern="0" dirty="0">
                <a:latin typeface="Arial"/>
                <a:ea typeface="Arial"/>
                <a:cs typeface="Arial"/>
                <a:sym typeface="Arial"/>
              </a:rPr>
              <a:t> </a:t>
            </a:r>
            <a:r>
              <a:rPr lang="en-GB" kern="0" dirty="0" err="1">
                <a:latin typeface="Arial"/>
                <a:ea typeface="Arial"/>
                <a:cs typeface="Arial"/>
                <a:sym typeface="Arial"/>
              </a:rPr>
              <a:t>wajib</a:t>
            </a:r>
            <a:r>
              <a:rPr lang="en-GB" kern="0" dirty="0">
                <a:latin typeface="Arial"/>
                <a:ea typeface="Arial"/>
                <a:cs typeface="Arial"/>
                <a:sym typeface="Arial"/>
              </a:rPr>
              <a:t> </a:t>
            </a:r>
            <a:r>
              <a:rPr lang="en-GB" kern="0" dirty="0" err="1">
                <a:latin typeface="Arial"/>
                <a:ea typeface="Arial"/>
                <a:cs typeface="Arial"/>
                <a:sym typeface="Arial"/>
              </a:rPr>
              <a:t>membuat</a:t>
            </a:r>
            <a:r>
              <a:rPr lang="en-GB" kern="0" dirty="0">
                <a:latin typeface="Arial"/>
                <a:ea typeface="Arial"/>
                <a:cs typeface="Arial"/>
                <a:sym typeface="Arial"/>
              </a:rPr>
              <a:t> </a:t>
            </a:r>
            <a:r>
              <a:rPr lang="en-GB" kern="0" dirty="0" err="1">
                <a:latin typeface="Arial"/>
                <a:ea typeface="Arial"/>
                <a:cs typeface="Arial"/>
                <a:sym typeface="Arial"/>
              </a:rPr>
              <a:t>kajian</a:t>
            </a:r>
            <a:r>
              <a:rPr lang="en-GB" kern="0" dirty="0">
                <a:latin typeface="Arial"/>
                <a:ea typeface="Arial"/>
                <a:cs typeface="Arial"/>
                <a:sym typeface="Arial"/>
              </a:rPr>
              <a:t> </a:t>
            </a:r>
            <a:r>
              <a:rPr lang="en-GB" kern="0" dirty="0" err="1">
                <a:latin typeface="Arial"/>
                <a:ea typeface="Arial"/>
                <a:cs typeface="Arial"/>
                <a:sym typeface="Arial"/>
              </a:rPr>
              <a:t>neraca</a:t>
            </a:r>
            <a:r>
              <a:rPr lang="en-GB" kern="0" dirty="0">
                <a:latin typeface="Arial"/>
                <a:ea typeface="Arial"/>
                <a:cs typeface="Arial"/>
                <a:sym typeface="Arial"/>
              </a:rPr>
              <a:t> air</a:t>
            </a: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Izin</a:t>
            </a:r>
            <a:r>
              <a:rPr lang="en-GB" kern="0" dirty="0">
                <a:latin typeface="Arial"/>
                <a:ea typeface="Arial"/>
                <a:cs typeface="Arial"/>
                <a:sym typeface="Arial"/>
              </a:rPr>
              <a:t> </a:t>
            </a:r>
            <a:r>
              <a:rPr lang="en-GB" kern="0" dirty="0" err="1">
                <a:latin typeface="Arial"/>
                <a:ea typeface="Arial"/>
                <a:cs typeface="Arial"/>
                <a:sym typeface="Arial"/>
              </a:rPr>
              <a:t>sesuai</a:t>
            </a:r>
            <a:r>
              <a:rPr lang="en-GB" kern="0" dirty="0">
                <a:latin typeface="Arial"/>
                <a:ea typeface="Arial"/>
                <a:cs typeface="Arial"/>
                <a:sym typeface="Arial"/>
              </a:rPr>
              <a:t> dan </a:t>
            </a:r>
            <a:r>
              <a:rPr lang="en-GB" kern="0" dirty="0" err="1">
                <a:latin typeface="Arial"/>
                <a:ea typeface="Arial"/>
                <a:cs typeface="Arial"/>
                <a:sym typeface="Arial"/>
              </a:rPr>
              <a:t>mengacu</a:t>
            </a:r>
            <a:r>
              <a:rPr lang="en-GB" kern="0" dirty="0">
                <a:latin typeface="Arial"/>
                <a:ea typeface="Arial"/>
                <a:cs typeface="Arial"/>
                <a:sym typeface="Arial"/>
              </a:rPr>
              <a:t> pada </a:t>
            </a:r>
            <a:r>
              <a:rPr lang="en-GB" kern="0" dirty="0" err="1">
                <a:latin typeface="Arial"/>
                <a:ea typeface="Arial"/>
                <a:cs typeface="Arial"/>
                <a:sym typeface="Arial"/>
              </a:rPr>
              <a:t>kajian</a:t>
            </a:r>
            <a:r>
              <a:rPr lang="en-GB" kern="0" dirty="0">
                <a:latin typeface="Arial"/>
                <a:ea typeface="Arial"/>
                <a:cs typeface="Arial"/>
                <a:sym typeface="Arial"/>
              </a:rPr>
              <a:t> </a:t>
            </a:r>
            <a:r>
              <a:rPr lang="en-GB" kern="0" dirty="0" err="1">
                <a:latin typeface="Arial"/>
                <a:ea typeface="Arial"/>
                <a:cs typeface="Arial"/>
                <a:sym typeface="Arial"/>
              </a:rPr>
              <a:t>potensi</a:t>
            </a:r>
            <a:r>
              <a:rPr lang="en-GB" kern="0" dirty="0">
                <a:latin typeface="Arial"/>
                <a:ea typeface="Arial"/>
                <a:cs typeface="Arial"/>
                <a:sym typeface="Arial"/>
              </a:rPr>
              <a:t> dan </a:t>
            </a:r>
            <a:r>
              <a:rPr lang="en-GB" kern="0" dirty="0" err="1">
                <a:latin typeface="Arial"/>
                <a:ea typeface="Arial"/>
                <a:cs typeface="Arial"/>
                <a:sym typeface="Arial"/>
              </a:rPr>
              <a:t>neraca</a:t>
            </a:r>
            <a:r>
              <a:rPr lang="en-GB" kern="0" dirty="0">
                <a:latin typeface="Arial"/>
                <a:ea typeface="Arial"/>
                <a:cs typeface="Arial"/>
                <a:sym typeface="Arial"/>
              </a:rPr>
              <a:t> air</a:t>
            </a: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Izin</a:t>
            </a:r>
            <a:r>
              <a:rPr lang="en-GB" kern="0" dirty="0">
                <a:latin typeface="Arial"/>
                <a:ea typeface="Arial"/>
                <a:cs typeface="Arial"/>
                <a:sym typeface="Arial"/>
              </a:rPr>
              <a:t> </a:t>
            </a:r>
            <a:r>
              <a:rPr lang="en-GB" kern="0" dirty="0" err="1">
                <a:latin typeface="Arial"/>
                <a:ea typeface="Arial"/>
                <a:cs typeface="Arial"/>
                <a:sym typeface="Arial"/>
              </a:rPr>
              <a:t>sesuai</a:t>
            </a:r>
            <a:r>
              <a:rPr lang="en-GB" kern="0" dirty="0">
                <a:latin typeface="Arial"/>
                <a:ea typeface="Arial"/>
                <a:cs typeface="Arial"/>
                <a:sym typeface="Arial"/>
              </a:rPr>
              <a:t> dan </a:t>
            </a:r>
            <a:r>
              <a:rPr lang="en-GB" kern="0" dirty="0" err="1">
                <a:latin typeface="Arial"/>
                <a:ea typeface="Arial"/>
                <a:cs typeface="Arial"/>
                <a:sym typeface="Arial"/>
              </a:rPr>
              <a:t>mengacu</a:t>
            </a:r>
            <a:r>
              <a:rPr lang="en-GB" kern="0" dirty="0">
                <a:latin typeface="Arial"/>
                <a:ea typeface="Arial"/>
                <a:cs typeface="Arial"/>
                <a:sym typeface="Arial"/>
              </a:rPr>
              <a:t> pada </a:t>
            </a:r>
            <a:r>
              <a:rPr lang="en-GB" kern="0" dirty="0" err="1">
                <a:latin typeface="Arial"/>
                <a:ea typeface="Arial"/>
                <a:cs typeface="Arial"/>
                <a:sym typeface="Arial"/>
              </a:rPr>
              <a:t>pada</a:t>
            </a:r>
            <a:r>
              <a:rPr lang="en-GB" kern="0" dirty="0">
                <a:latin typeface="Arial"/>
                <a:ea typeface="Arial"/>
                <a:cs typeface="Arial"/>
                <a:sym typeface="Arial"/>
              </a:rPr>
              <a:t> Pola </a:t>
            </a:r>
            <a:r>
              <a:rPr lang="en-GB" kern="0" dirty="0" err="1">
                <a:latin typeface="Arial"/>
                <a:ea typeface="Arial"/>
                <a:cs typeface="Arial"/>
                <a:sym typeface="Arial"/>
              </a:rPr>
              <a:t>Pengelolaan</a:t>
            </a:r>
            <a:r>
              <a:rPr lang="en-GB" kern="0" dirty="0">
                <a:latin typeface="Arial"/>
                <a:ea typeface="Arial"/>
                <a:cs typeface="Arial"/>
                <a:sym typeface="Arial"/>
              </a:rPr>
              <a:t> dan </a:t>
            </a:r>
            <a:r>
              <a:rPr lang="en-GB" kern="0" dirty="0" err="1">
                <a:latin typeface="Arial"/>
                <a:ea typeface="Arial"/>
                <a:cs typeface="Arial"/>
                <a:sym typeface="Arial"/>
              </a:rPr>
              <a:t>Rencana</a:t>
            </a:r>
            <a:r>
              <a:rPr lang="en-GB" kern="0" dirty="0">
                <a:latin typeface="Arial"/>
                <a:ea typeface="Arial"/>
                <a:cs typeface="Arial"/>
                <a:sym typeface="Arial"/>
              </a:rPr>
              <a:t> </a:t>
            </a:r>
            <a:r>
              <a:rPr lang="en-GB" kern="0" dirty="0" err="1">
                <a:latin typeface="Arial"/>
                <a:ea typeface="Arial"/>
                <a:cs typeface="Arial"/>
                <a:sym typeface="Arial"/>
              </a:rPr>
              <a:t>Pengelolaan</a:t>
            </a:r>
            <a:r>
              <a:rPr lang="en-GB" kern="0" dirty="0">
                <a:latin typeface="Arial"/>
                <a:ea typeface="Arial"/>
                <a:cs typeface="Arial"/>
                <a:sym typeface="Arial"/>
              </a:rPr>
              <a:t> SDA (</a:t>
            </a:r>
            <a:r>
              <a:rPr lang="en-GB" kern="0" dirty="0" err="1">
                <a:latin typeface="Arial"/>
                <a:ea typeface="Arial"/>
                <a:cs typeface="Arial"/>
                <a:sym typeface="Arial"/>
              </a:rPr>
              <a:t>sama</a:t>
            </a:r>
            <a:r>
              <a:rPr lang="en-GB" kern="0" dirty="0">
                <a:latin typeface="Arial"/>
                <a:ea typeface="Arial"/>
                <a:cs typeface="Arial"/>
                <a:sym typeface="Arial"/>
              </a:rPr>
              <a:t> </a:t>
            </a:r>
            <a:r>
              <a:rPr lang="en-GB" kern="0" dirty="0" err="1">
                <a:latin typeface="Arial"/>
                <a:ea typeface="Arial"/>
                <a:cs typeface="Arial"/>
                <a:sym typeface="Arial"/>
              </a:rPr>
              <a:t>dengan</a:t>
            </a:r>
            <a:r>
              <a:rPr lang="en-GB" kern="0" dirty="0">
                <a:latin typeface="Arial"/>
                <a:ea typeface="Arial"/>
                <a:cs typeface="Arial"/>
                <a:sym typeface="Arial"/>
              </a:rPr>
              <a:t> </a:t>
            </a:r>
            <a:r>
              <a:rPr lang="en-GB" kern="0" dirty="0" err="1">
                <a:latin typeface="Arial"/>
                <a:ea typeface="Arial"/>
                <a:cs typeface="Arial"/>
                <a:sym typeface="Arial"/>
              </a:rPr>
              <a:t>Pasal</a:t>
            </a:r>
            <a:r>
              <a:rPr lang="en-GB" kern="0" dirty="0">
                <a:latin typeface="Arial"/>
                <a:ea typeface="Arial"/>
                <a:cs typeface="Arial"/>
                <a:sym typeface="Arial"/>
              </a:rPr>
              <a:t> 47 RUU SDA </a:t>
            </a:r>
            <a:r>
              <a:rPr lang="en-GB" kern="0" dirty="0" err="1">
                <a:latin typeface="Arial"/>
                <a:ea typeface="Arial"/>
                <a:cs typeface="Arial"/>
                <a:sym typeface="Arial"/>
              </a:rPr>
              <a:t>Versi</a:t>
            </a:r>
            <a:r>
              <a:rPr lang="en-GB" kern="0" dirty="0">
                <a:latin typeface="Arial"/>
                <a:ea typeface="Arial"/>
                <a:cs typeface="Arial"/>
                <a:sym typeface="Arial"/>
              </a:rPr>
              <a:t> April)</a:t>
            </a: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Izin</a:t>
            </a:r>
            <a:r>
              <a:rPr lang="en-GB" kern="0" dirty="0">
                <a:latin typeface="Arial"/>
                <a:ea typeface="Arial"/>
                <a:cs typeface="Arial"/>
                <a:sym typeface="Arial"/>
              </a:rPr>
              <a:t> </a:t>
            </a:r>
            <a:r>
              <a:rPr lang="en-GB" kern="0" dirty="0" err="1">
                <a:latin typeface="Arial"/>
                <a:ea typeface="Arial"/>
                <a:cs typeface="Arial"/>
                <a:sym typeface="Arial"/>
              </a:rPr>
              <a:t>menyebutkan</a:t>
            </a:r>
            <a:r>
              <a:rPr lang="en-GB" kern="0" dirty="0">
                <a:latin typeface="Arial"/>
                <a:ea typeface="Arial"/>
                <a:cs typeface="Arial"/>
                <a:sym typeface="Arial"/>
              </a:rPr>
              <a:t> </a:t>
            </a:r>
            <a:r>
              <a:rPr lang="en-GB" kern="0" dirty="0" err="1">
                <a:latin typeface="Arial"/>
                <a:ea typeface="Arial"/>
                <a:cs typeface="Arial"/>
                <a:sym typeface="Arial"/>
              </a:rPr>
              <a:t>kuota</a:t>
            </a:r>
            <a:r>
              <a:rPr lang="en-GB" kern="0" dirty="0">
                <a:latin typeface="Arial"/>
                <a:ea typeface="Arial"/>
                <a:cs typeface="Arial"/>
                <a:sym typeface="Arial"/>
              </a:rPr>
              <a:t> air</a:t>
            </a: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Kuota</a:t>
            </a:r>
            <a:r>
              <a:rPr lang="en-GB" kern="0" dirty="0">
                <a:latin typeface="Arial"/>
                <a:ea typeface="Arial"/>
                <a:cs typeface="Arial"/>
                <a:sym typeface="Arial"/>
              </a:rPr>
              <a:t> air yang </a:t>
            </a:r>
            <a:r>
              <a:rPr lang="en-GB" kern="0" dirty="0" err="1">
                <a:latin typeface="Arial"/>
                <a:ea typeface="Arial"/>
                <a:cs typeface="Arial"/>
                <a:sym typeface="Arial"/>
              </a:rPr>
              <a:t>tertera</a:t>
            </a:r>
            <a:r>
              <a:rPr lang="en-GB" kern="0" dirty="0">
                <a:latin typeface="Arial"/>
                <a:ea typeface="Arial"/>
                <a:cs typeface="Arial"/>
                <a:sym typeface="Arial"/>
              </a:rPr>
              <a:t> </a:t>
            </a:r>
            <a:r>
              <a:rPr lang="en-GB" kern="0" dirty="0" err="1">
                <a:latin typeface="Arial"/>
                <a:ea typeface="Arial"/>
                <a:cs typeface="Arial"/>
                <a:sym typeface="Arial"/>
              </a:rPr>
              <a:t>dalam</a:t>
            </a:r>
            <a:r>
              <a:rPr lang="en-GB" kern="0" dirty="0">
                <a:latin typeface="Arial"/>
                <a:ea typeface="Arial"/>
                <a:cs typeface="Arial"/>
                <a:sym typeface="Arial"/>
              </a:rPr>
              <a:t> </a:t>
            </a:r>
            <a:r>
              <a:rPr lang="en-GB" kern="0" dirty="0" err="1">
                <a:latin typeface="Arial"/>
                <a:ea typeface="Arial"/>
                <a:cs typeface="Arial"/>
                <a:sym typeface="Arial"/>
              </a:rPr>
              <a:t>izin</a:t>
            </a:r>
            <a:r>
              <a:rPr lang="en-GB" kern="0" dirty="0">
                <a:latin typeface="Arial"/>
                <a:ea typeface="Arial"/>
                <a:cs typeface="Arial"/>
                <a:sym typeface="Arial"/>
              </a:rPr>
              <a:t> </a:t>
            </a:r>
            <a:r>
              <a:rPr lang="en-GB" kern="0" dirty="0" err="1">
                <a:latin typeface="Arial"/>
                <a:ea typeface="Arial"/>
                <a:cs typeface="Arial"/>
                <a:sym typeface="Arial"/>
              </a:rPr>
              <a:t>dapat</a:t>
            </a:r>
            <a:r>
              <a:rPr lang="en-GB" kern="0" dirty="0">
                <a:latin typeface="Arial"/>
                <a:ea typeface="Arial"/>
                <a:cs typeface="Arial"/>
                <a:sym typeface="Arial"/>
              </a:rPr>
              <a:t> </a:t>
            </a:r>
            <a:r>
              <a:rPr lang="en-GB" kern="0" dirty="0" err="1">
                <a:latin typeface="Arial"/>
                <a:ea typeface="Arial"/>
                <a:cs typeface="Arial"/>
                <a:sym typeface="Arial"/>
              </a:rPr>
              <a:t>ditinjau</a:t>
            </a:r>
            <a:r>
              <a:rPr lang="en-GB" kern="0" dirty="0">
                <a:latin typeface="Arial"/>
                <a:ea typeface="Arial"/>
                <a:cs typeface="Arial"/>
                <a:sym typeface="Arial"/>
              </a:rPr>
              <a:t> </a:t>
            </a:r>
            <a:r>
              <a:rPr lang="en-GB" kern="0" dirty="0" err="1">
                <a:latin typeface="Arial"/>
                <a:ea typeface="Arial"/>
                <a:cs typeface="Arial"/>
                <a:sym typeface="Arial"/>
              </a:rPr>
              <a:t>apabila</a:t>
            </a:r>
            <a:r>
              <a:rPr lang="en-GB" kern="0" dirty="0">
                <a:latin typeface="Arial"/>
                <a:ea typeface="Arial"/>
                <a:cs typeface="Arial"/>
                <a:sym typeface="Arial"/>
              </a:rPr>
              <a:t> </a:t>
            </a:r>
            <a:r>
              <a:rPr lang="en-GB" kern="0" dirty="0" err="1">
                <a:latin typeface="Arial"/>
                <a:ea typeface="Arial"/>
                <a:cs typeface="Arial"/>
                <a:sym typeface="Arial"/>
              </a:rPr>
              <a:t>terdapa</a:t>
            </a:r>
            <a:r>
              <a:rPr lang="en-GB" kern="0" dirty="0">
                <a:latin typeface="Arial"/>
                <a:ea typeface="Arial"/>
                <a:cs typeface="Arial"/>
                <a:sym typeface="Arial"/>
              </a:rPr>
              <a:t> </a:t>
            </a:r>
            <a:r>
              <a:rPr lang="en-GB" kern="0" dirty="0" err="1">
                <a:latin typeface="Arial"/>
                <a:ea typeface="Arial"/>
                <a:cs typeface="Arial"/>
                <a:sym typeface="Arial"/>
              </a:rPr>
              <a:t>kesulitan</a:t>
            </a:r>
            <a:r>
              <a:rPr lang="en-GB" kern="0" dirty="0">
                <a:latin typeface="Arial"/>
                <a:ea typeface="Arial"/>
                <a:cs typeface="Arial"/>
                <a:sym typeface="Arial"/>
              </a:rPr>
              <a:t> air</a:t>
            </a: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Pemerintah</a:t>
            </a:r>
            <a:r>
              <a:rPr lang="en-GB" kern="0" dirty="0">
                <a:latin typeface="Arial"/>
                <a:ea typeface="Arial"/>
                <a:cs typeface="Arial"/>
                <a:sym typeface="Arial"/>
              </a:rPr>
              <a:t> </a:t>
            </a:r>
            <a:r>
              <a:rPr lang="en-GB" kern="0" dirty="0" err="1">
                <a:latin typeface="Arial"/>
                <a:ea typeface="Arial"/>
                <a:cs typeface="Arial"/>
                <a:sym typeface="Arial"/>
              </a:rPr>
              <a:t>wajib</a:t>
            </a:r>
            <a:r>
              <a:rPr lang="en-GB" kern="0" dirty="0">
                <a:latin typeface="Arial"/>
                <a:ea typeface="Arial"/>
                <a:cs typeface="Arial"/>
                <a:sym typeface="Arial"/>
              </a:rPr>
              <a:t> </a:t>
            </a:r>
            <a:r>
              <a:rPr lang="en-GB" kern="0" dirty="0" err="1">
                <a:latin typeface="Arial"/>
                <a:ea typeface="Arial"/>
                <a:cs typeface="Arial"/>
                <a:sym typeface="Arial"/>
              </a:rPr>
              <a:t>melakukan</a:t>
            </a:r>
            <a:r>
              <a:rPr lang="en-GB" kern="0" dirty="0">
                <a:latin typeface="Arial"/>
                <a:ea typeface="Arial"/>
                <a:cs typeface="Arial"/>
                <a:sym typeface="Arial"/>
              </a:rPr>
              <a:t> </a:t>
            </a:r>
            <a:r>
              <a:rPr lang="en-GB" kern="0" dirty="0" err="1">
                <a:latin typeface="Arial"/>
                <a:ea typeface="Arial"/>
                <a:cs typeface="Arial"/>
                <a:sym typeface="Arial"/>
              </a:rPr>
              <a:t>pemantauan</a:t>
            </a:r>
            <a:r>
              <a:rPr lang="en-GB" kern="0" dirty="0">
                <a:latin typeface="Arial"/>
                <a:ea typeface="Arial"/>
                <a:cs typeface="Arial"/>
                <a:sym typeface="Arial"/>
              </a:rPr>
              <a:t> </a:t>
            </a:r>
            <a:r>
              <a:rPr lang="en-GB" kern="0" dirty="0" err="1">
                <a:latin typeface="Arial"/>
                <a:ea typeface="Arial"/>
                <a:cs typeface="Arial"/>
                <a:sym typeface="Arial"/>
              </a:rPr>
              <a:t>berkala</a:t>
            </a:r>
            <a:endParaRPr lang="en-GB" kern="0" dirty="0">
              <a:latin typeface="Arial"/>
              <a:ea typeface="Arial"/>
              <a:cs typeface="Arial"/>
              <a:sym typeface="Arial"/>
            </a:endParaRP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Pemegang</a:t>
            </a:r>
            <a:r>
              <a:rPr lang="en-GB" kern="0" dirty="0">
                <a:latin typeface="Arial"/>
                <a:ea typeface="Arial"/>
                <a:cs typeface="Arial"/>
                <a:sym typeface="Arial"/>
              </a:rPr>
              <a:t> </a:t>
            </a:r>
            <a:r>
              <a:rPr lang="en-GB" kern="0" dirty="0" err="1">
                <a:latin typeface="Arial"/>
                <a:ea typeface="Arial"/>
                <a:cs typeface="Arial"/>
                <a:sym typeface="Arial"/>
              </a:rPr>
              <a:t>izin</a:t>
            </a:r>
            <a:r>
              <a:rPr lang="en-GB" kern="0" dirty="0">
                <a:latin typeface="Arial"/>
                <a:ea typeface="Arial"/>
                <a:cs typeface="Arial"/>
                <a:sym typeface="Arial"/>
              </a:rPr>
              <a:t> </a:t>
            </a:r>
            <a:r>
              <a:rPr lang="en-GB" kern="0" dirty="0" err="1">
                <a:latin typeface="Arial"/>
                <a:ea typeface="Arial"/>
                <a:cs typeface="Arial"/>
                <a:sym typeface="Arial"/>
              </a:rPr>
              <a:t>Wajib</a:t>
            </a:r>
            <a:r>
              <a:rPr lang="en-GB" kern="0" dirty="0">
                <a:latin typeface="Arial"/>
                <a:ea typeface="Arial"/>
                <a:cs typeface="Arial"/>
                <a:sym typeface="Arial"/>
              </a:rPr>
              <a:t> </a:t>
            </a:r>
            <a:r>
              <a:rPr lang="en-GB" kern="0" dirty="0" err="1">
                <a:latin typeface="Arial"/>
                <a:ea typeface="Arial"/>
                <a:cs typeface="Arial"/>
                <a:sym typeface="Arial"/>
              </a:rPr>
              <a:t>memasang</a:t>
            </a:r>
            <a:r>
              <a:rPr lang="en-GB" kern="0" dirty="0">
                <a:latin typeface="Arial"/>
                <a:ea typeface="Arial"/>
                <a:cs typeface="Arial"/>
                <a:sym typeface="Arial"/>
              </a:rPr>
              <a:t> </a:t>
            </a:r>
            <a:r>
              <a:rPr lang="en-GB" kern="0" dirty="0" err="1">
                <a:latin typeface="Arial"/>
                <a:ea typeface="Arial"/>
                <a:cs typeface="Arial"/>
                <a:sym typeface="Arial"/>
              </a:rPr>
              <a:t>meteran</a:t>
            </a:r>
            <a:r>
              <a:rPr lang="en-GB" kern="0" dirty="0">
                <a:latin typeface="Arial"/>
                <a:ea typeface="Arial"/>
                <a:cs typeface="Arial"/>
                <a:sym typeface="Arial"/>
              </a:rPr>
              <a:t> yang </a:t>
            </a:r>
            <a:r>
              <a:rPr lang="en-GB" kern="0" dirty="0" err="1">
                <a:latin typeface="Arial"/>
                <a:ea typeface="Arial"/>
                <a:cs typeface="Arial"/>
                <a:sym typeface="Arial"/>
              </a:rPr>
              <a:t>diinspeksi</a:t>
            </a:r>
            <a:r>
              <a:rPr lang="en-GB" kern="0" dirty="0">
                <a:latin typeface="Arial"/>
                <a:ea typeface="Arial"/>
                <a:cs typeface="Arial"/>
                <a:sym typeface="Arial"/>
              </a:rPr>
              <a:t> dan </a:t>
            </a:r>
            <a:r>
              <a:rPr lang="en-GB" kern="0" dirty="0" err="1">
                <a:latin typeface="Arial"/>
                <a:ea typeface="Arial"/>
                <a:cs typeface="Arial"/>
                <a:sym typeface="Arial"/>
              </a:rPr>
              <a:t>dikalibrasi</a:t>
            </a:r>
            <a:r>
              <a:rPr lang="en-GB" kern="0" dirty="0">
                <a:latin typeface="Arial"/>
                <a:ea typeface="Arial"/>
                <a:cs typeface="Arial"/>
                <a:sym typeface="Arial"/>
              </a:rPr>
              <a:t> </a:t>
            </a:r>
            <a:r>
              <a:rPr lang="en-GB" kern="0" dirty="0" err="1">
                <a:latin typeface="Arial"/>
                <a:ea typeface="Arial"/>
                <a:cs typeface="Arial"/>
                <a:sym typeface="Arial"/>
              </a:rPr>
              <a:t>secara</a:t>
            </a:r>
            <a:r>
              <a:rPr lang="en-GB" kern="0" dirty="0">
                <a:latin typeface="Arial"/>
                <a:ea typeface="Arial"/>
                <a:cs typeface="Arial"/>
                <a:sym typeface="Arial"/>
              </a:rPr>
              <a:t> </a:t>
            </a:r>
            <a:r>
              <a:rPr lang="en-GB" kern="0" dirty="0" err="1">
                <a:latin typeface="Arial"/>
                <a:ea typeface="Arial"/>
                <a:cs typeface="Arial"/>
                <a:sym typeface="Arial"/>
              </a:rPr>
              <a:t>berkala</a:t>
            </a:r>
            <a:endParaRPr lang="en-GB" kern="0" dirty="0">
              <a:latin typeface="Arial"/>
              <a:ea typeface="Arial"/>
              <a:cs typeface="Arial"/>
              <a:sym typeface="Arial"/>
            </a:endParaRP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Pemegang</a:t>
            </a:r>
            <a:r>
              <a:rPr lang="en-GB" kern="0" dirty="0">
                <a:latin typeface="Arial"/>
                <a:ea typeface="Arial"/>
                <a:cs typeface="Arial"/>
                <a:sym typeface="Arial"/>
              </a:rPr>
              <a:t> </a:t>
            </a:r>
            <a:r>
              <a:rPr lang="en-GB" kern="0" dirty="0" err="1">
                <a:latin typeface="Arial"/>
                <a:ea typeface="Arial"/>
                <a:cs typeface="Arial"/>
                <a:sym typeface="Arial"/>
              </a:rPr>
              <a:t>izin</a:t>
            </a:r>
            <a:r>
              <a:rPr lang="en-GB" kern="0" dirty="0">
                <a:latin typeface="Arial"/>
                <a:ea typeface="Arial"/>
                <a:cs typeface="Arial"/>
                <a:sym typeface="Arial"/>
              </a:rPr>
              <a:t> </a:t>
            </a:r>
            <a:r>
              <a:rPr lang="en-GB" kern="0" dirty="0" err="1">
                <a:latin typeface="Arial"/>
                <a:ea typeface="Arial"/>
                <a:cs typeface="Arial"/>
                <a:sym typeface="Arial"/>
              </a:rPr>
              <a:t>wajib</a:t>
            </a:r>
            <a:r>
              <a:rPr lang="en-GB" kern="0" dirty="0">
                <a:latin typeface="Arial"/>
                <a:ea typeface="Arial"/>
                <a:cs typeface="Arial"/>
                <a:sym typeface="Arial"/>
              </a:rPr>
              <a:t> </a:t>
            </a:r>
            <a:r>
              <a:rPr lang="en-GB" kern="0" dirty="0" err="1">
                <a:latin typeface="Arial"/>
                <a:ea typeface="Arial"/>
                <a:cs typeface="Arial"/>
                <a:sym typeface="Arial"/>
              </a:rPr>
              <a:t>membuat</a:t>
            </a:r>
            <a:r>
              <a:rPr lang="en-GB" kern="0" dirty="0">
                <a:latin typeface="Arial"/>
                <a:ea typeface="Arial"/>
                <a:cs typeface="Arial"/>
                <a:sym typeface="Arial"/>
              </a:rPr>
              <a:t> </a:t>
            </a:r>
            <a:r>
              <a:rPr lang="en-GB" kern="0" dirty="0" err="1">
                <a:latin typeface="Arial"/>
                <a:ea typeface="Arial"/>
                <a:cs typeface="Arial"/>
                <a:sym typeface="Arial"/>
              </a:rPr>
              <a:t>rencana</a:t>
            </a:r>
            <a:r>
              <a:rPr lang="en-GB" kern="0" dirty="0">
                <a:latin typeface="Arial"/>
                <a:ea typeface="Arial"/>
                <a:cs typeface="Arial"/>
                <a:sym typeface="Arial"/>
              </a:rPr>
              <a:t> </a:t>
            </a:r>
            <a:r>
              <a:rPr lang="en-GB" kern="0" dirty="0" err="1">
                <a:latin typeface="Arial"/>
                <a:ea typeface="Arial"/>
                <a:cs typeface="Arial"/>
                <a:sym typeface="Arial"/>
              </a:rPr>
              <a:t>penggunaan</a:t>
            </a:r>
            <a:r>
              <a:rPr lang="en-GB" kern="0" dirty="0">
                <a:latin typeface="Arial"/>
                <a:ea typeface="Arial"/>
                <a:cs typeface="Arial"/>
                <a:sym typeface="Arial"/>
              </a:rPr>
              <a:t> air</a:t>
            </a:r>
          </a:p>
          <a:p>
            <a:pPr eaLnBrk="1" fontAlgn="auto" hangingPunct="1">
              <a:spcBef>
                <a:spcPts val="0"/>
              </a:spcBef>
              <a:spcAft>
                <a:spcPts val="0"/>
              </a:spcAft>
              <a:defRPr/>
            </a:pPr>
            <a:endParaRPr lang="en-GB" kern="0" dirty="0">
              <a:latin typeface="Arial"/>
              <a:ea typeface="Arial"/>
              <a:cs typeface="Arial"/>
              <a:sym typeface="Arial"/>
            </a:endParaRPr>
          </a:p>
          <a:p>
            <a:pPr eaLnBrk="1" fontAlgn="auto" hangingPunct="1">
              <a:spcBef>
                <a:spcPts val="0"/>
              </a:spcBef>
              <a:spcAft>
                <a:spcPts val="0"/>
              </a:spcAft>
              <a:defRPr/>
            </a:pPr>
            <a:r>
              <a:rPr lang="en-GB" kern="0" dirty="0" err="1">
                <a:latin typeface="Arial"/>
                <a:ea typeface="Arial"/>
                <a:cs typeface="Arial"/>
                <a:sym typeface="Arial"/>
              </a:rPr>
              <a:t>Tambahan</a:t>
            </a:r>
            <a:r>
              <a:rPr lang="en-GB" kern="0" dirty="0">
                <a:latin typeface="Arial"/>
                <a:ea typeface="Arial"/>
                <a:cs typeface="Arial"/>
                <a:sym typeface="Arial"/>
              </a:rPr>
              <a:t> </a:t>
            </a:r>
            <a:r>
              <a:rPr lang="en-GB" kern="0" dirty="0" err="1">
                <a:latin typeface="Arial"/>
                <a:ea typeface="Arial"/>
                <a:cs typeface="Arial"/>
                <a:sym typeface="Arial"/>
              </a:rPr>
              <a:t>khusus</a:t>
            </a:r>
            <a:r>
              <a:rPr lang="en-GB" kern="0" dirty="0">
                <a:latin typeface="Arial"/>
                <a:ea typeface="Arial"/>
                <a:cs typeface="Arial"/>
                <a:sym typeface="Arial"/>
              </a:rPr>
              <a:t> </a:t>
            </a:r>
            <a:r>
              <a:rPr lang="en-GB" kern="0" dirty="0" err="1">
                <a:latin typeface="Arial"/>
                <a:ea typeface="Arial"/>
                <a:cs typeface="Arial"/>
                <a:sym typeface="Arial"/>
              </a:rPr>
              <a:t>konteks</a:t>
            </a:r>
            <a:r>
              <a:rPr lang="en-GB" kern="0" dirty="0">
                <a:latin typeface="Arial"/>
                <a:ea typeface="Arial"/>
                <a:cs typeface="Arial"/>
                <a:sym typeface="Arial"/>
              </a:rPr>
              <a:t> air </a:t>
            </a:r>
            <a:r>
              <a:rPr lang="en-GB" kern="0" dirty="0" err="1">
                <a:latin typeface="Arial"/>
                <a:ea typeface="Arial"/>
                <a:cs typeface="Arial"/>
                <a:sym typeface="Arial"/>
              </a:rPr>
              <a:t>permukaan</a:t>
            </a:r>
            <a:r>
              <a:rPr lang="en-GB" kern="0" dirty="0">
                <a:latin typeface="Arial"/>
                <a:ea typeface="Arial"/>
                <a:cs typeface="Arial"/>
                <a:sym typeface="Arial"/>
              </a:rPr>
              <a:t> (Mata Air, Sungai, </a:t>
            </a:r>
            <a:r>
              <a:rPr lang="en-GB" kern="0" dirty="0" err="1">
                <a:latin typeface="Arial"/>
                <a:ea typeface="Arial"/>
                <a:cs typeface="Arial"/>
                <a:sym typeface="Arial"/>
              </a:rPr>
              <a:t>Danau</a:t>
            </a:r>
            <a:r>
              <a:rPr lang="en-GB" kern="0" dirty="0">
                <a:latin typeface="Arial"/>
                <a:ea typeface="Arial"/>
                <a:cs typeface="Arial"/>
                <a:sym typeface="Arial"/>
              </a:rPr>
              <a:t>, </a:t>
            </a:r>
            <a:r>
              <a:rPr lang="en-GB" kern="0" dirty="0" err="1">
                <a:latin typeface="Arial"/>
                <a:ea typeface="Arial"/>
                <a:cs typeface="Arial"/>
                <a:sym typeface="Arial"/>
              </a:rPr>
              <a:t>Embung</a:t>
            </a:r>
            <a:r>
              <a:rPr lang="en-GB" kern="0" dirty="0">
                <a:latin typeface="Arial"/>
                <a:ea typeface="Arial"/>
                <a:cs typeface="Arial"/>
                <a:sym typeface="Arial"/>
              </a:rPr>
              <a:t>):</a:t>
            </a: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Tidak</a:t>
            </a:r>
            <a:r>
              <a:rPr lang="en-GB" kern="0" dirty="0">
                <a:latin typeface="Arial"/>
                <a:ea typeface="Arial"/>
                <a:cs typeface="Arial"/>
                <a:sym typeface="Arial"/>
              </a:rPr>
              <a:t> </a:t>
            </a:r>
            <a:r>
              <a:rPr lang="en-GB" kern="0" dirty="0" err="1">
                <a:latin typeface="Arial"/>
                <a:ea typeface="Arial"/>
                <a:cs typeface="Arial"/>
                <a:sym typeface="Arial"/>
              </a:rPr>
              <a:t>boleh</a:t>
            </a:r>
            <a:r>
              <a:rPr lang="en-GB" kern="0" dirty="0">
                <a:latin typeface="Arial"/>
                <a:ea typeface="Arial"/>
                <a:cs typeface="Arial"/>
                <a:sym typeface="Arial"/>
              </a:rPr>
              <a:t> </a:t>
            </a:r>
            <a:r>
              <a:rPr lang="en-GB" kern="0" dirty="0" err="1">
                <a:latin typeface="Arial"/>
                <a:ea typeface="Arial"/>
                <a:cs typeface="Arial"/>
                <a:sym typeface="Arial"/>
              </a:rPr>
              <a:t>menghalangi</a:t>
            </a:r>
            <a:r>
              <a:rPr lang="en-GB" kern="0" dirty="0">
                <a:latin typeface="Arial"/>
                <a:ea typeface="Arial"/>
                <a:cs typeface="Arial"/>
                <a:sym typeface="Arial"/>
              </a:rPr>
              <a:t> </a:t>
            </a:r>
            <a:r>
              <a:rPr lang="en-GB" kern="0" dirty="0" err="1">
                <a:latin typeface="Arial"/>
                <a:ea typeface="Arial"/>
                <a:cs typeface="Arial"/>
                <a:sym typeface="Arial"/>
              </a:rPr>
              <a:t>akses</a:t>
            </a:r>
            <a:r>
              <a:rPr lang="en-GB" kern="0" dirty="0">
                <a:latin typeface="Arial"/>
                <a:ea typeface="Arial"/>
                <a:cs typeface="Arial"/>
                <a:sym typeface="Arial"/>
              </a:rPr>
              <a:t> orang </a:t>
            </a:r>
            <a:r>
              <a:rPr lang="en-GB" kern="0" dirty="0" err="1">
                <a:latin typeface="Arial"/>
                <a:ea typeface="Arial"/>
                <a:cs typeface="Arial"/>
                <a:sym typeface="Arial"/>
              </a:rPr>
              <a:t>untuk</a:t>
            </a:r>
            <a:r>
              <a:rPr lang="en-GB" kern="0" dirty="0">
                <a:latin typeface="Arial"/>
                <a:ea typeface="Arial"/>
                <a:cs typeface="Arial"/>
                <a:sym typeface="Arial"/>
              </a:rPr>
              <a:t> </a:t>
            </a:r>
            <a:r>
              <a:rPr lang="en-GB" kern="0" dirty="0" err="1">
                <a:latin typeface="Arial"/>
                <a:ea typeface="Arial"/>
                <a:cs typeface="Arial"/>
                <a:sym typeface="Arial"/>
              </a:rPr>
              <a:t>mengambil</a:t>
            </a:r>
            <a:r>
              <a:rPr lang="en-GB" kern="0" dirty="0">
                <a:latin typeface="Arial"/>
                <a:ea typeface="Arial"/>
                <a:cs typeface="Arial"/>
                <a:sym typeface="Arial"/>
              </a:rPr>
              <a:t> air </a:t>
            </a:r>
            <a:r>
              <a:rPr lang="en-GB" kern="0" dirty="0" err="1">
                <a:latin typeface="Arial"/>
                <a:ea typeface="Arial"/>
                <a:cs typeface="Arial"/>
                <a:sym typeface="Arial"/>
              </a:rPr>
              <a:t>untuk</a:t>
            </a:r>
            <a:r>
              <a:rPr lang="en-GB" kern="0" dirty="0">
                <a:latin typeface="Arial"/>
                <a:ea typeface="Arial"/>
                <a:cs typeface="Arial"/>
                <a:sym typeface="Arial"/>
              </a:rPr>
              <a:t> </a:t>
            </a:r>
            <a:r>
              <a:rPr lang="en-GB" kern="0" dirty="0" err="1">
                <a:latin typeface="Arial"/>
                <a:ea typeface="Arial"/>
                <a:cs typeface="Arial"/>
                <a:sym typeface="Arial"/>
              </a:rPr>
              <a:t>kebutuhan</a:t>
            </a:r>
            <a:r>
              <a:rPr lang="en-GB" kern="0" dirty="0">
                <a:latin typeface="Arial"/>
                <a:ea typeface="Arial"/>
                <a:cs typeface="Arial"/>
                <a:sym typeface="Arial"/>
              </a:rPr>
              <a:t> </a:t>
            </a:r>
            <a:r>
              <a:rPr lang="en-GB" kern="0" dirty="0" err="1">
                <a:latin typeface="Arial"/>
                <a:ea typeface="Arial"/>
                <a:cs typeface="Arial"/>
                <a:sym typeface="Arial"/>
              </a:rPr>
              <a:t>sehari-hari</a:t>
            </a:r>
            <a:endParaRPr lang="en-GB" kern="0" dirty="0">
              <a:latin typeface="Arial"/>
              <a:ea typeface="Arial"/>
              <a:cs typeface="Arial"/>
              <a:sym typeface="Arial"/>
            </a:endParaRPr>
          </a:p>
          <a:p>
            <a:pPr eaLnBrk="1" fontAlgn="auto" hangingPunct="1">
              <a:spcBef>
                <a:spcPts val="0"/>
              </a:spcBef>
              <a:spcAft>
                <a:spcPts val="0"/>
              </a:spcAft>
              <a:defRPr/>
            </a:pPr>
            <a:r>
              <a:rPr lang="en-GB" kern="0" dirty="0" err="1">
                <a:latin typeface="Arial"/>
                <a:ea typeface="Arial"/>
                <a:cs typeface="Arial"/>
                <a:sym typeface="Arial"/>
              </a:rPr>
              <a:t>Tambahan</a:t>
            </a:r>
            <a:r>
              <a:rPr lang="en-GB" kern="0" dirty="0">
                <a:latin typeface="Arial"/>
                <a:ea typeface="Arial"/>
                <a:cs typeface="Arial"/>
                <a:sym typeface="Arial"/>
              </a:rPr>
              <a:t> </a:t>
            </a:r>
            <a:r>
              <a:rPr lang="en-GB" kern="0" dirty="0" err="1">
                <a:latin typeface="Arial"/>
                <a:ea typeface="Arial"/>
                <a:cs typeface="Arial"/>
                <a:sym typeface="Arial"/>
              </a:rPr>
              <a:t>khusus</a:t>
            </a:r>
            <a:r>
              <a:rPr lang="en-GB" kern="0" dirty="0">
                <a:latin typeface="Arial"/>
                <a:ea typeface="Arial"/>
                <a:cs typeface="Arial"/>
                <a:sym typeface="Arial"/>
              </a:rPr>
              <a:t> </a:t>
            </a:r>
            <a:r>
              <a:rPr lang="en-GB" kern="0" dirty="0" err="1">
                <a:latin typeface="Arial"/>
                <a:ea typeface="Arial"/>
                <a:cs typeface="Arial"/>
                <a:sym typeface="Arial"/>
              </a:rPr>
              <a:t>konteks</a:t>
            </a:r>
            <a:r>
              <a:rPr lang="en-GB" kern="0" dirty="0">
                <a:latin typeface="Arial"/>
                <a:ea typeface="Arial"/>
                <a:cs typeface="Arial"/>
                <a:sym typeface="Arial"/>
              </a:rPr>
              <a:t> air </a:t>
            </a:r>
            <a:r>
              <a:rPr lang="en-GB" kern="0" dirty="0" err="1">
                <a:latin typeface="Arial"/>
                <a:ea typeface="Arial"/>
                <a:cs typeface="Arial"/>
                <a:sym typeface="Arial"/>
              </a:rPr>
              <a:t>tanah</a:t>
            </a:r>
            <a:r>
              <a:rPr lang="en-GB" kern="0" dirty="0">
                <a:latin typeface="Arial"/>
                <a:ea typeface="Arial"/>
                <a:cs typeface="Arial"/>
                <a:sym typeface="Arial"/>
              </a:rPr>
              <a:t>:</a:t>
            </a: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Pemerintah</a:t>
            </a:r>
            <a:r>
              <a:rPr lang="en-GB" kern="0" dirty="0">
                <a:latin typeface="Arial"/>
                <a:ea typeface="Arial"/>
                <a:cs typeface="Arial"/>
                <a:sym typeface="Arial"/>
              </a:rPr>
              <a:t> </a:t>
            </a:r>
            <a:r>
              <a:rPr lang="en-GB" kern="0" dirty="0" err="1">
                <a:latin typeface="Arial"/>
                <a:ea typeface="Arial"/>
                <a:cs typeface="Arial"/>
                <a:sym typeface="Arial"/>
              </a:rPr>
              <a:t>wajib</a:t>
            </a:r>
            <a:r>
              <a:rPr lang="en-GB" kern="0" dirty="0">
                <a:latin typeface="Arial"/>
                <a:ea typeface="Arial"/>
                <a:cs typeface="Arial"/>
                <a:sym typeface="Arial"/>
              </a:rPr>
              <a:t> </a:t>
            </a:r>
            <a:r>
              <a:rPr lang="en-GB" kern="0" dirty="0" err="1">
                <a:latin typeface="Arial"/>
                <a:ea typeface="Arial"/>
                <a:cs typeface="Arial"/>
                <a:sym typeface="Arial"/>
              </a:rPr>
              <a:t>membuat</a:t>
            </a:r>
            <a:r>
              <a:rPr lang="en-GB" kern="0" dirty="0">
                <a:latin typeface="Arial"/>
                <a:ea typeface="Arial"/>
                <a:cs typeface="Arial"/>
                <a:sym typeface="Arial"/>
              </a:rPr>
              <a:t> </a:t>
            </a:r>
            <a:r>
              <a:rPr lang="en-GB" kern="0" dirty="0" err="1">
                <a:latin typeface="Arial"/>
                <a:ea typeface="Arial"/>
                <a:cs typeface="Arial"/>
                <a:sym typeface="Arial"/>
              </a:rPr>
              <a:t>kajian</a:t>
            </a:r>
            <a:r>
              <a:rPr lang="en-GB" kern="0" dirty="0">
                <a:latin typeface="Arial"/>
                <a:ea typeface="Arial"/>
                <a:cs typeface="Arial"/>
                <a:sym typeface="Arial"/>
              </a:rPr>
              <a:t> </a:t>
            </a:r>
            <a:r>
              <a:rPr lang="en-GB" kern="0" dirty="0" err="1">
                <a:latin typeface="Arial"/>
                <a:ea typeface="Arial"/>
                <a:cs typeface="Arial"/>
                <a:sym typeface="Arial"/>
              </a:rPr>
              <a:t>hidrogeologis</a:t>
            </a:r>
            <a:endParaRPr lang="en-GB" kern="0" dirty="0">
              <a:latin typeface="Arial"/>
              <a:ea typeface="Arial"/>
              <a:cs typeface="Arial"/>
              <a:sym typeface="Arial"/>
            </a:endParaRP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Bagi</a:t>
            </a:r>
            <a:r>
              <a:rPr lang="en-GB" kern="0" dirty="0">
                <a:latin typeface="Arial"/>
                <a:ea typeface="Arial"/>
                <a:cs typeface="Arial"/>
                <a:sym typeface="Arial"/>
              </a:rPr>
              <a:t> </a:t>
            </a:r>
            <a:r>
              <a:rPr lang="en-GB" kern="0" dirty="0" err="1">
                <a:latin typeface="Arial"/>
                <a:ea typeface="Arial"/>
                <a:cs typeface="Arial"/>
                <a:sym typeface="Arial"/>
              </a:rPr>
              <a:t>pemegang</a:t>
            </a:r>
            <a:r>
              <a:rPr lang="en-GB" kern="0" dirty="0">
                <a:latin typeface="Arial"/>
                <a:ea typeface="Arial"/>
                <a:cs typeface="Arial"/>
                <a:sym typeface="Arial"/>
              </a:rPr>
              <a:t> </a:t>
            </a:r>
            <a:r>
              <a:rPr lang="en-GB" kern="0" dirty="0" err="1">
                <a:latin typeface="Arial"/>
                <a:ea typeface="Arial"/>
                <a:cs typeface="Arial"/>
                <a:sym typeface="Arial"/>
              </a:rPr>
              <a:t>izin</a:t>
            </a:r>
            <a:r>
              <a:rPr lang="en-GB" kern="0" dirty="0">
                <a:latin typeface="Arial"/>
                <a:ea typeface="Arial"/>
                <a:cs typeface="Arial"/>
                <a:sym typeface="Arial"/>
              </a:rPr>
              <a:t>, </a:t>
            </a:r>
            <a:r>
              <a:rPr lang="en-GB" kern="0" dirty="0" err="1">
                <a:latin typeface="Arial"/>
                <a:ea typeface="Arial"/>
                <a:cs typeface="Arial"/>
                <a:sym typeface="Arial"/>
              </a:rPr>
              <a:t>wajib</a:t>
            </a:r>
            <a:r>
              <a:rPr lang="en-GB" kern="0" dirty="0">
                <a:latin typeface="Arial"/>
                <a:ea typeface="Arial"/>
                <a:cs typeface="Arial"/>
                <a:sym typeface="Arial"/>
              </a:rPr>
              <a:t> </a:t>
            </a:r>
            <a:r>
              <a:rPr lang="en-GB" kern="0" dirty="0" err="1">
                <a:latin typeface="Arial"/>
                <a:ea typeface="Arial"/>
                <a:cs typeface="Arial"/>
                <a:sym typeface="Arial"/>
              </a:rPr>
              <a:t>memberikan</a:t>
            </a:r>
            <a:r>
              <a:rPr lang="en-GB" kern="0" dirty="0">
                <a:latin typeface="Arial"/>
                <a:ea typeface="Arial"/>
                <a:cs typeface="Arial"/>
                <a:sym typeface="Arial"/>
              </a:rPr>
              <a:t> </a:t>
            </a:r>
            <a:r>
              <a:rPr lang="en-GB" kern="0" dirty="0" err="1">
                <a:latin typeface="Arial"/>
                <a:ea typeface="Arial"/>
                <a:cs typeface="Arial"/>
                <a:sym typeface="Arial"/>
              </a:rPr>
              <a:t>akses</a:t>
            </a:r>
            <a:r>
              <a:rPr lang="en-GB" kern="0" dirty="0">
                <a:latin typeface="Arial"/>
                <a:ea typeface="Arial"/>
                <a:cs typeface="Arial"/>
                <a:sym typeface="Arial"/>
              </a:rPr>
              <a:t> </a:t>
            </a:r>
            <a:r>
              <a:rPr lang="en-GB" kern="0" dirty="0" err="1">
                <a:latin typeface="Arial"/>
                <a:ea typeface="Arial"/>
                <a:cs typeface="Arial"/>
                <a:sym typeface="Arial"/>
              </a:rPr>
              <a:t>untuk</a:t>
            </a:r>
            <a:r>
              <a:rPr lang="en-GB" kern="0" dirty="0">
                <a:latin typeface="Arial"/>
                <a:ea typeface="Arial"/>
                <a:cs typeface="Arial"/>
                <a:sym typeface="Arial"/>
              </a:rPr>
              <a:t> </a:t>
            </a:r>
            <a:r>
              <a:rPr lang="en-GB" kern="0" dirty="0" err="1">
                <a:latin typeface="Arial"/>
                <a:ea typeface="Arial"/>
                <a:cs typeface="Arial"/>
                <a:sym typeface="Arial"/>
              </a:rPr>
              <a:t>kunjungan</a:t>
            </a:r>
            <a:r>
              <a:rPr lang="en-GB" kern="0" dirty="0">
                <a:latin typeface="Arial"/>
                <a:ea typeface="Arial"/>
                <a:cs typeface="Arial"/>
                <a:sym typeface="Arial"/>
              </a:rPr>
              <a:t> </a:t>
            </a:r>
            <a:r>
              <a:rPr lang="en-GB" kern="0" dirty="0" err="1">
                <a:latin typeface="Arial"/>
                <a:ea typeface="Arial"/>
                <a:cs typeface="Arial"/>
                <a:sym typeface="Arial"/>
              </a:rPr>
              <a:t>masyarakat</a:t>
            </a:r>
            <a:r>
              <a:rPr lang="en-GB" kern="0" dirty="0">
                <a:latin typeface="Arial"/>
                <a:ea typeface="Arial"/>
                <a:cs typeface="Arial"/>
                <a:sym typeface="Arial"/>
              </a:rPr>
              <a:t> yang </a:t>
            </a:r>
            <a:r>
              <a:rPr lang="en-GB" kern="0" dirty="0" err="1">
                <a:latin typeface="Arial"/>
                <a:ea typeface="Arial"/>
                <a:cs typeface="Arial"/>
                <a:sym typeface="Arial"/>
              </a:rPr>
              <a:t>memperoleh</a:t>
            </a:r>
            <a:r>
              <a:rPr lang="en-GB" kern="0" dirty="0">
                <a:latin typeface="Arial"/>
                <a:ea typeface="Arial"/>
                <a:cs typeface="Arial"/>
                <a:sym typeface="Arial"/>
              </a:rPr>
              <a:t> </a:t>
            </a:r>
            <a:r>
              <a:rPr lang="en-GB" kern="0" dirty="0" err="1">
                <a:latin typeface="Arial"/>
                <a:ea typeface="Arial"/>
                <a:cs typeface="Arial"/>
                <a:sym typeface="Arial"/>
              </a:rPr>
              <a:t>rekomendasi</a:t>
            </a:r>
            <a:r>
              <a:rPr lang="en-GB" kern="0" dirty="0">
                <a:latin typeface="Arial"/>
                <a:ea typeface="Arial"/>
                <a:cs typeface="Arial"/>
                <a:sym typeface="Arial"/>
              </a:rPr>
              <a:t> </a:t>
            </a:r>
            <a:r>
              <a:rPr lang="en-GB" kern="0" dirty="0" err="1">
                <a:latin typeface="Arial"/>
                <a:ea typeface="Arial"/>
                <a:cs typeface="Arial"/>
                <a:sym typeface="Arial"/>
              </a:rPr>
              <a:t>dari</a:t>
            </a:r>
            <a:r>
              <a:rPr lang="en-GB" kern="0" dirty="0">
                <a:latin typeface="Arial"/>
                <a:ea typeface="Arial"/>
                <a:cs typeface="Arial"/>
                <a:sym typeface="Arial"/>
              </a:rPr>
              <a:t> </a:t>
            </a:r>
            <a:r>
              <a:rPr lang="en-GB" kern="0" dirty="0" err="1">
                <a:latin typeface="Arial"/>
                <a:ea typeface="Arial"/>
                <a:cs typeface="Arial"/>
                <a:sym typeface="Arial"/>
              </a:rPr>
              <a:t>pemerintah</a:t>
            </a:r>
            <a:r>
              <a:rPr lang="en-GB" kern="0" dirty="0">
                <a:latin typeface="Arial"/>
                <a:ea typeface="Arial"/>
                <a:cs typeface="Arial"/>
                <a:sym typeface="Arial"/>
              </a:rPr>
              <a:t> </a:t>
            </a:r>
            <a:r>
              <a:rPr lang="en-GB" kern="0" dirty="0" err="1">
                <a:latin typeface="Arial"/>
                <a:ea typeface="Arial"/>
                <a:cs typeface="Arial"/>
                <a:sym typeface="Arial"/>
              </a:rPr>
              <a:t>setempat</a:t>
            </a:r>
            <a:r>
              <a:rPr lang="en-GB" kern="0" dirty="0">
                <a:latin typeface="Arial"/>
                <a:ea typeface="Arial"/>
                <a:cs typeface="Arial"/>
                <a:sym typeface="Arial"/>
              </a:rPr>
              <a:t> </a:t>
            </a:r>
            <a:r>
              <a:rPr lang="en-GB" kern="0" dirty="0" err="1">
                <a:latin typeface="Arial"/>
                <a:ea typeface="Arial"/>
                <a:cs typeface="Arial"/>
                <a:sym typeface="Arial"/>
              </a:rPr>
              <a:t>tempat</a:t>
            </a:r>
            <a:r>
              <a:rPr lang="en-GB" kern="0" dirty="0">
                <a:latin typeface="Arial"/>
                <a:ea typeface="Arial"/>
                <a:cs typeface="Arial"/>
                <a:sym typeface="Arial"/>
              </a:rPr>
              <a:t> </a:t>
            </a:r>
            <a:r>
              <a:rPr lang="en-GB" kern="0" dirty="0" err="1">
                <a:latin typeface="Arial"/>
                <a:ea typeface="Arial"/>
                <a:cs typeface="Arial"/>
                <a:sym typeface="Arial"/>
              </a:rPr>
              <a:t>lokasi</a:t>
            </a:r>
            <a:r>
              <a:rPr lang="en-GB" kern="0" dirty="0">
                <a:latin typeface="Arial"/>
                <a:ea typeface="Arial"/>
                <a:cs typeface="Arial"/>
                <a:sym typeface="Arial"/>
              </a:rPr>
              <a:t> </a:t>
            </a:r>
            <a:r>
              <a:rPr lang="en-GB" kern="0" dirty="0" err="1">
                <a:latin typeface="Arial"/>
                <a:ea typeface="Arial"/>
                <a:cs typeface="Arial"/>
                <a:sym typeface="Arial"/>
              </a:rPr>
              <a:t>izin</a:t>
            </a:r>
            <a:r>
              <a:rPr lang="en-GB" kern="0" dirty="0">
                <a:latin typeface="Arial"/>
                <a:ea typeface="Arial"/>
                <a:cs typeface="Arial"/>
                <a:sym typeface="Arial"/>
              </a:rPr>
              <a:t> (</a:t>
            </a:r>
            <a:r>
              <a:rPr lang="en-GB" kern="0" dirty="0" err="1">
                <a:latin typeface="Arial"/>
                <a:ea typeface="Arial"/>
                <a:cs typeface="Arial"/>
                <a:sym typeface="Arial"/>
              </a:rPr>
              <a:t>desa</a:t>
            </a:r>
            <a:r>
              <a:rPr lang="en-GB" kern="0" dirty="0">
                <a:latin typeface="Arial"/>
                <a:ea typeface="Arial"/>
                <a:cs typeface="Arial"/>
                <a:sym typeface="Arial"/>
              </a:rPr>
              <a:t> </a:t>
            </a:r>
            <a:r>
              <a:rPr lang="en-GB" kern="0" dirty="0" err="1">
                <a:latin typeface="Arial"/>
                <a:ea typeface="Arial"/>
                <a:cs typeface="Arial"/>
                <a:sym typeface="Arial"/>
              </a:rPr>
              <a:t>atau</a:t>
            </a:r>
            <a:r>
              <a:rPr lang="en-GB" kern="0" dirty="0">
                <a:latin typeface="Arial"/>
                <a:ea typeface="Arial"/>
                <a:cs typeface="Arial"/>
                <a:sym typeface="Arial"/>
              </a:rPr>
              <a:t> </a:t>
            </a:r>
            <a:r>
              <a:rPr lang="en-GB" kern="0" dirty="0" err="1">
                <a:latin typeface="Arial"/>
                <a:ea typeface="Arial"/>
                <a:cs typeface="Arial"/>
                <a:sym typeface="Arial"/>
              </a:rPr>
              <a:t>kota</a:t>
            </a:r>
            <a:r>
              <a:rPr lang="en-GB" kern="0" dirty="0">
                <a:latin typeface="Arial"/>
                <a:ea typeface="Arial"/>
                <a:cs typeface="Arial"/>
                <a:sym typeface="Arial"/>
              </a:rPr>
              <a:t>)</a:t>
            </a:r>
          </a:p>
          <a:p>
            <a:pPr eaLnBrk="1" fontAlgn="auto" hangingPunct="1">
              <a:spcBef>
                <a:spcPts val="0"/>
              </a:spcBef>
              <a:spcAft>
                <a:spcPts val="0"/>
              </a:spcAft>
              <a:defRPr/>
            </a:pPr>
            <a:endParaRPr lang="en-GB" kern="0" dirty="0">
              <a:latin typeface="Arial"/>
              <a:ea typeface="Arial"/>
              <a:cs typeface="Arial"/>
              <a:sym typeface="Arial"/>
            </a:endParaRPr>
          </a:p>
          <a:p>
            <a:pPr eaLnBrk="1" fontAlgn="auto" hangingPunct="1">
              <a:spcBef>
                <a:spcPts val="0"/>
              </a:spcBef>
              <a:spcAft>
                <a:spcPts val="0"/>
              </a:spcAft>
              <a:defRPr/>
            </a:pPr>
            <a:endParaRPr lang="en-GB" b="1" kern="0" dirty="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BD9DD68-D5A4-4330-8E51-7D43A859FEE0}"/>
              </a:ext>
            </a:extLst>
          </p:cNvPr>
          <p:cNvSpPr txBox="1">
            <a:spLocks noGrp="1"/>
          </p:cNvSpPr>
          <p:nvPr>
            <p:ph type="title"/>
          </p:nvPr>
        </p:nvSpPr>
        <p:spPr>
          <a:xfrm>
            <a:off x="838200" y="365125"/>
            <a:ext cx="10515600" cy="1325563"/>
          </a:xfrm>
        </p:spPr>
        <p:txBody>
          <a:bodyPr/>
          <a:lstStyle/>
          <a:p>
            <a:pPr eaLnBrk="1" hangingPunct="1">
              <a:spcBef>
                <a:spcPct val="0"/>
              </a:spcBef>
              <a:buClr>
                <a:srgbClr val="000000"/>
              </a:buClr>
              <a:buFont typeface="Calibri" panose="020F0502020204030204" pitchFamily="34" charset="0"/>
              <a:buNone/>
            </a:pPr>
            <a:r>
              <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rPr>
              <a:t>21 Konstruksi Syarat-Syarat Tertentu dan Ketat Untuk Sumberdaya Air (2)</a:t>
            </a:r>
          </a:p>
        </p:txBody>
      </p:sp>
      <p:sp>
        <p:nvSpPr>
          <p:cNvPr id="3" name="TextBox 2">
            <a:extLst>
              <a:ext uri="{FF2B5EF4-FFF2-40B4-BE49-F238E27FC236}">
                <a16:creationId xmlns:a16="http://schemas.microsoft.com/office/drawing/2014/main" id="{87574EF8-C9A6-4386-A865-254ACCFCB80A}"/>
              </a:ext>
            </a:extLst>
          </p:cNvPr>
          <p:cNvSpPr txBox="1"/>
          <p:nvPr/>
        </p:nvSpPr>
        <p:spPr>
          <a:xfrm>
            <a:off x="838200" y="1944688"/>
            <a:ext cx="10874375" cy="3540125"/>
          </a:xfrm>
          <a:prstGeom prst="rect">
            <a:avLst/>
          </a:prstGeom>
          <a:noFill/>
        </p:spPr>
        <p:txBody>
          <a:bodyPr>
            <a:spAutoFit/>
          </a:bodyPr>
          <a:lstStyle/>
          <a:p>
            <a:pPr eaLnBrk="1" fontAlgn="auto" hangingPunct="1">
              <a:spcBef>
                <a:spcPts val="0"/>
              </a:spcBef>
              <a:spcAft>
                <a:spcPts val="0"/>
              </a:spcAft>
              <a:defRPr/>
            </a:pPr>
            <a:r>
              <a:rPr lang="en-GB" b="1" kern="0" dirty="0" err="1">
                <a:latin typeface="Arial"/>
                <a:ea typeface="Arial"/>
                <a:cs typeface="Arial"/>
                <a:sym typeface="Arial"/>
              </a:rPr>
              <a:t>Sosial</a:t>
            </a:r>
            <a:r>
              <a:rPr lang="en-GB" b="1" kern="0" dirty="0">
                <a:latin typeface="Arial"/>
                <a:ea typeface="Arial"/>
                <a:cs typeface="Arial"/>
                <a:sym typeface="Arial"/>
              </a:rPr>
              <a:t> </a:t>
            </a:r>
            <a:r>
              <a:rPr lang="en-GB" b="1" kern="0" dirty="0" err="1">
                <a:latin typeface="Arial"/>
                <a:ea typeface="Arial"/>
                <a:cs typeface="Arial"/>
                <a:sym typeface="Arial"/>
              </a:rPr>
              <a:t>Budaya</a:t>
            </a:r>
            <a:endParaRPr lang="en-GB" kern="0" dirty="0">
              <a:latin typeface="Arial"/>
              <a:ea typeface="Arial"/>
              <a:cs typeface="Arial"/>
              <a:sym typeface="Arial"/>
            </a:endParaRP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Apabila</a:t>
            </a:r>
            <a:r>
              <a:rPr lang="en-GB" kern="0" dirty="0">
                <a:latin typeface="Arial"/>
                <a:ea typeface="Arial"/>
                <a:cs typeface="Arial"/>
                <a:sym typeface="Arial"/>
              </a:rPr>
              <a:t> </a:t>
            </a:r>
            <a:r>
              <a:rPr lang="en-GB" kern="0" dirty="0" err="1">
                <a:latin typeface="Arial"/>
                <a:ea typeface="Arial"/>
                <a:cs typeface="Arial"/>
                <a:sym typeface="Arial"/>
              </a:rPr>
              <a:t>ada</a:t>
            </a:r>
            <a:r>
              <a:rPr lang="en-GB" kern="0" dirty="0">
                <a:latin typeface="Arial"/>
                <a:ea typeface="Arial"/>
                <a:cs typeface="Arial"/>
                <a:sym typeface="Arial"/>
              </a:rPr>
              <a:t> </a:t>
            </a:r>
            <a:r>
              <a:rPr lang="en-GB" kern="0" dirty="0" err="1">
                <a:latin typeface="Arial"/>
                <a:ea typeface="Arial"/>
                <a:cs typeface="Arial"/>
                <a:sym typeface="Arial"/>
              </a:rPr>
              <a:t>kenaikan</a:t>
            </a:r>
            <a:r>
              <a:rPr lang="en-GB" kern="0" dirty="0">
                <a:latin typeface="Arial"/>
                <a:ea typeface="Arial"/>
                <a:cs typeface="Arial"/>
                <a:sym typeface="Arial"/>
              </a:rPr>
              <a:t> debit, </a:t>
            </a:r>
            <a:r>
              <a:rPr lang="en-GB" kern="0" dirty="0" err="1">
                <a:latin typeface="Arial"/>
                <a:ea typeface="Arial"/>
                <a:cs typeface="Arial"/>
                <a:sym typeface="Arial"/>
              </a:rPr>
              <a:t>maka</a:t>
            </a:r>
            <a:r>
              <a:rPr lang="en-GB" kern="0" dirty="0">
                <a:latin typeface="Arial"/>
                <a:ea typeface="Arial"/>
                <a:cs typeface="Arial"/>
                <a:sym typeface="Arial"/>
              </a:rPr>
              <a:t> </a:t>
            </a:r>
            <a:r>
              <a:rPr lang="en-GB" kern="0" dirty="0" err="1">
                <a:latin typeface="Arial"/>
                <a:ea typeface="Arial"/>
                <a:cs typeface="Arial"/>
                <a:sym typeface="Arial"/>
              </a:rPr>
              <a:t>harus</a:t>
            </a:r>
            <a:r>
              <a:rPr lang="en-GB" kern="0" dirty="0">
                <a:latin typeface="Arial"/>
                <a:ea typeface="Arial"/>
                <a:cs typeface="Arial"/>
                <a:sym typeface="Arial"/>
              </a:rPr>
              <a:t> </a:t>
            </a:r>
            <a:r>
              <a:rPr lang="en-GB" kern="0" dirty="0" err="1">
                <a:latin typeface="Arial"/>
                <a:ea typeface="Arial"/>
                <a:cs typeface="Arial"/>
                <a:sym typeface="Arial"/>
              </a:rPr>
              <a:t>dilakukan</a:t>
            </a:r>
            <a:r>
              <a:rPr lang="en-GB" kern="0" dirty="0">
                <a:latin typeface="Arial"/>
                <a:ea typeface="Arial"/>
                <a:cs typeface="Arial"/>
                <a:sym typeface="Arial"/>
              </a:rPr>
              <a:t> </a:t>
            </a:r>
            <a:r>
              <a:rPr lang="en-GB" kern="0" dirty="0" err="1">
                <a:latin typeface="Arial"/>
                <a:ea typeface="Arial"/>
                <a:cs typeface="Arial"/>
                <a:sym typeface="Arial"/>
              </a:rPr>
              <a:t>konsultasi</a:t>
            </a:r>
            <a:r>
              <a:rPr lang="en-GB" kern="0" dirty="0">
                <a:latin typeface="Arial"/>
                <a:ea typeface="Arial"/>
                <a:cs typeface="Arial"/>
                <a:sym typeface="Arial"/>
              </a:rPr>
              <a:t> dan </a:t>
            </a:r>
            <a:r>
              <a:rPr lang="en-GB" kern="0" dirty="0" err="1">
                <a:latin typeface="Arial"/>
                <a:ea typeface="Arial"/>
                <a:cs typeface="Arial"/>
                <a:sym typeface="Arial"/>
              </a:rPr>
              <a:t>memperoleh</a:t>
            </a:r>
            <a:r>
              <a:rPr lang="en-GB" kern="0" dirty="0">
                <a:latin typeface="Arial"/>
                <a:ea typeface="Arial"/>
                <a:cs typeface="Arial"/>
                <a:sym typeface="Arial"/>
              </a:rPr>
              <a:t> </a:t>
            </a:r>
            <a:r>
              <a:rPr lang="en-GB" kern="0" dirty="0" err="1">
                <a:latin typeface="Arial"/>
                <a:ea typeface="Arial"/>
                <a:cs typeface="Arial"/>
                <a:sym typeface="Arial"/>
              </a:rPr>
              <a:t>persetujuan</a:t>
            </a:r>
            <a:r>
              <a:rPr lang="en-GB" kern="0" dirty="0">
                <a:latin typeface="Arial"/>
                <a:ea typeface="Arial"/>
                <a:cs typeface="Arial"/>
                <a:sym typeface="Arial"/>
              </a:rPr>
              <a:t> </a:t>
            </a:r>
            <a:r>
              <a:rPr lang="en-GB" kern="0" dirty="0" err="1">
                <a:latin typeface="Arial"/>
                <a:ea typeface="Arial"/>
                <a:cs typeface="Arial"/>
                <a:sym typeface="Arial"/>
              </a:rPr>
              <a:t>pemangku</a:t>
            </a:r>
            <a:r>
              <a:rPr lang="en-GB" kern="0" dirty="0">
                <a:latin typeface="Arial"/>
                <a:ea typeface="Arial"/>
                <a:cs typeface="Arial"/>
                <a:sym typeface="Arial"/>
              </a:rPr>
              <a:t> </a:t>
            </a:r>
            <a:r>
              <a:rPr lang="en-GB" kern="0" dirty="0" err="1">
                <a:latin typeface="Arial"/>
                <a:ea typeface="Arial"/>
                <a:cs typeface="Arial"/>
                <a:sym typeface="Arial"/>
              </a:rPr>
              <a:t>kepentingan</a:t>
            </a:r>
            <a:endParaRPr lang="en-GB" kern="0" dirty="0">
              <a:latin typeface="Arial"/>
              <a:ea typeface="Arial"/>
              <a:cs typeface="Arial"/>
              <a:sym typeface="Arial"/>
            </a:endParaRP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Tambahan</a:t>
            </a:r>
            <a:r>
              <a:rPr lang="en-GB" kern="0" dirty="0">
                <a:latin typeface="Arial"/>
                <a:ea typeface="Arial"/>
                <a:cs typeface="Arial"/>
                <a:sym typeface="Arial"/>
              </a:rPr>
              <a:t> </a:t>
            </a:r>
            <a:r>
              <a:rPr lang="en-GB" kern="0" dirty="0" err="1">
                <a:latin typeface="Arial"/>
                <a:ea typeface="Arial"/>
                <a:cs typeface="Arial"/>
                <a:sym typeface="Arial"/>
              </a:rPr>
              <a:t>khusus</a:t>
            </a:r>
            <a:r>
              <a:rPr lang="en-GB" kern="0" dirty="0">
                <a:latin typeface="Arial"/>
                <a:ea typeface="Arial"/>
                <a:cs typeface="Arial"/>
                <a:sym typeface="Arial"/>
              </a:rPr>
              <a:t> </a:t>
            </a:r>
            <a:r>
              <a:rPr lang="en-GB" kern="0" dirty="0" err="1">
                <a:latin typeface="Arial"/>
                <a:ea typeface="Arial"/>
                <a:cs typeface="Arial"/>
                <a:sym typeface="Arial"/>
              </a:rPr>
              <a:t>konteks</a:t>
            </a:r>
            <a:r>
              <a:rPr lang="en-GB" kern="0" dirty="0">
                <a:latin typeface="Arial"/>
                <a:ea typeface="Arial"/>
                <a:cs typeface="Arial"/>
                <a:sym typeface="Arial"/>
              </a:rPr>
              <a:t> </a:t>
            </a:r>
            <a:r>
              <a:rPr lang="en-GB" i="1" kern="0" dirty="0">
                <a:latin typeface="Arial"/>
                <a:ea typeface="Arial"/>
                <a:cs typeface="Arial"/>
                <a:sym typeface="Arial"/>
              </a:rPr>
              <a:t>air </a:t>
            </a:r>
            <a:r>
              <a:rPr lang="en-GB" i="1" kern="0" dirty="0" err="1">
                <a:latin typeface="Arial"/>
                <a:ea typeface="Arial"/>
                <a:cs typeface="Arial"/>
                <a:sym typeface="Arial"/>
              </a:rPr>
              <a:t>tanah</a:t>
            </a:r>
            <a:r>
              <a:rPr lang="en-GB" kern="0" dirty="0">
                <a:latin typeface="Arial"/>
                <a:ea typeface="Arial"/>
                <a:cs typeface="Arial"/>
                <a:sym typeface="Arial"/>
              </a:rPr>
              <a:t>: </a:t>
            </a:r>
            <a:r>
              <a:rPr lang="en-GB" kern="0" dirty="0" err="1">
                <a:latin typeface="Arial"/>
                <a:ea typeface="Arial"/>
                <a:cs typeface="Arial"/>
                <a:sym typeface="Arial"/>
              </a:rPr>
              <a:t>Pemegang</a:t>
            </a:r>
            <a:r>
              <a:rPr lang="en-GB" kern="0" dirty="0">
                <a:latin typeface="Arial"/>
                <a:ea typeface="Arial"/>
                <a:cs typeface="Arial"/>
                <a:sym typeface="Arial"/>
              </a:rPr>
              <a:t> </a:t>
            </a:r>
            <a:r>
              <a:rPr lang="en-GB" kern="0" dirty="0" err="1">
                <a:latin typeface="Arial"/>
                <a:ea typeface="Arial"/>
                <a:cs typeface="Arial"/>
                <a:sym typeface="Arial"/>
              </a:rPr>
              <a:t>Izin</a:t>
            </a:r>
            <a:r>
              <a:rPr lang="en-GB" kern="0" dirty="0">
                <a:latin typeface="Arial"/>
                <a:ea typeface="Arial"/>
                <a:cs typeface="Arial"/>
                <a:sym typeface="Arial"/>
              </a:rPr>
              <a:t> </a:t>
            </a:r>
            <a:r>
              <a:rPr lang="en-GB" kern="0" dirty="0" err="1">
                <a:latin typeface="Arial"/>
                <a:ea typeface="Arial"/>
                <a:cs typeface="Arial"/>
                <a:sym typeface="Arial"/>
              </a:rPr>
              <a:t>wajib</a:t>
            </a:r>
            <a:r>
              <a:rPr lang="en-GB" kern="0" dirty="0">
                <a:latin typeface="Arial"/>
                <a:ea typeface="Arial"/>
                <a:cs typeface="Arial"/>
                <a:sym typeface="Arial"/>
              </a:rPr>
              <a:t> </a:t>
            </a:r>
            <a:r>
              <a:rPr lang="en-GB" kern="0" dirty="0" err="1">
                <a:latin typeface="Arial"/>
                <a:ea typeface="Arial"/>
                <a:cs typeface="Arial"/>
                <a:sym typeface="Arial"/>
              </a:rPr>
              <a:t>memberikan</a:t>
            </a:r>
            <a:r>
              <a:rPr lang="en-GB" kern="0" dirty="0">
                <a:latin typeface="Arial"/>
                <a:ea typeface="Arial"/>
                <a:cs typeface="Arial"/>
                <a:sym typeface="Arial"/>
              </a:rPr>
              <a:t> </a:t>
            </a:r>
            <a:r>
              <a:rPr lang="en-GB" kern="0" dirty="0" err="1">
                <a:latin typeface="Arial"/>
                <a:ea typeface="Arial"/>
                <a:cs typeface="Arial"/>
                <a:sym typeface="Arial"/>
              </a:rPr>
              <a:t>akses</a:t>
            </a:r>
            <a:r>
              <a:rPr lang="en-GB" kern="0" dirty="0">
                <a:latin typeface="Arial"/>
                <a:ea typeface="Arial"/>
                <a:cs typeface="Arial"/>
                <a:sym typeface="Arial"/>
              </a:rPr>
              <a:t> </a:t>
            </a:r>
            <a:r>
              <a:rPr lang="en-GB" kern="0" dirty="0" err="1">
                <a:latin typeface="Arial"/>
                <a:ea typeface="Arial"/>
                <a:cs typeface="Arial"/>
                <a:sym typeface="Arial"/>
              </a:rPr>
              <a:t>kepada</a:t>
            </a:r>
            <a:r>
              <a:rPr lang="en-GB" kern="0" dirty="0">
                <a:latin typeface="Arial"/>
                <a:ea typeface="Arial"/>
                <a:cs typeface="Arial"/>
                <a:sym typeface="Arial"/>
              </a:rPr>
              <a:t> </a:t>
            </a:r>
            <a:r>
              <a:rPr lang="en-GB" kern="0" dirty="0" err="1">
                <a:latin typeface="Arial"/>
                <a:ea typeface="Arial"/>
                <a:cs typeface="Arial"/>
                <a:sym typeface="Arial"/>
              </a:rPr>
              <a:t>masyarakat</a:t>
            </a:r>
            <a:r>
              <a:rPr lang="en-GB" kern="0" dirty="0">
                <a:latin typeface="Arial"/>
                <a:ea typeface="Arial"/>
                <a:cs typeface="Arial"/>
                <a:sym typeface="Arial"/>
              </a:rPr>
              <a:t> </a:t>
            </a:r>
            <a:r>
              <a:rPr lang="en-GB" kern="0" dirty="0" err="1">
                <a:latin typeface="Arial"/>
                <a:ea typeface="Arial"/>
                <a:cs typeface="Arial"/>
                <a:sym typeface="Arial"/>
              </a:rPr>
              <a:t>sekitar</a:t>
            </a:r>
            <a:r>
              <a:rPr lang="en-GB" kern="0" dirty="0">
                <a:latin typeface="Arial"/>
                <a:ea typeface="Arial"/>
                <a:cs typeface="Arial"/>
                <a:sym typeface="Arial"/>
              </a:rPr>
              <a:t> </a:t>
            </a:r>
            <a:r>
              <a:rPr lang="en-GB" kern="0" dirty="0" err="1">
                <a:latin typeface="Arial"/>
                <a:ea typeface="Arial"/>
                <a:cs typeface="Arial"/>
                <a:sym typeface="Arial"/>
              </a:rPr>
              <a:t>sesuai</a:t>
            </a:r>
            <a:r>
              <a:rPr lang="en-GB" kern="0" dirty="0">
                <a:latin typeface="Arial"/>
                <a:ea typeface="Arial"/>
                <a:cs typeface="Arial"/>
                <a:sym typeface="Arial"/>
              </a:rPr>
              <a:t> </a:t>
            </a:r>
            <a:r>
              <a:rPr lang="en-GB" kern="0" dirty="0" err="1">
                <a:latin typeface="Arial"/>
                <a:ea typeface="Arial"/>
                <a:cs typeface="Arial"/>
                <a:sym typeface="Arial"/>
              </a:rPr>
              <a:t>dengan</a:t>
            </a:r>
            <a:r>
              <a:rPr lang="en-GB" kern="0" dirty="0">
                <a:latin typeface="Arial"/>
                <a:ea typeface="Arial"/>
                <a:cs typeface="Arial"/>
                <a:sym typeface="Arial"/>
              </a:rPr>
              <a:t> </a:t>
            </a:r>
            <a:r>
              <a:rPr lang="en-GB" kern="0" dirty="0" err="1">
                <a:latin typeface="Arial"/>
                <a:ea typeface="Arial"/>
                <a:cs typeface="Arial"/>
                <a:sym typeface="Arial"/>
              </a:rPr>
              <a:t>prosentase</a:t>
            </a:r>
            <a:r>
              <a:rPr lang="en-GB" kern="0" dirty="0">
                <a:latin typeface="Arial"/>
                <a:ea typeface="Arial"/>
                <a:cs typeface="Arial"/>
                <a:sym typeface="Arial"/>
              </a:rPr>
              <a:t> </a:t>
            </a:r>
            <a:r>
              <a:rPr lang="en-GB" kern="0" dirty="0" err="1">
                <a:latin typeface="Arial"/>
                <a:ea typeface="Arial"/>
                <a:cs typeface="Arial"/>
                <a:sym typeface="Arial"/>
              </a:rPr>
              <a:t>tertentu</a:t>
            </a:r>
            <a:r>
              <a:rPr lang="en-GB" kern="0" dirty="0">
                <a:latin typeface="Arial"/>
                <a:ea typeface="Arial"/>
                <a:cs typeface="Arial"/>
                <a:sym typeface="Arial"/>
              </a:rPr>
              <a:t> </a:t>
            </a:r>
            <a:r>
              <a:rPr lang="en-GB" kern="0" dirty="0" err="1">
                <a:latin typeface="Arial"/>
                <a:ea typeface="Arial"/>
                <a:cs typeface="Arial"/>
                <a:sym typeface="Arial"/>
              </a:rPr>
              <a:t>dari</a:t>
            </a:r>
            <a:r>
              <a:rPr lang="en-GB" kern="0" dirty="0">
                <a:latin typeface="Arial"/>
                <a:ea typeface="Arial"/>
                <a:cs typeface="Arial"/>
                <a:sym typeface="Arial"/>
              </a:rPr>
              <a:t> debit/</a:t>
            </a:r>
            <a:r>
              <a:rPr lang="en-GB" kern="0" dirty="0" err="1">
                <a:latin typeface="Arial"/>
                <a:ea typeface="Arial"/>
                <a:cs typeface="Arial"/>
                <a:sym typeface="Arial"/>
              </a:rPr>
              <a:t>izin</a:t>
            </a:r>
            <a:endParaRPr lang="en-GB" kern="0" dirty="0">
              <a:latin typeface="Arial"/>
              <a:ea typeface="Arial"/>
              <a:cs typeface="Arial"/>
              <a:sym typeface="Arial"/>
            </a:endParaRP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Tidak</a:t>
            </a:r>
            <a:r>
              <a:rPr lang="en-GB" kern="0" dirty="0">
                <a:latin typeface="Arial"/>
                <a:ea typeface="Arial"/>
                <a:cs typeface="Arial"/>
                <a:sym typeface="Arial"/>
              </a:rPr>
              <a:t> </a:t>
            </a:r>
            <a:r>
              <a:rPr lang="en-GB" kern="0" dirty="0" err="1">
                <a:latin typeface="Arial"/>
                <a:ea typeface="Arial"/>
                <a:cs typeface="Arial"/>
                <a:sym typeface="Arial"/>
              </a:rPr>
              <a:t>mengganggu</a:t>
            </a:r>
            <a:r>
              <a:rPr lang="en-GB" kern="0" dirty="0">
                <a:latin typeface="Arial"/>
                <a:ea typeface="Arial"/>
                <a:cs typeface="Arial"/>
                <a:sym typeface="Arial"/>
              </a:rPr>
              <a:t> </a:t>
            </a:r>
            <a:r>
              <a:rPr lang="en-GB" kern="0" dirty="0" err="1">
                <a:latin typeface="Arial"/>
                <a:ea typeface="Arial"/>
                <a:cs typeface="Arial"/>
                <a:sym typeface="Arial"/>
              </a:rPr>
              <a:t>aktivitas</a:t>
            </a:r>
            <a:r>
              <a:rPr lang="en-GB" kern="0" dirty="0">
                <a:latin typeface="Arial"/>
                <a:ea typeface="Arial"/>
                <a:cs typeface="Arial"/>
                <a:sym typeface="Arial"/>
              </a:rPr>
              <a:t> </a:t>
            </a:r>
            <a:r>
              <a:rPr lang="en-GB" kern="0" dirty="0" err="1">
                <a:latin typeface="Arial"/>
                <a:ea typeface="Arial"/>
                <a:cs typeface="Arial"/>
                <a:sym typeface="Arial"/>
              </a:rPr>
              <a:t>religius</a:t>
            </a:r>
            <a:r>
              <a:rPr lang="en-GB" kern="0" dirty="0">
                <a:latin typeface="Arial"/>
                <a:ea typeface="Arial"/>
                <a:cs typeface="Arial"/>
                <a:sym typeface="Arial"/>
              </a:rPr>
              <a:t>, </a:t>
            </a:r>
            <a:r>
              <a:rPr lang="en-GB" kern="0" dirty="0" err="1">
                <a:latin typeface="Arial"/>
                <a:ea typeface="Arial"/>
                <a:cs typeface="Arial"/>
                <a:sym typeface="Arial"/>
              </a:rPr>
              <a:t>budaya</a:t>
            </a:r>
            <a:r>
              <a:rPr lang="en-GB" kern="0" dirty="0">
                <a:latin typeface="Arial"/>
                <a:ea typeface="Arial"/>
                <a:cs typeface="Arial"/>
                <a:sym typeface="Arial"/>
              </a:rPr>
              <a:t> dan </a:t>
            </a:r>
            <a:r>
              <a:rPr lang="en-GB" kern="0" dirty="0" err="1">
                <a:latin typeface="Arial"/>
                <a:ea typeface="Arial"/>
                <a:cs typeface="Arial"/>
                <a:sym typeface="Arial"/>
              </a:rPr>
              <a:t>kearifan</a:t>
            </a:r>
            <a:r>
              <a:rPr lang="en-GB" kern="0" dirty="0">
                <a:latin typeface="Arial"/>
                <a:ea typeface="Arial"/>
                <a:cs typeface="Arial"/>
                <a:sym typeface="Arial"/>
              </a:rPr>
              <a:t> </a:t>
            </a:r>
            <a:r>
              <a:rPr lang="en-GB" kern="0" dirty="0" err="1">
                <a:latin typeface="Arial"/>
                <a:ea typeface="Arial"/>
                <a:cs typeface="Arial"/>
                <a:sym typeface="Arial"/>
              </a:rPr>
              <a:t>lokal</a:t>
            </a:r>
            <a:r>
              <a:rPr lang="en-GB" kern="0" dirty="0">
                <a:latin typeface="Arial"/>
                <a:ea typeface="Arial"/>
                <a:cs typeface="Arial"/>
                <a:sym typeface="Arial"/>
              </a:rPr>
              <a:t> (</a:t>
            </a:r>
            <a:r>
              <a:rPr lang="en-GB" kern="0" dirty="0" err="1">
                <a:latin typeface="Arial"/>
                <a:ea typeface="Arial"/>
                <a:cs typeface="Arial"/>
                <a:sym typeface="Arial"/>
              </a:rPr>
              <a:t>ditunjukkan</a:t>
            </a:r>
            <a:r>
              <a:rPr lang="en-GB" kern="0" dirty="0">
                <a:latin typeface="Arial"/>
                <a:ea typeface="Arial"/>
                <a:cs typeface="Arial"/>
                <a:sym typeface="Arial"/>
              </a:rPr>
              <a:t> </a:t>
            </a:r>
            <a:r>
              <a:rPr lang="en-GB" kern="0" dirty="0" err="1">
                <a:latin typeface="Arial"/>
                <a:ea typeface="Arial"/>
                <a:cs typeface="Arial"/>
                <a:sym typeface="Arial"/>
              </a:rPr>
              <a:t>dengan</a:t>
            </a:r>
            <a:r>
              <a:rPr lang="en-GB" kern="0" dirty="0">
                <a:latin typeface="Arial"/>
                <a:ea typeface="Arial"/>
                <a:cs typeface="Arial"/>
                <a:sym typeface="Arial"/>
              </a:rPr>
              <a:t> </a:t>
            </a:r>
            <a:r>
              <a:rPr lang="en-GB" kern="0" dirty="0" err="1">
                <a:latin typeface="Arial"/>
                <a:ea typeface="Arial"/>
                <a:cs typeface="Arial"/>
                <a:sym typeface="Arial"/>
              </a:rPr>
              <a:t>keberatan</a:t>
            </a:r>
            <a:r>
              <a:rPr lang="en-GB" kern="0" dirty="0">
                <a:latin typeface="Arial"/>
                <a:ea typeface="Arial"/>
                <a:cs typeface="Arial"/>
                <a:sym typeface="Arial"/>
              </a:rPr>
              <a:t> </a:t>
            </a:r>
            <a:r>
              <a:rPr lang="en-GB" kern="0" dirty="0" err="1">
                <a:latin typeface="Arial"/>
                <a:ea typeface="Arial"/>
                <a:cs typeface="Arial"/>
                <a:sym typeface="Arial"/>
              </a:rPr>
              <a:t>masyarakat</a:t>
            </a:r>
            <a:r>
              <a:rPr lang="en-GB" kern="0" dirty="0">
                <a:latin typeface="Arial"/>
                <a:ea typeface="Arial"/>
                <a:cs typeface="Arial"/>
                <a:sym typeface="Arial"/>
              </a:rPr>
              <a:t> </a:t>
            </a:r>
            <a:r>
              <a:rPr lang="en-GB" kern="0" dirty="0" err="1">
                <a:latin typeface="Arial"/>
                <a:ea typeface="Arial"/>
                <a:cs typeface="Arial"/>
                <a:sym typeface="Arial"/>
              </a:rPr>
              <a:t>sosial</a:t>
            </a:r>
            <a:r>
              <a:rPr lang="en-GB" kern="0" dirty="0">
                <a:latin typeface="Arial"/>
                <a:ea typeface="Arial"/>
                <a:cs typeface="Arial"/>
                <a:sym typeface="Arial"/>
              </a:rPr>
              <a:t>)</a:t>
            </a:r>
          </a:p>
          <a:p>
            <a:pPr eaLnBrk="1" fontAlgn="auto" hangingPunct="1">
              <a:spcBef>
                <a:spcPts val="0"/>
              </a:spcBef>
              <a:spcAft>
                <a:spcPts val="0"/>
              </a:spcAft>
              <a:defRPr/>
            </a:pPr>
            <a:r>
              <a:rPr lang="en-GB" kern="0" dirty="0">
                <a:latin typeface="Arial"/>
                <a:ea typeface="Arial"/>
                <a:cs typeface="Arial"/>
                <a:sym typeface="Arial"/>
              </a:rPr>
              <a:t> </a:t>
            </a:r>
          </a:p>
          <a:p>
            <a:pPr eaLnBrk="1" fontAlgn="auto" hangingPunct="1">
              <a:spcBef>
                <a:spcPts val="0"/>
              </a:spcBef>
              <a:spcAft>
                <a:spcPts val="0"/>
              </a:spcAft>
              <a:defRPr/>
            </a:pPr>
            <a:r>
              <a:rPr lang="en-GB" b="1" kern="0" dirty="0" err="1">
                <a:latin typeface="Arial"/>
                <a:ea typeface="Arial"/>
                <a:cs typeface="Arial"/>
                <a:sym typeface="Arial"/>
              </a:rPr>
              <a:t>Ekonomi</a:t>
            </a:r>
            <a:endParaRPr lang="en-GB" kern="0" dirty="0">
              <a:latin typeface="Arial"/>
              <a:ea typeface="Arial"/>
              <a:cs typeface="Arial"/>
              <a:sym typeface="Arial"/>
            </a:endParaRP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Sesuai</a:t>
            </a:r>
            <a:r>
              <a:rPr lang="en-GB" kern="0" dirty="0">
                <a:latin typeface="Arial"/>
                <a:ea typeface="Arial"/>
                <a:cs typeface="Arial"/>
                <a:sym typeface="Arial"/>
              </a:rPr>
              <a:t> </a:t>
            </a:r>
            <a:r>
              <a:rPr lang="en-GB" kern="0" dirty="0" err="1">
                <a:latin typeface="Arial"/>
                <a:ea typeface="Arial"/>
                <a:cs typeface="Arial"/>
                <a:sym typeface="Arial"/>
              </a:rPr>
              <a:t>dengan</a:t>
            </a:r>
            <a:r>
              <a:rPr lang="en-GB" kern="0" dirty="0">
                <a:latin typeface="Arial"/>
                <a:ea typeface="Arial"/>
                <a:cs typeface="Arial"/>
                <a:sym typeface="Arial"/>
              </a:rPr>
              <a:t> </a:t>
            </a:r>
            <a:r>
              <a:rPr lang="en-GB" kern="0" dirty="0" err="1">
                <a:latin typeface="Arial"/>
                <a:ea typeface="Arial"/>
                <a:cs typeface="Arial"/>
                <a:sym typeface="Arial"/>
              </a:rPr>
              <a:t>kemampuan</a:t>
            </a:r>
            <a:r>
              <a:rPr lang="en-GB" kern="0" dirty="0">
                <a:latin typeface="Arial"/>
                <a:ea typeface="Arial"/>
                <a:cs typeface="Arial"/>
                <a:sym typeface="Arial"/>
              </a:rPr>
              <a:t> </a:t>
            </a:r>
            <a:r>
              <a:rPr lang="en-GB" kern="0" dirty="0" err="1">
                <a:latin typeface="Arial"/>
                <a:ea typeface="Arial"/>
                <a:cs typeface="Arial"/>
                <a:sym typeface="Arial"/>
              </a:rPr>
              <a:t>finansial</a:t>
            </a:r>
            <a:r>
              <a:rPr lang="en-GB" kern="0" dirty="0">
                <a:latin typeface="Arial"/>
                <a:ea typeface="Arial"/>
                <a:cs typeface="Arial"/>
                <a:sym typeface="Arial"/>
              </a:rPr>
              <a:t>, </a:t>
            </a:r>
            <a:r>
              <a:rPr lang="en-GB" kern="0" dirty="0" err="1">
                <a:latin typeface="Arial"/>
                <a:ea typeface="Arial"/>
                <a:cs typeface="Arial"/>
                <a:sym typeface="Arial"/>
              </a:rPr>
              <a:t>pemegang</a:t>
            </a:r>
            <a:r>
              <a:rPr lang="en-GB" kern="0" dirty="0">
                <a:latin typeface="Arial"/>
                <a:ea typeface="Arial"/>
                <a:cs typeface="Arial"/>
                <a:sym typeface="Arial"/>
              </a:rPr>
              <a:t> </a:t>
            </a:r>
            <a:r>
              <a:rPr lang="en-GB" kern="0" dirty="0" err="1">
                <a:latin typeface="Arial"/>
                <a:ea typeface="Arial"/>
                <a:cs typeface="Arial"/>
                <a:sym typeface="Arial"/>
              </a:rPr>
              <a:t>izin</a:t>
            </a:r>
            <a:r>
              <a:rPr lang="en-GB" kern="0" dirty="0">
                <a:latin typeface="Arial"/>
                <a:ea typeface="Arial"/>
                <a:cs typeface="Arial"/>
                <a:sym typeface="Arial"/>
              </a:rPr>
              <a:t> </a:t>
            </a:r>
            <a:r>
              <a:rPr lang="en-GB" kern="0" dirty="0" err="1">
                <a:latin typeface="Arial"/>
                <a:ea typeface="Arial"/>
                <a:cs typeface="Arial"/>
                <a:sym typeface="Arial"/>
              </a:rPr>
              <a:t>wajib</a:t>
            </a:r>
            <a:r>
              <a:rPr lang="en-GB" kern="0" dirty="0">
                <a:latin typeface="Arial"/>
                <a:ea typeface="Arial"/>
                <a:cs typeface="Arial"/>
                <a:sym typeface="Arial"/>
              </a:rPr>
              <a:t> </a:t>
            </a:r>
            <a:r>
              <a:rPr lang="en-GB" kern="0" dirty="0" err="1">
                <a:latin typeface="Arial"/>
                <a:ea typeface="Arial"/>
                <a:cs typeface="Arial"/>
                <a:sym typeface="Arial"/>
              </a:rPr>
              <a:t>berperanserta</a:t>
            </a:r>
            <a:r>
              <a:rPr lang="en-GB" kern="0" dirty="0">
                <a:latin typeface="Arial"/>
                <a:ea typeface="Arial"/>
                <a:cs typeface="Arial"/>
                <a:sym typeface="Arial"/>
              </a:rPr>
              <a:t> </a:t>
            </a:r>
            <a:r>
              <a:rPr lang="en-GB" kern="0" dirty="0" err="1">
                <a:latin typeface="Arial"/>
                <a:ea typeface="Arial"/>
                <a:cs typeface="Arial"/>
                <a:sym typeface="Arial"/>
              </a:rPr>
              <a:t>dalam</a:t>
            </a:r>
            <a:r>
              <a:rPr lang="en-GB" kern="0" dirty="0">
                <a:latin typeface="Arial"/>
                <a:ea typeface="Arial"/>
                <a:cs typeface="Arial"/>
                <a:sym typeface="Arial"/>
              </a:rPr>
              <a:t> </a:t>
            </a:r>
            <a:r>
              <a:rPr lang="en-GB" kern="0" dirty="0" err="1">
                <a:latin typeface="Arial"/>
                <a:ea typeface="Arial"/>
                <a:cs typeface="Arial"/>
                <a:sym typeface="Arial"/>
              </a:rPr>
              <a:t>melakukan</a:t>
            </a:r>
            <a:r>
              <a:rPr lang="en-GB" kern="0" dirty="0">
                <a:latin typeface="Arial"/>
                <a:ea typeface="Arial"/>
                <a:cs typeface="Arial"/>
                <a:sym typeface="Arial"/>
              </a:rPr>
              <a:t> </a:t>
            </a:r>
            <a:r>
              <a:rPr lang="en-GB" kern="0" dirty="0" err="1">
                <a:latin typeface="Arial"/>
                <a:ea typeface="Arial"/>
                <a:cs typeface="Arial"/>
                <a:sym typeface="Arial"/>
              </a:rPr>
              <a:t>konservasi</a:t>
            </a:r>
            <a:r>
              <a:rPr lang="en-GB" kern="0" dirty="0">
                <a:latin typeface="Arial"/>
                <a:ea typeface="Arial"/>
                <a:cs typeface="Arial"/>
                <a:sym typeface="Arial"/>
              </a:rPr>
              <a:t> areal </a:t>
            </a:r>
            <a:r>
              <a:rPr lang="en-GB" kern="0" dirty="0" err="1">
                <a:latin typeface="Arial"/>
                <a:ea typeface="Arial"/>
                <a:cs typeface="Arial"/>
                <a:sym typeface="Arial"/>
              </a:rPr>
              <a:t>hulu</a:t>
            </a:r>
            <a:endParaRPr lang="en-GB" kern="0" dirty="0">
              <a:latin typeface="Arial"/>
              <a:ea typeface="Arial"/>
              <a:cs typeface="Arial"/>
              <a:sym typeface="Arial"/>
            </a:endParaRP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Pemegang</a:t>
            </a:r>
            <a:r>
              <a:rPr lang="en-GB" kern="0" dirty="0">
                <a:latin typeface="Arial"/>
                <a:ea typeface="Arial"/>
                <a:cs typeface="Arial"/>
                <a:sym typeface="Arial"/>
              </a:rPr>
              <a:t> </a:t>
            </a:r>
            <a:r>
              <a:rPr lang="en-GB" kern="0" dirty="0" err="1">
                <a:latin typeface="Arial"/>
                <a:ea typeface="Arial"/>
                <a:cs typeface="Arial"/>
                <a:sym typeface="Arial"/>
              </a:rPr>
              <a:t>izin</a:t>
            </a:r>
            <a:r>
              <a:rPr lang="en-GB" kern="0" dirty="0">
                <a:latin typeface="Arial"/>
                <a:ea typeface="Arial"/>
                <a:cs typeface="Arial"/>
                <a:sym typeface="Arial"/>
              </a:rPr>
              <a:t> </a:t>
            </a:r>
            <a:r>
              <a:rPr lang="en-GB" kern="0" dirty="0" err="1">
                <a:latin typeface="Arial"/>
                <a:ea typeface="Arial"/>
                <a:cs typeface="Arial"/>
                <a:sym typeface="Arial"/>
              </a:rPr>
              <a:t>wajib</a:t>
            </a:r>
            <a:r>
              <a:rPr lang="en-GB" kern="0" dirty="0">
                <a:latin typeface="Arial"/>
                <a:ea typeface="Arial"/>
                <a:cs typeface="Arial"/>
                <a:sym typeface="Arial"/>
              </a:rPr>
              <a:t> </a:t>
            </a:r>
            <a:r>
              <a:rPr lang="en-GB" kern="0" dirty="0" err="1">
                <a:latin typeface="Arial"/>
                <a:ea typeface="Arial"/>
                <a:cs typeface="Arial"/>
                <a:sym typeface="Arial"/>
              </a:rPr>
              <a:t>membayar</a:t>
            </a:r>
            <a:r>
              <a:rPr lang="en-GB" kern="0" dirty="0">
                <a:latin typeface="Arial"/>
                <a:ea typeface="Arial"/>
                <a:cs typeface="Arial"/>
                <a:sym typeface="Arial"/>
              </a:rPr>
              <a:t> </a:t>
            </a:r>
            <a:r>
              <a:rPr lang="en-GB" kern="0" dirty="0" err="1">
                <a:latin typeface="Arial"/>
                <a:ea typeface="Arial"/>
                <a:cs typeface="Arial"/>
                <a:sym typeface="Arial"/>
              </a:rPr>
              <a:t>nilai</a:t>
            </a:r>
            <a:r>
              <a:rPr lang="en-GB" kern="0" dirty="0">
                <a:latin typeface="Arial"/>
                <a:ea typeface="Arial"/>
                <a:cs typeface="Arial"/>
                <a:sym typeface="Arial"/>
              </a:rPr>
              <a:t> </a:t>
            </a:r>
            <a:r>
              <a:rPr lang="en-GB" kern="0" dirty="0" err="1">
                <a:latin typeface="Arial"/>
                <a:ea typeface="Arial"/>
                <a:cs typeface="Arial"/>
                <a:sym typeface="Arial"/>
              </a:rPr>
              <a:t>perolehan</a:t>
            </a:r>
            <a:r>
              <a:rPr lang="en-GB" kern="0" dirty="0">
                <a:latin typeface="Arial"/>
                <a:ea typeface="Arial"/>
                <a:cs typeface="Arial"/>
                <a:sym typeface="Arial"/>
              </a:rPr>
              <a:t> air yang </a:t>
            </a:r>
            <a:r>
              <a:rPr lang="en-GB" kern="0" dirty="0" err="1">
                <a:latin typeface="Arial"/>
                <a:ea typeface="Arial"/>
                <a:cs typeface="Arial"/>
                <a:sym typeface="Arial"/>
              </a:rPr>
              <a:t>ditentukan</a:t>
            </a:r>
            <a:r>
              <a:rPr lang="en-GB" kern="0" dirty="0">
                <a:latin typeface="Arial"/>
                <a:ea typeface="Arial"/>
                <a:cs typeface="Arial"/>
                <a:sym typeface="Arial"/>
              </a:rPr>
              <a:t> oleh </a:t>
            </a:r>
            <a:r>
              <a:rPr lang="en-GB" kern="0" dirty="0" err="1">
                <a:latin typeface="Arial"/>
                <a:ea typeface="Arial"/>
                <a:cs typeface="Arial"/>
                <a:sym typeface="Arial"/>
              </a:rPr>
              <a:t>Pemerintah</a:t>
            </a:r>
            <a:r>
              <a:rPr lang="en-GB" kern="0" dirty="0">
                <a:latin typeface="Arial"/>
                <a:ea typeface="Arial"/>
                <a:cs typeface="Arial"/>
                <a:sym typeface="Arial"/>
              </a:rPr>
              <a:t> </a:t>
            </a:r>
            <a:r>
              <a:rPr lang="en-GB" kern="0" dirty="0" err="1">
                <a:latin typeface="Arial"/>
                <a:ea typeface="Arial"/>
                <a:cs typeface="Arial"/>
                <a:sym typeface="Arial"/>
              </a:rPr>
              <a:t>setempat</a:t>
            </a:r>
            <a:r>
              <a:rPr lang="en-GB" kern="0" dirty="0">
                <a:latin typeface="Arial"/>
                <a:ea typeface="Arial"/>
                <a:cs typeface="Arial"/>
                <a:sym typeface="Arial"/>
              </a:rPr>
              <a:t> </a:t>
            </a:r>
            <a:r>
              <a:rPr lang="en-GB" kern="0" dirty="0" err="1">
                <a:latin typeface="Arial"/>
                <a:ea typeface="Arial"/>
                <a:cs typeface="Arial"/>
                <a:sym typeface="Arial"/>
              </a:rPr>
              <a:t>sesuai</a:t>
            </a:r>
            <a:r>
              <a:rPr lang="en-GB" kern="0" dirty="0">
                <a:latin typeface="Arial"/>
                <a:ea typeface="Arial"/>
                <a:cs typeface="Arial"/>
                <a:sym typeface="Arial"/>
              </a:rPr>
              <a:t> </a:t>
            </a:r>
            <a:r>
              <a:rPr lang="en-GB" kern="0" dirty="0" err="1">
                <a:latin typeface="Arial"/>
                <a:ea typeface="Arial"/>
                <a:cs typeface="Arial"/>
                <a:sym typeface="Arial"/>
              </a:rPr>
              <a:t>dengan</a:t>
            </a:r>
            <a:r>
              <a:rPr lang="en-GB" kern="0" dirty="0">
                <a:latin typeface="Arial"/>
                <a:ea typeface="Arial"/>
                <a:cs typeface="Arial"/>
                <a:sym typeface="Arial"/>
              </a:rPr>
              <a:t> </a:t>
            </a:r>
            <a:r>
              <a:rPr lang="en-GB" kern="0" dirty="0" err="1">
                <a:latin typeface="Arial"/>
                <a:ea typeface="Arial"/>
                <a:cs typeface="Arial"/>
                <a:sym typeface="Arial"/>
              </a:rPr>
              <a:t>kewenangannya</a:t>
            </a:r>
            <a:endParaRPr lang="en-GB" kern="0" dirty="0">
              <a:latin typeface="Arial"/>
              <a:ea typeface="Arial"/>
              <a:cs typeface="Arial"/>
              <a:sym typeface="Arial"/>
            </a:endParaRPr>
          </a:p>
          <a:p>
            <a:pPr eaLnBrk="1" fontAlgn="auto" hangingPunct="1">
              <a:spcBef>
                <a:spcPts val="0"/>
              </a:spcBef>
              <a:spcAft>
                <a:spcPts val="0"/>
              </a:spcAft>
              <a:defRPr/>
            </a:pPr>
            <a:endParaRPr lang="en-GB" kern="0" dirty="0">
              <a:latin typeface="Arial"/>
              <a:ea typeface="Arial"/>
              <a:cs typeface="Arial"/>
              <a:sym typeface="Arial"/>
            </a:endParaRPr>
          </a:p>
          <a:p>
            <a:pPr eaLnBrk="1" fontAlgn="auto" hangingPunct="1">
              <a:spcBef>
                <a:spcPts val="0"/>
              </a:spcBef>
              <a:spcAft>
                <a:spcPts val="0"/>
              </a:spcAft>
              <a:defRPr/>
            </a:pPr>
            <a:r>
              <a:rPr lang="en-GB" b="1" kern="0" dirty="0" err="1">
                <a:latin typeface="Arial"/>
                <a:ea typeface="Arial"/>
                <a:cs typeface="Arial"/>
                <a:sym typeface="Arial"/>
              </a:rPr>
              <a:t>Transparansi</a:t>
            </a:r>
            <a:endParaRPr lang="en-GB" kern="0" dirty="0">
              <a:latin typeface="Arial"/>
              <a:ea typeface="Arial"/>
              <a:cs typeface="Arial"/>
              <a:sym typeface="Arial"/>
            </a:endParaRP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Pejabat</a:t>
            </a:r>
            <a:r>
              <a:rPr lang="en-GB" kern="0" dirty="0">
                <a:latin typeface="Arial"/>
                <a:ea typeface="Arial"/>
                <a:cs typeface="Arial"/>
                <a:sym typeface="Arial"/>
              </a:rPr>
              <a:t> yang </a:t>
            </a:r>
            <a:r>
              <a:rPr lang="en-GB" kern="0" dirty="0" err="1">
                <a:latin typeface="Arial"/>
                <a:ea typeface="Arial"/>
                <a:cs typeface="Arial"/>
                <a:sym typeface="Arial"/>
              </a:rPr>
              <a:t>mengeluarkan</a:t>
            </a:r>
            <a:r>
              <a:rPr lang="en-GB" kern="0" dirty="0">
                <a:latin typeface="Arial"/>
                <a:ea typeface="Arial"/>
                <a:cs typeface="Arial"/>
                <a:sym typeface="Arial"/>
              </a:rPr>
              <a:t> </a:t>
            </a:r>
            <a:r>
              <a:rPr lang="en-GB" kern="0" dirty="0" err="1">
                <a:latin typeface="Arial"/>
                <a:ea typeface="Arial"/>
                <a:cs typeface="Arial"/>
                <a:sym typeface="Arial"/>
              </a:rPr>
              <a:t>izin</a:t>
            </a:r>
            <a:r>
              <a:rPr lang="en-GB" kern="0" dirty="0">
                <a:latin typeface="Arial"/>
                <a:ea typeface="Arial"/>
                <a:cs typeface="Arial"/>
                <a:sym typeface="Arial"/>
              </a:rPr>
              <a:t> dan </a:t>
            </a:r>
            <a:r>
              <a:rPr lang="en-GB" kern="0" dirty="0" err="1">
                <a:latin typeface="Arial"/>
                <a:ea typeface="Arial"/>
                <a:cs typeface="Arial"/>
                <a:sym typeface="Arial"/>
              </a:rPr>
              <a:t>pejabat</a:t>
            </a:r>
            <a:r>
              <a:rPr lang="en-GB" kern="0" dirty="0">
                <a:latin typeface="Arial"/>
                <a:ea typeface="Arial"/>
                <a:cs typeface="Arial"/>
                <a:sym typeface="Arial"/>
              </a:rPr>
              <a:t> yang </a:t>
            </a:r>
            <a:r>
              <a:rPr lang="en-GB" kern="0" dirty="0" err="1">
                <a:latin typeface="Arial"/>
                <a:ea typeface="Arial"/>
                <a:cs typeface="Arial"/>
                <a:sym typeface="Arial"/>
              </a:rPr>
              <a:t>melakukan</a:t>
            </a:r>
            <a:r>
              <a:rPr lang="en-GB" kern="0" dirty="0">
                <a:latin typeface="Arial"/>
                <a:ea typeface="Arial"/>
                <a:cs typeface="Arial"/>
                <a:sym typeface="Arial"/>
              </a:rPr>
              <a:t> </a:t>
            </a:r>
            <a:r>
              <a:rPr lang="en-GB" kern="0" dirty="0" err="1">
                <a:latin typeface="Arial"/>
                <a:ea typeface="Arial"/>
                <a:cs typeface="Arial"/>
                <a:sym typeface="Arial"/>
              </a:rPr>
              <a:t>pemantauan</a:t>
            </a:r>
            <a:r>
              <a:rPr lang="en-GB" kern="0" dirty="0">
                <a:latin typeface="Arial"/>
                <a:ea typeface="Arial"/>
                <a:cs typeface="Arial"/>
                <a:sym typeface="Arial"/>
              </a:rPr>
              <a:t> </a:t>
            </a:r>
            <a:r>
              <a:rPr lang="en-GB" kern="0" dirty="0" err="1">
                <a:latin typeface="Arial"/>
                <a:ea typeface="Arial"/>
                <a:cs typeface="Arial"/>
                <a:sym typeface="Arial"/>
              </a:rPr>
              <a:t>izin</a:t>
            </a:r>
            <a:r>
              <a:rPr lang="en-GB" kern="0" dirty="0">
                <a:latin typeface="Arial"/>
                <a:ea typeface="Arial"/>
                <a:cs typeface="Arial"/>
                <a:sym typeface="Arial"/>
              </a:rPr>
              <a:t> </a:t>
            </a:r>
            <a:r>
              <a:rPr lang="en-GB" kern="0" dirty="0" err="1">
                <a:latin typeface="Arial"/>
                <a:ea typeface="Arial"/>
                <a:cs typeface="Arial"/>
                <a:sym typeface="Arial"/>
              </a:rPr>
              <a:t>wajib</a:t>
            </a:r>
            <a:r>
              <a:rPr lang="en-GB" kern="0" dirty="0">
                <a:latin typeface="Arial"/>
                <a:ea typeface="Arial"/>
                <a:cs typeface="Arial"/>
                <a:sym typeface="Arial"/>
              </a:rPr>
              <a:t> </a:t>
            </a:r>
            <a:r>
              <a:rPr lang="en-GB" kern="0" dirty="0" err="1">
                <a:latin typeface="Arial"/>
                <a:ea typeface="Arial"/>
                <a:cs typeface="Arial"/>
                <a:sym typeface="Arial"/>
              </a:rPr>
              <a:t>mempublikasikan</a:t>
            </a:r>
            <a:r>
              <a:rPr lang="en-GB" kern="0" dirty="0">
                <a:latin typeface="Arial"/>
                <a:ea typeface="Arial"/>
                <a:cs typeface="Arial"/>
                <a:sym typeface="Arial"/>
              </a:rPr>
              <a:t> </a:t>
            </a:r>
            <a:r>
              <a:rPr lang="en-GB" kern="0" dirty="0" err="1">
                <a:latin typeface="Arial"/>
                <a:ea typeface="Arial"/>
                <a:cs typeface="Arial"/>
                <a:sym typeface="Arial"/>
              </a:rPr>
              <a:t>dalam</a:t>
            </a:r>
            <a:r>
              <a:rPr lang="en-GB" kern="0" dirty="0">
                <a:latin typeface="Arial"/>
                <a:ea typeface="Arial"/>
                <a:cs typeface="Arial"/>
                <a:sym typeface="Arial"/>
              </a:rPr>
              <a:t> </a:t>
            </a:r>
            <a:r>
              <a:rPr lang="en-GB" i="1" kern="0" dirty="0">
                <a:latin typeface="Arial"/>
                <a:ea typeface="Arial"/>
                <a:cs typeface="Arial"/>
                <a:sym typeface="Arial"/>
              </a:rPr>
              <a:t>website</a:t>
            </a:r>
            <a:r>
              <a:rPr lang="en-GB" kern="0" dirty="0">
                <a:latin typeface="Arial"/>
                <a:ea typeface="Arial"/>
                <a:cs typeface="Arial"/>
                <a:sym typeface="Arial"/>
              </a:rPr>
              <a:t> </a:t>
            </a:r>
            <a:r>
              <a:rPr lang="en-GB" kern="0" dirty="0" err="1">
                <a:latin typeface="Arial"/>
                <a:ea typeface="Arial"/>
                <a:cs typeface="Arial"/>
                <a:sym typeface="Arial"/>
              </a:rPr>
              <a:t>mereka</a:t>
            </a:r>
            <a:r>
              <a:rPr lang="en-GB" kern="0" dirty="0">
                <a:latin typeface="Arial"/>
                <a:ea typeface="Arial"/>
                <a:cs typeface="Arial"/>
                <a:sym typeface="Arial"/>
              </a:rPr>
              <a:t> </a:t>
            </a:r>
            <a:r>
              <a:rPr lang="en-GB" kern="0" dirty="0" err="1">
                <a:latin typeface="Arial"/>
                <a:ea typeface="Arial"/>
                <a:cs typeface="Arial"/>
                <a:sym typeface="Arial"/>
              </a:rPr>
              <a:t>seluruh</a:t>
            </a:r>
            <a:r>
              <a:rPr lang="en-GB" kern="0" dirty="0">
                <a:latin typeface="Arial"/>
                <a:ea typeface="Arial"/>
                <a:cs typeface="Arial"/>
                <a:sym typeface="Arial"/>
              </a:rPr>
              <a:t> </a:t>
            </a:r>
            <a:r>
              <a:rPr lang="en-GB" kern="0" dirty="0" err="1">
                <a:latin typeface="Arial"/>
                <a:ea typeface="Arial"/>
                <a:cs typeface="Arial"/>
                <a:sym typeface="Arial"/>
              </a:rPr>
              <a:t>dokumen</a:t>
            </a:r>
            <a:r>
              <a:rPr lang="en-GB" kern="0" dirty="0">
                <a:latin typeface="Arial"/>
                <a:ea typeface="Arial"/>
                <a:cs typeface="Arial"/>
                <a:sym typeface="Arial"/>
              </a:rPr>
              <a:t> </a:t>
            </a:r>
            <a:r>
              <a:rPr lang="en-GB" kern="0" dirty="0" err="1">
                <a:latin typeface="Arial"/>
                <a:ea typeface="Arial"/>
                <a:cs typeface="Arial"/>
                <a:sym typeface="Arial"/>
              </a:rPr>
              <a:t>terkait</a:t>
            </a:r>
            <a:r>
              <a:rPr lang="en-GB" kern="0" dirty="0">
                <a:latin typeface="Arial"/>
                <a:ea typeface="Arial"/>
                <a:cs typeface="Arial"/>
                <a:sym typeface="Arial"/>
              </a:rPr>
              <a:t> </a:t>
            </a:r>
            <a:r>
              <a:rPr lang="en-GB" kern="0" dirty="0" err="1">
                <a:latin typeface="Arial"/>
                <a:ea typeface="Arial"/>
                <a:cs typeface="Arial"/>
                <a:sym typeface="Arial"/>
              </a:rPr>
              <a:t>perizinan</a:t>
            </a:r>
            <a:r>
              <a:rPr lang="en-GB" kern="0" dirty="0">
                <a:latin typeface="Arial"/>
                <a:ea typeface="Arial"/>
                <a:cs typeface="Arial"/>
                <a:sym typeface="Arial"/>
              </a:rPr>
              <a:t>, </a:t>
            </a:r>
            <a:r>
              <a:rPr lang="en-GB" kern="0" dirty="0" err="1">
                <a:latin typeface="Arial"/>
                <a:ea typeface="Arial"/>
                <a:cs typeface="Arial"/>
                <a:sym typeface="Arial"/>
              </a:rPr>
              <a:t>termasuk</a:t>
            </a:r>
            <a:r>
              <a:rPr lang="en-GB" kern="0" dirty="0">
                <a:latin typeface="Arial"/>
                <a:ea typeface="Arial"/>
                <a:cs typeface="Arial"/>
                <a:sym typeface="Arial"/>
              </a:rPr>
              <a:t> </a:t>
            </a:r>
            <a:r>
              <a:rPr lang="en-GB" kern="0" dirty="0" err="1">
                <a:latin typeface="Arial"/>
                <a:ea typeface="Arial"/>
                <a:cs typeface="Arial"/>
                <a:sym typeface="Arial"/>
              </a:rPr>
              <a:t>didalamnya</a:t>
            </a:r>
            <a:r>
              <a:rPr lang="en-GB" kern="0" dirty="0">
                <a:latin typeface="Arial"/>
                <a:ea typeface="Arial"/>
                <a:cs typeface="Arial"/>
                <a:sym typeface="Arial"/>
              </a:rPr>
              <a:t> SIPA, </a:t>
            </a:r>
            <a:r>
              <a:rPr lang="en-GB" kern="0" dirty="0" err="1">
                <a:latin typeface="Arial"/>
                <a:ea typeface="Arial"/>
                <a:cs typeface="Arial"/>
                <a:sym typeface="Arial"/>
              </a:rPr>
              <a:t>hasil</a:t>
            </a:r>
            <a:r>
              <a:rPr lang="en-GB" kern="0" dirty="0">
                <a:latin typeface="Arial"/>
                <a:ea typeface="Arial"/>
                <a:cs typeface="Arial"/>
                <a:sym typeface="Arial"/>
              </a:rPr>
              <a:t> </a:t>
            </a:r>
            <a:r>
              <a:rPr lang="en-GB" kern="0" dirty="0" err="1">
                <a:latin typeface="Arial"/>
                <a:ea typeface="Arial"/>
                <a:cs typeface="Arial"/>
                <a:sym typeface="Arial"/>
              </a:rPr>
              <a:t>kajian</a:t>
            </a:r>
            <a:r>
              <a:rPr lang="en-GB" kern="0" dirty="0">
                <a:latin typeface="Arial"/>
                <a:ea typeface="Arial"/>
                <a:cs typeface="Arial"/>
                <a:sym typeface="Arial"/>
              </a:rPr>
              <a:t> </a:t>
            </a:r>
            <a:r>
              <a:rPr lang="en-GB" kern="0" dirty="0" err="1">
                <a:latin typeface="Arial"/>
                <a:ea typeface="Arial"/>
                <a:cs typeface="Arial"/>
                <a:sym typeface="Arial"/>
              </a:rPr>
              <a:t>hidrogeologis</a:t>
            </a:r>
            <a:r>
              <a:rPr lang="en-GB" kern="0" dirty="0">
                <a:latin typeface="Arial"/>
                <a:ea typeface="Arial"/>
                <a:cs typeface="Arial"/>
                <a:sym typeface="Arial"/>
              </a:rPr>
              <a:t>, </a:t>
            </a:r>
            <a:r>
              <a:rPr lang="en-GB" kern="0" dirty="0" err="1">
                <a:latin typeface="Arial"/>
                <a:ea typeface="Arial"/>
                <a:cs typeface="Arial"/>
                <a:sym typeface="Arial"/>
              </a:rPr>
              <a:t>hasil</a:t>
            </a:r>
            <a:r>
              <a:rPr lang="en-GB" kern="0" dirty="0">
                <a:latin typeface="Arial"/>
                <a:ea typeface="Arial"/>
                <a:cs typeface="Arial"/>
                <a:sym typeface="Arial"/>
              </a:rPr>
              <a:t> monitoring data debit, </a:t>
            </a:r>
            <a:r>
              <a:rPr lang="en-GB" kern="0" dirty="0" err="1">
                <a:latin typeface="Arial"/>
                <a:ea typeface="Arial"/>
                <a:cs typeface="Arial"/>
                <a:sym typeface="Arial"/>
              </a:rPr>
              <a:t>neraca</a:t>
            </a:r>
            <a:r>
              <a:rPr lang="en-GB" kern="0" dirty="0">
                <a:latin typeface="Arial"/>
                <a:ea typeface="Arial"/>
                <a:cs typeface="Arial"/>
                <a:sym typeface="Arial"/>
              </a:rPr>
              <a:t> air, </a:t>
            </a:r>
            <a:r>
              <a:rPr lang="en-GB" kern="0" dirty="0" err="1">
                <a:latin typeface="Arial"/>
                <a:ea typeface="Arial"/>
                <a:cs typeface="Arial"/>
                <a:sym typeface="Arial"/>
              </a:rPr>
              <a:t>hasil</a:t>
            </a:r>
            <a:r>
              <a:rPr lang="en-GB" kern="0" dirty="0">
                <a:latin typeface="Arial"/>
                <a:ea typeface="Arial"/>
                <a:cs typeface="Arial"/>
                <a:sym typeface="Arial"/>
              </a:rPr>
              <a:t> </a:t>
            </a:r>
            <a:r>
              <a:rPr lang="en-GB" kern="0" dirty="0" err="1">
                <a:latin typeface="Arial"/>
                <a:ea typeface="Arial"/>
                <a:cs typeface="Arial"/>
                <a:sym typeface="Arial"/>
              </a:rPr>
              <a:t>kajian</a:t>
            </a:r>
            <a:r>
              <a:rPr lang="en-GB" kern="0" dirty="0">
                <a:latin typeface="Arial"/>
                <a:ea typeface="Arial"/>
                <a:cs typeface="Arial"/>
                <a:sym typeface="Arial"/>
              </a:rPr>
              <a:t> </a:t>
            </a:r>
            <a:r>
              <a:rPr lang="en-GB" kern="0" dirty="0" err="1">
                <a:latin typeface="Arial"/>
                <a:ea typeface="Arial"/>
                <a:cs typeface="Arial"/>
                <a:sym typeface="Arial"/>
              </a:rPr>
              <a:t>potensi</a:t>
            </a:r>
            <a:r>
              <a:rPr lang="en-GB" kern="0" dirty="0">
                <a:latin typeface="Arial"/>
                <a:ea typeface="Arial"/>
                <a:cs typeface="Arial"/>
                <a:sym typeface="Arial"/>
              </a:rPr>
              <a:t>, AMDAL/UKL/UPL </a:t>
            </a:r>
          </a:p>
          <a:p>
            <a:pPr marL="285750" indent="-285750" eaLnBrk="1" fontAlgn="auto" hangingPunct="1">
              <a:spcBef>
                <a:spcPts val="0"/>
              </a:spcBef>
              <a:spcAft>
                <a:spcPts val="0"/>
              </a:spcAft>
              <a:buFont typeface="Arial" panose="020B0604020202020204" pitchFamily="34" charset="0"/>
              <a:buChar char="•"/>
              <a:defRPr/>
            </a:pPr>
            <a:r>
              <a:rPr lang="en-GB" kern="0" dirty="0" err="1">
                <a:latin typeface="Arial"/>
                <a:ea typeface="Arial"/>
                <a:cs typeface="Arial"/>
                <a:sym typeface="Arial"/>
              </a:rPr>
              <a:t>Pajabat</a:t>
            </a:r>
            <a:r>
              <a:rPr lang="en-GB" kern="0" dirty="0">
                <a:latin typeface="Arial"/>
                <a:ea typeface="Arial"/>
                <a:cs typeface="Arial"/>
                <a:sym typeface="Arial"/>
              </a:rPr>
              <a:t> yang </a:t>
            </a:r>
            <a:r>
              <a:rPr lang="en-GB" kern="0" dirty="0" err="1">
                <a:latin typeface="Arial"/>
                <a:ea typeface="Arial"/>
                <a:cs typeface="Arial"/>
                <a:sym typeface="Arial"/>
              </a:rPr>
              <a:t>mengeluarkan</a:t>
            </a:r>
            <a:r>
              <a:rPr lang="en-GB" kern="0" dirty="0">
                <a:latin typeface="Arial"/>
                <a:ea typeface="Arial"/>
                <a:cs typeface="Arial"/>
                <a:sym typeface="Arial"/>
              </a:rPr>
              <a:t> </a:t>
            </a:r>
            <a:r>
              <a:rPr lang="en-GB" kern="0" dirty="0" err="1">
                <a:latin typeface="Arial"/>
                <a:ea typeface="Arial"/>
                <a:cs typeface="Arial"/>
                <a:sym typeface="Arial"/>
              </a:rPr>
              <a:t>izin</a:t>
            </a:r>
            <a:r>
              <a:rPr lang="en-GB" kern="0" dirty="0">
                <a:latin typeface="Arial"/>
                <a:ea typeface="Arial"/>
                <a:cs typeface="Arial"/>
                <a:sym typeface="Arial"/>
              </a:rPr>
              <a:t> </a:t>
            </a:r>
            <a:r>
              <a:rPr lang="en-GB" kern="0" dirty="0" err="1">
                <a:latin typeface="Arial"/>
                <a:ea typeface="Arial"/>
                <a:cs typeface="Arial"/>
                <a:sym typeface="Arial"/>
              </a:rPr>
              <a:t>wajib</a:t>
            </a:r>
            <a:r>
              <a:rPr lang="en-GB" kern="0" dirty="0">
                <a:latin typeface="Arial"/>
                <a:ea typeface="Arial"/>
                <a:cs typeface="Arial"/>
                <a:sym typeface="Arial"/>
              </a:rPr>
              <a:t> </a:t>
            </a:r>
            <a:r>
              <a:rPr lang="en-GB" kern="0" dirty="0" err="1">
                <a:latin typeface="Arial"/>
                <a:ea typeface="Arial"/>
                <a:cs typeface="Arial"/>
                <a:sym typeface="Arial"/>
              </a:rPr>
              <a:t>memberikan</a:t>
            </a:r>
            <a:r>
              <a:rPr lang="en-GB" kern="0" dirty="0">
                <a:latin typeface="Arial"/>
                <a:ea typeface="Arial"/>
                <a:cs typeface="Arial"/>
                <a:sym typeface="Arial"/>
              </a:rPr>
              <a:t> </a:t>
            </a:r>
            <a:r>
              <a:rPr lang="en-GB" kern="0" dirty="0" err="1">
                <a:latin typeface="Arial"/>
                <a:ea typeface="Arial"/>
                <a:cs typeface="Arial"/>
                <a:sym typeface="Arial"/>
              </a:rPr>
              <a:t>fotokopi</a:t>
            </a:r>
            <a:r>
              <a:rPr lang="en-GB" kern="0" dirty="0">
                <a:latin typeface="Arial"/>
                <a:ea typeface="Arial"/>
                <a:cs typeface="Arial"/>
                <a:sym typeface="Arial"/>
              </a:rPr>
              <a:t> </a:t>
            </a:r>
            <a:r>
              <a:rPr lang="en-GB" kern="0" dirty="0" err="1">
                <a:latin typeface="Arial"/>
                <a:ea typeface="Arial"/>
                <a:cs typeface="Arial"/>
                <a:sym typeface="Arial"/>
              </a:rPr>
              <a:t>dari</a:t>
            </a:r>
            <a:r>
              <a:rPr lang="en-GB" kern="0" dirty="0">
                <a:latin typeface="Arial"/>
                <a:ea typeface="Arial"/>
                <a:cs typeface="Arial"/>
                <a:sym typeface="Arial"/>
              </a:rPr>
              <a:t> </a:t>
            </a:r>
            <a:r>
              <a:rPr lang="en-GB" kern="0" dirty="0" err="1">
                <a:latin typeface="Arial"/>
                <a:ea typeface="Arial"/>
                <a:cs typeface="Arial"/>
                <a:sym typeface="Arial"/>
              </a:rPr>
              <a:t>seluruh</a:t>
            </a:r>
            <a:r>
              <a:rPr lang="en-GB" kern="0" dirty="0">
                <a:latin typeface="Arial"/>
                <a:ea typeface="Arial"/>
                <a:cs typeface="Arial"/>
                <a:sym typeface="Arial"/>
              </a:rPr>
              <a:t> </a:t>
            </a:r>
            <a:r>
              <a:rPr lang="en-GB" kern="0" dirty="0" err="1">
                <a:latin typeface="Arial"/>
                <a:ea typeface="Arial"/>
                <a:cs typeface="Arial"/>
                <a:sym typeface="Arial"/>
              </a:rPr>
              <a:t>dokumen</a:t>
            </a:r>
            <a:r>
              <a:rPr lang="en-GB" kern="0" dirty="0">
                <a:latin typeface="Arial"/>
                <a:ea typeface="Arial"/>
                <a:cs typeface="Arial"/>
                <a:sym typeface="Arial"/>
              </a:rPr>
              <a:t> </a:t>
            </a:r>
            <a:r>
              <a:rPr lang="en-GB" kern="0" dirty="0" err="1">
                <a:latin typeface="Arial"/>
                <a:ea typeface="Arial"/>
                <a:cs typeface="Arial"/>
                <a:sym typeface="Arial"/>
              </a:rPr>
              <a:t>terkait</a:t>
            </a:r>
            <a:r>
              <a:rPr lang="en-GB" kern="0" dirty="0">
                <a:latin typeface="Arial"/>
                <a:ea typeface="Arial"/>
                <a:cs typeface="Arial"/>
                <a:sym typeface="Arial"/>
              </a:rPr>
              <a:t> </a:t>
            </a:r>
            <a:r>
              <a:rPr lang="en-GB" kern="0" dirty="0" err="1">
                <a:latin typeface="Arial"/>
                <a:ea typeface="Arial"/>
                <a:cs typeface="Arial"/>
                <a:sym typeface="Arial"/>
              </a:rPr>
              <a:t>perizinan</a:t>
            </a:r>
            <a:r>
              <a:rPr lang="en-GB" kern="0" dirty="0">
                <a:latin typeface="Arial"/>
                <a:ea typeface="Arial"/>
                <a:cs typeface="Arial"/>
                <a:sym typeface="Arial"/>
              </a:rPr>
              <a:t> </a:t>
            </a:r>
            <a:r>
              <a:rPr lang="en-GB" kern="0" dirty="0" err="1">
                <a:latin typeface="Arial"/>
                <a:ea typeface="Arial"/>
                <a:cs typeface="Arial"/>
                <a:sym typeface="Arial"/>
              </a:rPr>
              <a:t>diatas</a:t>
            </a:r>
            <a:r>
              <a:rPr lang="en-GB" kern="0" dirty="0">
                <a:latin typeface="Arial"/>
                <a:ea typeface="Arial"/>
                <a:cs typeface="Arial"/>
                <a:sym typeface="Arial"/>
              </a:rPr>
              <a:t> </a:t>
            </a:r>
            <a:r>
              <a:rPr lang="en-GB" kern="0" dirty="0" err="1">
                <a:latin typeface="Arial"/>
                <a:ea typeface="Arial"/>
                <a:cs typeface="Arial"/>
                <a:sym typeface="Arial"/>
              </a:rPr>
              <a:t>kepada</a:t>
            </a:r>
            <a:r>
              <a:rPr lang="en-GB" kern="0" dirty="0">
                <a:latin typeface="Arial"/>
                <a:ea typeface="Arial"/>
                <a:cs typeface="Arial"/>
                <a:sym typeface="Arial"/>
              </a:rPr>
              <a:t> </a:t>
            </a:r>
            <a:r>
              <a:rPr lang="en-GB" kern="0" dirty="0" err="1">
                <a:latin typeface="Arial"/>
                <a:ea typeface="Arial"/>
                <a:cs typeface="Arial"/>
                <a:sym typeface="Arial"/>
              </a:rPr>
              <a:t>Kepala</a:t>
            </a:r>
            <a:r>
              <a:rPr lang="en-GB" kern="0" dirty="0">
                <a:latin typeface="Arial"/>
                <a:ea typeface="Arial"/>
                <a:cs typeface="Arial"/>
                <a:sym typeface="Arial"/>
              </a:rPr>
              <a:t> </a:t>
            </a:r>
            <a:r>
              <a:rPr lang="en-GB" kern="0" dirty="0" err="1">
                <a:latin typeface="Arial"/>
                <a:ea typeface="Arial"/>
                <a:cs typeface="Arial"/>
                <a:sym typeface="Arial"/>
              </a:rPr>
              <a:t>Desa</a:t>
            </a:r>
            <a:r>
              <a:rPr lang="en-GB" kern="0" dirty="0">
                <a:latin typeface="Arial"/>
                <a:ea typeface="Arial"/>
                <a:cs typeface="Arial"/>
                <a:sym typeface="Arial"/>
              </a:rPr>
              <a:t> </a:t>
            </a:r>
            <a:r>
              <a:rPr lang="en-GB" kern="0" dirty="0" err="1">
                <a:latin typeface="Arial"/>
                <a:ea typeface="Arial"/>
                <a:cs typeface="Arial"/>
                <a:sym typeface="Arial"/>
              </a:rPr>
              <a:t>tempat</a:t>
            </a:r>
            <a:r>
              <a:rPr lang="en-GB" kern="0" dirty="0">
                <a:latin typeface="Arial"/>
                <a:ea typeface="Arial"/>
                <a:cs typeface="Arial"/>
                <a:sym typeface="Arial"/>
              </a:rPr>
              <a:t> </a:t>
            </a:r>
            <a:r>
              <a:rPr lang="en-GB" kern="0" dirty="0" err="1">
                <a:latin typeface="Arial"/>
                <a:ea typeface="Arial"/>
                <a:cs typeface="Arial"/>
                <a:sym typeface="Arial"/>
              </a:rPr>
              <a:t>lokasi</a:t>
            </a:r>
            <a:r>
              <a:rPr lang="en-GB" kern="0" dirty="0">
                <a:latin typeface="Arial"/>
                <a:ea typeface="Arial"/>
                <a:cs typeface="Arial"/>
                <a:sym typeface="Arial"/>
              </a:rPr>
              <a:t> </a:t>
            </a:r>
            <a:r>
              <a:rPr lang="en-GB" kern="0" dirty="0" err="1">
                <a:latin typeface="Arial"/>
                <a:ea typeface="Arial"/>
                <a:cs typeface="Arial"/>
                <a:sym typeface="Arial"/>
              </a:rPr>
              <a:t>izin</a:t>
            </a:r>
            <a:endParaRPr lang="en-GB" kern="0" dirty="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6028376-1E26-499F-A05D-6449921DA6D0}"/>
              </a:ext>
            </a:extLst>
          </p:cNvPr>
          <p:cNvSpPr txBox="1">
            <a:spLocks noGrp="1"/>
          </p:cNvSpPr>
          <p:nvPr>
            <p:ph type="title"/>
          </p:nvPr>
        </p:nvSpPr>
        <p:spPr>
          <a:xfrm>
            <a:off x="838200" y="365125"/>
            <a:ext cx="10515600" cy="879475"/>
          </a:xfrm>
        </p:spPr>
        <p:txBody>
          <a:bodyPr/>
          <a:lstStyle/>
          <a:p>
            <a:pPr algn="ctr">
              <a:spcBef>
                <a:spcPct val="0"/>
              </a:spcBef>
              <a:buClr>
                <a:srgbClr val="000000"/>
              </a:buClr>
              <a:buFont typeface="Calibri" panose="020F0502020204030204" pitchFamily="34" charset="0"/>
              <a:buNone/>
            </a:pPr>
            <a:r>
              <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rPr>
              <a:t>Penafsiran soal “akses” (1)</a:t>
            </a:r>
            <a:endPar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7651" name="Rectangle 1">
            <a:extLst>
              <a:ext uri="{FF2B5EF4-FFF2-40B4-BE49-F238E27FC236}">
                <a16:creationId xmlns:a16="http://schemas.microsoft.com/office/drawing/2014/main" id="{CB6B1AB5-9961-4428-B069-9495054225E7}"/>
              </a:ext>
            </a:extLst>
          </p:cNvPr>
          <p:cNvSpPr>
            <a:spLocks noChangeArrowheads="1"/>
          </p:cNvSpPr>
          <p:nvPr/>
        </p:nvSpPr>
        <p:spPr bwMode="auto">
          <a:xfrm>
            <a:off x="1439863" y="1336675"/>
            <a:ext cx="991393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GB" altLang="en-US" sz="2000" b="1"/>
              <a:t>Pasal 63</a:t>
            </a:r>
          </a:p>
          <a:p>
            <a:pPr algn="just"/>
            <a:r>
              <a:rPr lang="en-GB" altLang="en-US" sz="2000"/>
              <a:t>Dalam menggunakan Sumber Daya Air, masyarakat berkewajiban untuk:</a:t>
            </a:r>
          </a:p>
          <a:p>
            <a:pPr algn="just"/>
            <a:r>
              <a:rPr lang="en-GB" altLang="en-US" sz="2000"/>
              <a:t>a. melindungi dan memelihara kelangsungan fungsi Sumber Daya Air;</a:t>
            </a:r>
          </a:p>
          <a:p>
            <a:pPr algn="just"/>
            <a:r>
              <a:rPr lang="en-GB" altLang="en-US" sz="2000"/>
              <a:t>b. melindungi dan mengamankan prasarana Sumber Daya Air;</a:t>
            </a:r>
          </a:p>
          <a:p>
            <a:pPr algn="just"/>
            <a:r>
              <a:rPr lang="en-GB" altLang="en-US" sz="2000"/>
              <a:t>c. melakukan usaha penghematan dalam penggunaan air;</a:t>
            </a:r>
          </a:p>
          <a:p>
            <a:pPr algn="just"/>
            <a:r>
              <a:rPr lang="en-GB" altLang="en-US" sz="2000"/>
              <a:t>d. melakukan usaha pengendalian dan pencegahan terjadinya pencemaran air;</a:t>
            </a:r>
          </a:p>
          <a:p>
            <a:pPr algn="just"/>
            <a:r>
              <a:rPr lang="en-GB" altLang="en-US" sz="2000"/>
              <a:t>e. melakukan perbaikan kerusakan lingkungan yang disebabkan oleh kegiatan yang ditimbulkan;</a:t>
            </a:r>
          </a:p>
          <a:p>
            <a:pPr algn="just"/>
            <a:r>
              <a:rPr lang="en-GB" altLang="en-US" sz="2000"/>
              <a:t>f. </a:t>
            </a:r>
            <a:r>
              <a:rPr lang="en-GB" altLang="en-US" sz="2000" b="1"/>
              <a:t>memberikan akses untuk penggunaan Sumber Daya Air dari sumber air yang berada di tanah yang dikuasainya bagi masyarakat;</a:t>
            </a:r>
          </a:p>
          <a:p>
            <a:pPr algn="just"/>
            <a:r>
              <a:rPr lang="en-GB" altLang="en-US" sz="2000"/>
              <a:t>g. memberikan kesempatan kepada pengguna air lain untuk mengalirkan air melalui tanah yang dikuasainya;</a:t>
            </a:r>
          </a:p>
          <a:p>
            <a:pPr algn="just"/>
            <a:r>
              <a:rPr lang="en-GB" altLang="en-US" sz="2000"/>
              <a:t>h. memperhatikan kepentingan umum; dan</a:t>
            </a:r>
          </a:p>
          <a:p>
            <a:pPr algn="just"/>
            <a:r>
              <a:rPr lang="en-GB" altLang="en-US" sz="2000"/>
              <a:t>i. melaksanakan kewajiban lain sesuai dengan peraturan perundang-undangan.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6A77761-23E2-4EA9-9652-EC59B94D8101}"/>
              </a:ext>
            </a:extLst>
          </p:cNvPr>
          <p:cNvSpPr txBox="1">
            <a:spLocks noGrp="1"/>
          </p:cNvSpPr>
          <p:nvPr>
            <p:ph type="title"/>
          </p:nvPr>
        </p:nvSpPr>
        <p:spPr>
          <a:xfrm>
            <a:off x="838200" y="365125"/>
            <a:ext cx="10515600" cy="860425"/>
          </a:xfrm>
        </p:spPr>
        <p:txBody>
          <a:bodyPr/>
          <a:lstStyle/>
          <a:p>
            <a:pPr algn="ctr">
              <a:spcBef>
                <a:spcPct val="0"/>
              </a:spcBef>
              <a:buClr>
                <a:srgbClr val="000000"/>
              </a:buClr>
              <a:buFont typeface="Calibri" panose="020F0502020204030204" pitchFamily="34" charset="0"/>
              <a:buNone/>
            </a:pPr>
            <a:r>
              <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rPr>
              <a:t>Penafsiran soal akses (2)</a:t>
            </a:r>
            <a:endPar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Rectangle 2">
            <a:extLst>
              <a:ext uri="{FF2B5EF4-FFF2-40B4-BE49-F238E27FC236}">
                <a16:creationId xmlns:a16="http://schemas.microsoft.com/office/drawing/2014/main" id="{F2D81A40-15EB-422B-B185-968A6DFF2427}"/>
              </a:ext>
            </a:extLst>
          </p:cNvPr>
          <p:cNvSpPr/>
          <p:nvPr/>
        </p:nvSpPr>
        <p:spPr>
          <a:xfrm>
            <a:off x="1900238" y="1690688"/>
            <a:ext cx="9453562" cy="3416300"/>
          </a:xfrm>
          <a:prstGeom prst="rect">
            <a:avLst/>
          </a:prstGeom>
        </p:spPr>
        <p:txBody>
          <a:bodyPr>
            <a:spAutoFit/>
          </a:bodyPr>
          <a:lstStyle/>
          <a:p>
            <a:pPr algn="just">
              <a:defRPr/>
            </a:pPr>
            <a:r>
              <a:rPr lang="en-GB" sz="2400" dirty="0" err="1">
                <a:latin typeface="+mn-lt"/>
              </a:rPr>
              <a:t>Penjelasan</a:t>
            </a:r>
            <a:r>
              <a:rPr lang="en-GB" sz="2400" dirty="0">
                <a:latin typeface="+mn-lt"/>
              </a:rPr>
              <a:t> </a:t>
            </a:r>
            <a:r>
              <a:rPr lang="en-GB" sz="2400" dirty="0" err="1">
                <a:latin typeface="+mn-lt"/>
              </a:rPr>
              <a:t>Pasal</a:t>
            </a:r>
            <a:r>
              <a:rPr lang="en-GB" sz="2400" dirty="0">
                <a:latin typeface="+mn-lt"/>
              </a:rPr>
              <a:t> 63 f:</a:t>
            </a:r>
          </a:p>
          <a:p>
            <a:pPr algn="just">
              <a:defRPr/>
            </a:pPr>
            <a:r>
              <a:rPr lang="en-GB" sz="2400" dirty="0">
                <a:latin typeface="+mn-lt"/>
              </a:rPr>
              <a:t>“...</a:t>
            </a:r>
            <a:r>
              <a:rPr lang="en-GB" sz="2400" i="1" dirty="0" err="1">
                <a:latin typeface="+mn-lt"/>
              </a:rPr>
              <a:t>tidak</a:t>
            </a:r>
            <a:r>
              <a:rPr lang="en-GB" sz="2400" i="1" dirty="0">
                <a:latin typeface="+mn-lt"/>
              </a:rPr>
              <a:t> </a:t>
            </a:r>
            <a:r>
              <a:rPr lang="en-GB" sz="2400" i="1" dirty="0" err="1">
                <a:latin typeface="+mn-lt"/>
              </a:rPr>
              <a:t>menutup</a:t>
            </a:r>
            <a:r>
              <a:rPr lang="en-GB" sz="2400" i="1" dirty="0">
                <a:latin typeface="+mn-lt"/>
              </a:rPr>
              <a:t> </a:t>
            </a:r>
            <a:r>
              <a:rPr lang="en-GB" sz="2400" i="1" dirty="0" err="1">
                <a:latin typeface="+mn-lt"/>
              </a:rPr>
              <a:t>secara</a:t>
            </a:r>
            <a:r>
              <a:rPr lang="en-GB" sz="2400" i="1" dirty="0">
                <a:latin typeface="+mn-lt"/>
              </a:rPr>
              <a:t> </a:t>
            </a:r>
            <a:r>
              <a:rPr lang="en-GB" sz="2400" i="1" dirty="0" err="1">
                <a:latin typeface="+mn-lt"/>
              </a:rPr>
              <a:t>fisik</a:t>
            </a:r>
            <a:r>
              <a:rPr lang="en-GB" sz="2400" i="1" dirty="0">
                <a:latin typeface="+mn-lt"/>
              </a:rPr>
              <a:t> dan non-</a:t>
            </a:r>
            <a:r>
              <a:rPr lang="en-GB" sz="2400" i="1" dirty="0" err="1">
                <a:latin typeface="+mn-lt"/>
              </a:rPr>
              <a:t>fisik</a:t>
            </a:r>
            <a:r>
              <a:rPr lang="en-GB" sz="2400" i="1" dirty="0">
                <a:latin typeface="+mn-lt"/>
              </a:rPr>
              <a:t> </a:t>
            </a:r>
            <a:r>
              <a:rPr lang="en-GB" sz="2400" b="1" i="1" u="sng" dirty="0" err="1">
                <a:latin typeface="+mn-lt"/>
              </a:rPr>
              <a:t>sumber</a:t>
            </a:r>
            <a:r>
              <a:rPr lang="en-GB" sz="2400" b="1" i="1" u="sng" dirty="0">
                <a:latin typeface="+mn-lt"/>
              </a:rPr>
              <a:t> air</a:t>
            </a:r>
            <a:r>
              <a:rPr lang="en-GB" sz="2400" i="1" dirty="0">
                <a:latin typeface="+mn-lt"/>
              </a:rPr>
              <a:t> yang </a:t>
            </a:r>
            <a:r>
              <a:rPr lang="en-GB" sz="2400" i="1" dirty="0" err="1">
                <a:latin typeface="+mn-lt"/>
              </a:rPr>
              <a:t>mengakibatkan</a:t>
            </a:r>
            <a:r>
              <a:rPr lang="en-GB" sz="2400" i="1" dirty="0">
                <a:latin typeface="+mn-lt"/>
              </a:rPr>
              <a:t> </a:t>
            </a:r>
            <a:r>
              <a:rPr lang="en-GB" sz="2400" i="1" dirty="0" err="1">
                <a:latin typeface="+mn-lt"/>
              </a:rPr>
              <a:t>masyarakat</a:t>
            </a:r>
            <a:r>
              <a:rPr lang="en-GB" sz="2400" i="1" dirty="0">
                <a:latin typeface="+mn-lt"/>
              </a:rPr>
              <a:t> </a:t>
            </a:r>
            <a:r>
              <a:rPr lang="en-GB" sz="2400" i="1" dirty="0" err="1">
                <a:latin typeface="+mn-lt"/>
              </a:rPr>
              <a:t>pengguna</a:t>
            </a:r>
            <a:r>
              <a:rPr lang="en-GB" sz="2400" i="1" dirty="0">
                <a:latin typeface="+mn-lt"/>
              </a:rPr>
              <a:t> air di </a:t>
            </a:r>
            <a:r>
              <a:rPr lang="en-GB" sz="2400" i="1" dirty="0" err="1">
                <a:latin typeface="+mn-lt"/>
              </a:rPr>
              <a:t>sekitar</a:t>
            </a:r>
            <a:r>
              <a:rPr lang="en-GB" sz="2400" i="1" dirty="0">
                <a:latin typeface="+mn-lt"/>
              </a:rPr>
              <a:t> </a:t>
            </a:r>
            <a:r>
              <a:rPr lang="en-GB" sz="2400" i="1" dirty="0" err="1">
                <a:latin typeface="+mn-lt"/>
              </a:rPr>
              <a:t>sumber</a:t>
            </a:r>
            <a:r>
              <a:rPr lang="en-GB" sz="2400" i="1" dirty="0">
                <a:latin typeface="+mn-lt"/>
              </a:rPr>
              <a:t> air </a:t>
            </a:r>
            <a:r>
              <a:rPr lang="en-GB" sz="2400" i="1" dirty="0" err="1">
                <a:latin typeface="+mn-lt"/>
              </a:rPr>
              <a:t>tidak</a:t>
            </a:r>
            <a:r>
              <a:rPr lang="en-GB" sz="2400" i="1" dirty="0">
                <a:latin typeface="+mn-lt"/>
              </a:rPr>
              <a:t> </a:t>
            </a:r>
            <a:r>
              <a:rPr lang="en-GB" sz="2400" i="1" dirty="0" err="1">
                <a:latin typeface="+mn-lt"/>
              </a:rPr>
              <a:t>dapat</a:t>
            </a:r>
            <a:r>
              <a:rPr lang="en-GB" sz="2400" i="1" dirty="0">
                <a:latin typeface="+mn-lt"/>
              </a:rPr>
              <a:t> </a:t>
            </a:r>
            <a:r>
              <a:rPr lang="en-GB" sz="2400" i="1" dirty="0" err="1">
                <a:latin typeface="+mn-lt"/>
              </a:rPr>
              <a:t>mencapai</a:t>
            </a:r>
            <a:r>
              <a:rPr lang="en-GB" sz="2400" i="1" dirty="0">
                <a:latin typeface="+mn-lt"/>
              </a:rPr>
              <a:t> </a:t>
            </a:r>
            <a:r>
              <a:rPr lang="en-GB" sz="2400" i="1" dirty="0" err="1">
                <a:latin typeface="+mn-lt"/>
              </a:rPr>
              <a:t>sumber</a:t>
            </a:r>
            <a:r>
              <a:rPr lang="en-GB" sz="2400" i="1" dirty="0">
                <a:latin typeface="+mn-lt"/>
              </a:rPr>
              <a:t> air </a:t>
            </a:r>
            <a:r>
              <a:rPr lang="en-GB" sz="2400" i="1" dirty="0" err="1">
                <a:latin typeface="+mn-lt"/>
              </a:rPr>
              <a:t>secara</a:t>
            </a:r>
            <a:r>
              <a:rPr lang="en-GB" sz="2400" i="1" dirty="0">
                <a:latin typeface="+mn-lt"/>
              </a:rPr>
              <a:t> </a:t>
            </a:r>
            <a:r>
              <a:rPr lang="en-GB" sz="2400" i="1" dirty="0" err="1">
                <a:latin typeface="+mn-lt"/>
              </a:rPr>
              <a:t>langsung</a:t>
            </a:r>
            <a:r>
              <a:rPr lang="en-GB" sz="2400" i="1" dirty="0">
                <a:latin typeface="+mn-lt"/>
              </a:rPr>
              <a:t> </a:t>
            </a:r>
            <a:r>
              <a:rPr lang="en-GB" sz="2400" i="1" dirty="0" err="1">
                <a:latin typeface="+mn-lt"/>
              </a:rPr>
              <a:t>untuk</a:t>
            </a:r>
            <a:r>
              <a:rPr lang="en-GB" sz="2400" i="1" dirty="0">
                <a:latin typeface="+mn-lt"/>
              </a:rPr>
              <a:t> </a:t>
            </a:r>
            <a:r>
              <a:rPr lang="en-GB" sz="2400" i="1" dirty="0" err="1">
                <a:latin typeface="+mn-lt"/>
              </a:rPr>
              <a:t>memenuhi</a:t>
            </a:r>
            <a:r>
              <a:rPr lang="en-GB" sz="2400" i="1" dirty="0">
                <a:latin typeface="+mn-lt"/>
              </a:rPr>
              <a:t> </a:t>
            </a:r>
            <a:r>
              <a:rPr lang="en-GB" sz="2400" i="1" dirty="0" err="1">
                <a:latin typeface="+mn-lt"/>
              </a:rPr>
              <a:t>kebutuhan</a:t>
            </a:r>
            <a:r>
              <a:rPr lang="en-GB" sz="2400" i="1" dirty="0">
                <a:latin typeface="+mn-lt"/>
              </a:rPr>
              <a:t> </a:t>
            </a:r>
            <a:r>
              <a:rPr lang="en-GB" sz="2400" i="1" dirty="0" err="1">
                <a:latin typeface="+mn-lt"/>
              </a:rPr>
              <a:t>pokok</a:t>
            </a:r>
            <a:r>
              <a:rPr lang="en-GB" sz="2400" i="1" dirty="0">
                <a:latin typeface="+mn-lt"/>
              </a:rPr>
              <a:t> </a:t>
            </a:r>
            <a:r>
              <a:rPr lang="en-GB" sz="2400" i="1" dirty="0" err="1">
                <a:latin typeface="+mn-lt"/>
              </a:rPr>
              <a:t>sehari-hari</a:t>
            </a:r>
            <a:r>
              <a:rPr lang="en-GB" sz="2400" i="1" dirty="0">
                <a:latin typeface="+mn-lt"/>
              </a:rPr>
              <a:t>. </a:t>
            </a:r>
            <a:r>
              <a:rPr lang="en-GB" sz="2400" b="1" i="1" u="sng" dirty="0" err="1">
                <a:latin typeface="+mn-lt"/>
              </a:rPr>
              <a:t>Menutup</a:t>
            </a:r>
            <a:r>
              <a:rPr lang="en-GB" sz="2400" b="1" i="1" u="sng" dirty="0">
                <a:latin typeface="+mn-lt"/>
              </a:rPr>
              <a:t> </a:t>
            </a:r>
            <a:r>
              <a:rPr lang="en-GB" sz="2400" b="1" i="1" u="sng" dirty="0" err="1">
                <a:latin typeface="+mn-lt"/>
              </a:rPr>
              <a:t>secara</a:t>
            </a:r>
            <a:r>
              <a:rPr lang="en-GB" sz="2400" b="1" i="1" u="sng" dirty="0">
                <a:latin typeface="+mn-lt"/>
              </a:rPr>
              <a:t> </a:t>
            </a:r>
            <a:r>
              <a:rPr lang="en-GB" sz="2400" b="1" i="1" u="sng" dirty="0" err="1">
                <a:latin typeface="+mn-lt"/>
              </a:rPr>
              <a:t>fisik</a:t>
            </a:r>
            <a:r>
              <a:rPr lang="en-GB" sz="2400" b="1" i="1" u="sng" dirty="0">
                <a:latin typeface="+mn-lt"/>
              </a:rPr>
              <a:t>, </a:t>
            </a:r>
            <a:r>
              <a:rPr lang="en-GB" sz="2400" b="1" i="1" u="sng" dirty="0" err="1">
                <a:latin typeface="+mn-lt"/>
              </a:rPr>
              <a:t>misalnya</a:t>
            </a:r>
            <a:r>
              <a:rPr lang="en-GB" sz="2400" b="1" i="1" u="sng" dirty="0">
                <a:latin typeface="+mn-lt"/>
              </a:rPr>
              <a:t> </a:t>
            </a:r>
            <a:r>
              <a:rPr lang="en-GB" sz="2400" b="1" i="1" u="sng" dirty="0" err="1">
                <a:latin typeface="+mn-lt"/>
              </a:rPr>
              <a:t>dengan</a:t>
            </a:r>
            <a:r>
              <a:rPr lang="en-GB" sz="2400" b="1" i="1" u="sng" dirty="0">
                <a:latin typeface="+mn-lt"/>
              </a:rPr>
              <a:t> </a:t>
            </a:r>
            <a:r>
              <a:rPr lang="en-GB" sz="2400" b="1" i="1" u="sng" dirty="0" err="1">
                <a:latin typeface="+mn-lt"/>
              </a:rPr>
              <a:t>membangun</a:t>
            </a:r>
            <a:r>
              <a:rPr lang="en-GB" sz="2400" b="1" i="1" u="sng" dirty="0">
                <a:latin typeface="+mn-lt"/>
              </a:rPr>
              <a:t> </a:t>
            </a:r>
            <a:r>
              <a:rPr lang="en-GB" sz="2400" b="1" i="1" u="sng" dirty="0" err="1">
                <a:latin typeface="+mn-lt"/>
              </a:rPr>
              <a:t>pagar</a:t>
            </a:r>
            <a:r>
              <a:rPr lang="en-GB" sz="2400" i="1" dirty="0">
                <a:latin typeface="+mn-lt"/>
              </a:rPr>
              <a:t> di </a:t>
            </a:r>
            <a:r>
              <a:rPr lang="en-GB" sz="2400" i="1" dirty="0" err="1">
                <a:latin typeface="+mn-lt"/>
              </a:rPr>
              <a:t>sekitar</a:t>
            </a:r>
            <a:r>
              <a:rPr lang="en-GB" sz="2400" i="1" dirty="0">
                <a:latin typeface="+mn-lt"/>
              </a:rPr>
              <a:t> </a:t>
            </a:r>
            <a:r>
              <a:rPr lang="en-GB" sz="2400" i="1" dirty="0" err="1">
                <a:latin typeface="+mn-lt"/>
              </a:rPr>
              <a:t>sumber</a:t>
            </a:r>
            <a:r>
              <a:rPr lang="en-GB" sz="2400" i="1" dirty="0">
                <a:latin typeface="+mn-lt"/>
              </a:rPr>
              <a:t> air </a:t>
            </a:r>
            <a:r>
              <a:rPr lang="en-GB" sz="2400" i="1" dirty="0" err="1">
                <a:latin typeface="+mn-lt"/>
              </a:rPr>
              <a:t>sehingga</a:t>
            </a:r>
            <a:r>
              <a:rPr lang="en-GB" sz="2400" i="1" dirty="0">
                <a:latin typeface="+mn-lt"/>
              </a:rPr>
              <a:t> </a:t>
            </a:r>
            <a:r>
              <a:rPr lang="en-GB" sz="2400" i="1" dirty="0" err="1">
                <a:latin typeface="+mn-lt"/>
              </a:rPr>
              <a:t>menghalangi</a:t>
            </a:r>
            <a:r>
              <a:rPr lang="en-GB" sz="2400" i="1" dirty="0">
                <a:latin typeface="+mn-lt"/>
              </a:rPr>
              <a:t> </a:t>
            </a:r>
            <a:r>
              <a:rPr lang="en-GB" sz="2400" i="1" dirty="0" err="1">
                <a:latin typeface="+mn-lt"/>
              </a:rPr>
              <a:t>masyarakat</a:t>
            </a:r>
            <a:r>
              <a:rPr lang="en-GB" sz="2400" i="1" dirty="0">
                <a:latin typeface="+mn-lt"/>
              </a:rPr>
              <a:t> </a:t>
            </a:r>
            <a:r>
              <a:rPr lang="en-GB" sz="2400" i="1" dirty="0" err="1">
                <a:latin typeface="+mn-lt"/>
              </a:rPr>
              <a:t>untuk</a:t>
            </a:r>
            <a:r>
              <a:rPr lang="en-GB" sz="2400" i="1" dirty="0">
                <a:latin typeface="+mn-lt"/>
              </a:rPr>
              <a:t> </a:t>
            </a:r>
            <a:r>
              <a:rPr lang="en-GB" sz="2400" i="1" dirty="0" err="1">
                <a:latin typeface="+mn-lt"/>
              </a:rPr>
              <a:t>mengambil</a:t>
            </a:r>
            <a:r>
              <a:rPr lang="en-GB" sz="2400" i="1" dirty="0">
                <a:latin typeface="+mn-lt"/>
              </a:rPr>
              <a:t> air. </a:t>
            </a:r>
            <a:r>
              <a:rPr lang="en-GB" sz="2400" i="1" dirty="0" err="1">
                <a:latin typeface="+mn-lt"/>
              </a:rPr>
              <a:t>Menutup</a:t>
            </a:r>
            <a:r>
              <a:rPr lang="en-GB" sz="2400" i="1" dirty="0">
                <a:latin typeface="+mn-lt"/>
              </a:rPr>
              <a:t> </a:t>
            </a:r>
            <a:r>
              <a:rPr lang="en-GB" sz="2400" i="1" dirty="0" err="1">
                <a:latin typeface="+mn-lt"/>
              </a:rPr>
              <a:t>secara</a:t>
            </a:r>
            <a:r>
              <a:rPr lang="en-GB" sz="2400" i="1" dirty="0">
                <a:latin typeface="+mn-lt"/>
              </a:rPr>
              <a:t> non-</a:t>
            </a:r>
            <a:r>
              <a:rPr lang="en-GB" sz="2400" i="1" dirty="0" err="1">
                <a:latin typeface="+mn-lt"/>
              </a:rPr>
              <a:t>fisik</a:t>
            </a:r>
            <a:r>
              <a:rPr lang="en-GB" sz="2400" i="1" dirty="0">
                <a:latin typeface="+mn-lt"/>
              </a:rPr>
              <a:t> </a:t>
            </a:r>
            <a:r>
              <a:rPr lang="en-GB" sz="2400" i="1" dirty="0" err="1">
                <a:latin typeface="+mn-lt"/>
              </a:rPr>
              <a:t>misalnya</a:t>
            </a:r>
            <a:r>
              <a:rPr lang="en-GB" sz="2400" i="1" dirty="0">
                <a:latin typeface="+mn-lt"/>
              </a:rPr>
              <a:t> </a:t>
            </a:r>
            <a:r>
              <a:rPr lang="en-GB" sz="2400" i="1" dirty="0" err="1">
                <a:latin typeface="+mn-lt"/>
              </a:rPr>
              <a:t>membuat</a:t>
            </a:r>
            <a:r>
              <a:rPr lang="en-GB" sz="2400" i="1" dirty="0">
                <a:latin typeface="+mn-lt"/>
              </a:rPr>
              <a:t> </a:t>
            </a:r>
            <a:r>
              <a:rPr lang="en-GB" sz="2400" i="1" dirty="0" err="1">
                <a:latin typeface="+mn-lt"/>
              </a:rPr>
              <a:t>larangan</a:t>
            </a:r>
            <a:r>
              <a:rPr lang="en-GB" sz="2400" i="1" dirty="0">
                <a:latin typeface="+mn-lt"/>
              </a:rPr>
              <a:t> </a:t>
            </a:r>
            <a:r>
              <a:rPr lang="en-GB" sz="2400" i="1" dirty="0" err="1">
                <a:latin typeface="+mn-lt"/>
              </a:rPr>
              <a:t>pengambilan</a:t>
            </a:r>
            <a:r>
              <a:rPr lang="en-GB" sz="2400" i="1" dirty="0">
                <a:latin typeface="+mn-lt"/>
              </a:rPr>
              <a:t> air </a:t>
            </a:r>
            <a:r>
              <a:rPr lang="en-GB" sz="2400" i="1" dirty="0" err="1">
                <a:latin typeface="+mn-lt"/>
              </a:rPr>
              <a:t>untuk</a:t>
            </a:r>
            <a:r>
              <a:rPr lang="en-GB" sz="2400" i="1" dirty="0">
                <a:latin typeface="+mn-lt"/>
              </a:rPr>
              <a:t> </a:t>
            </a:r>
            <a:r>
              <a:rPr lang="en-GB" sz="2400" i="1" dirty="0" err="1">
                <a:latin typeface="+mn-lt"/>
              </a:rPr>
              <a:t>memenuhi</a:t>
            </a:r>
            <a:r>
              <a:rPr lang="en-GB" sz="2400" i="1" dirty="0">
                <a:latin typeface="+mn-lt"/>
              </a:rPr>
              <a:t> </a:t>
            </a:r>
            <a:r>
              <a:rPr lang="en-GB" sz="2400" i="1" dirty="0" err="1">
                <a:latin typeface="+mn-lt"/>
              </a:rPr>
              <a:t>kebutuhan</a:t>
            </a:r>
            <a:r>
              <a:rPr lang="en-GB" sz="2400" i="1" dirty="0">
                <a:latin typeface="+mn-lt"/>
              </a:rPr>
              <a:t> </a:t>
            </a:r>
            <a:r>
              <a:rPr lang="en-GB" sz="2400" i="1" dirty="0" err="1">
                <a:latin typeface="+mn-lt"/>
              </a:rPr>
              <a:t>pokok</a:t>
            </a:r>
            <a:r>
              <a:rPr lang="en-GB" sz="2400" i="1" dirty="0">
                <a:latin typeface="+mn-lt"/>
              </a:rPr>
              <a:t> </a:t>
            </a:r>
            <a:r>
              <a:rPr lang="en-GB" sz="2400" i="1" dirty="0" err="1">
                <a:latin typeface="+mn-lt"/>
              </a:rPr>
              <a:t>sehari-hari</a:t>
            </a:r>
            <a:r>
              <a:rPr lang="en-GB" sz="2400" dirty="0">
                <a:latin typeface="+mn-lt"/>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a:extLst>
              <a:ext uri="{FF2B5EF4-FFF2-40B4-BE49-F238E27FC236}">
                <a16:creationId xmlns:a16="http://schemas.microsoft.com/office/drawing/2014/main" id="{C5DD86AD-D9A1-4BAD-9AF4-95009D48BD33}"/>
              </a:ext>
            </a:extLst>
          </p:cNvPr>
          <p:cNvSpPr txBox="1">
            <a:spLocks noGrp="1"/>
          </p:cNvSpPr>
          <p:nvPr>
            <p:ph type="title"/>
          </p:nvPr>
        </p:nvSpPr>
        <p:spPr>
          <a:xfrm>
            <a:off x="3230563" y="315913"/>
            <a:ext cx="8364537" cy="723900"/>
          </a:xfrm>
        </p:spPr>
        <p:txBody>
          <a:bodyPr tIns="45700" bIns="45700">
            <a:noAutofit/>
          </a:bodyPr>
          <a:lstStyle/>
          <a:p>
            <a:pPr eaLnBrk="1" fontAlgn="auto" hangingPunct="1">
              <a:spcAft>
                <a:spcPts val="0"/>
              </a:spcAft>
              <a:buSzPct val="25000"/>
              <a:defRPr/>
            </a:pPr>
            <a:r>
              <a:rPr lang="en-GB" sz="4000" b="1" dirty="0" err="1">
                <a:latin typeface="+mj-lt"/>
              </a:rPr>
              <a:t>Beberapa</a:t>
            </a:r>
            <a:r>
              <a:rPr lang="en-GB" sz="4000" b="1" dirty="0">
                <a:latin typeface="+mj-lt"/>
              </a:rPr>
              <a:t> </a:t>
            </a:r>
            <a:r>
              <a:rPr lang="en-GB" sz="4000" b="1" dirty="0" err="1">
                <a:latin typeface="+mj-lt"/>
              </a:rPr>
              <a:t>Isu</a:t>
            </a:r>
            <a:r>
              <a:rPr lang="en-GB" sz="4000" b="1" dirty="0">
                <a:latin typeface="+mj-lt"/>
              </a:rPr>
              <a:t> </a:t>
            </a:r>
            <a:r>
              <a:rPr lang="en-GB" sz="4000" b="1" dirty="0" err="1">
                <a:latin typeface="+mj-lt"/>
              </a:rPr>
              <a:t>Penting</a:t>
            </a:r>
            <a:r>
              <a:rPr lang="en-GB" sz="4000" b="1" dirty="0">
                <a:latin typeface="+mj-lt"/>
              </a:rPr>
              <a:t> RUU SDA</a:t>
            </a:r>
          </a:p>
        </p:txBody>
      </p:sp>
      <p:graphicFrame>
        <p:nvGraphicFramePr>
          <p:cNvPr id="4" name="Diagram 3">
            <a:extLst>
              <a:ext uri="{FF2B5EF4-FFF2-40B4-BE49-F238E27FC236}">
                <a16:creationId xmlns:a16="http://schemas.microsoft.com/office/drawing/2014/main" id="{416B16F4-897B-48A8-813F-DC7E4578A3DC}"/>
              </a:ext>
            </a:extLst>
          </p:cNvPr>
          <p:cNvGraphicFramePr/>
          <p:nvPr>
            <p:extLst>
              <p:ext uri="{D42A27DB-BD31-4B8C-83A1-F6EECF244321}">
                <p14:modId xmlns:p14="http://schemas.microsoft.com/office/powerpoint/2010/main" val="3997563077"/>
              </p:ext>
            </p:extLst>
          </p:nvPr>
        </p:nvGraphicFramePr>
        <p:xfrm>
          <a:off x="3230880" y="1292352"/>
          <a:ext cx="8412480" cy="4498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8" name="Picture 1" descr="C:\Documents and Settings\CyberIndo\Desktop\RUU SDA\GAMBAR TUK PPT\ISSUE.jpg">
            <a:extLst>
              <a:ext uri="{FF2B5EF4-FFF2-40B4-BE49-F238E27FC236}">
                <a16:creationId xmlns:a16="http://schemas.microsoft.com/office/drawing/2014/main" id="{CBCAC57E-4E42-424C-BD3A-6645818246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9525"/>
            <a:ext cx="315595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1D6BAB7-7440-4638-9D9A-452098C53AA7}"/>
              </a:ext>
            </a:extLst>
          </p:cNvPr>
          <p:cNvSpPr txBox="1">
            <a:spLocks noGrp="1"/>
          </p:cNvSpPr>
          <p:nvPr>
            <p:ph type="title"/>
          </p:nvPr>
        </p:nvSpPr>
        <p:spPr>
          <a:xfrm>
            <a:off x="838200" y="365125"/>
            <a:ext cx="10515600" cy="879475"/>
          </a:xfrm>
        </p:spPr>
        <p:txBody>
          <a:bodyPr/>
          <a:lstStyle/>
          <a:p>
            <a:pPr algn="ctr">
              <a:spcBef>
                <a:spcPct val="0"/>
              </a:spcBef>
              <a:buClr>
                <a:srgbClr val="000000"/>
              </a:buClr>
              <a:buFont typeface="Calibri" panose="020F0502020204030204" pitchFamily="34" charset="0"/>
              <a:buNone/>
            </a:pPr>
            <a:r>
              <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rPr>
              <a:t>Kritik atas Pasal 63f</a:t>
            </a:r>
            <a:endPar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9699" name="TextBox 2">
            <a:extLst>
              <a:ext uri="{FF2B5EF4-FFF2-40B4-BE49-F238E27FC236}">
                <a16:creationId xmlns:a16="http://schemas.microsoft.com/office/drawing/2014/main" id="{13EF3F3D-142B-4B2B-B0F9-196307093AB8}"/>
              </a:ext>
            </a:extLst>
          </p:cNvPr>
          <p:cNvSpPr txBox="1">
            <a:spLocks noChangeArrowheads="1"/>
          </p:cNvSpPr>
          <p:nvPr/>
        </p:nvSpPr>
        <p:spPr bwMode="auto">
          <a:xfrm>
            <a:off x="838200" y="1498600"/>
            <a:ext cx="10855325"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Tx/>
              <a:buAutoNum type="arabicPeriod"/>
            </a:pPr>
            <a:r>
              <a:rPr lang="en-US" altLang="en-US" sz="2800"/>
              <a:t>Istilah “sumber air” dalam RUU SDA bisa mencakup air sumur, air permukaan, tangki air sampai dengan air keran. Ini harus diperjelas.</a:t>
            </a:r>
          </a:p>
          <a:p>
            <a:pPr>
              <a:buFontTx/>
              <a:buAutoNum type="arabicPeriod"/>
            </a:pPr>
            <a:r>
              <a:rPr lang="en-US" altLang="en-US" sz="2800"/>
              <a:t>Istilah “masyarakat sekitar sumber air” harus diberikan definisi jarak atau radius. Bisa dilakukan di peraturan pelaksanaan, namun perlu disinggung di penjelasan</a:t>
            </a:r>
          </a:p>
          <a:p>
            <a:pPr>
              <a:buFontTx/>
              <a:buAutoNum type="arabicPeriod"/>
            </a:pPr>
            <a:r>
              <a:rPr lang="en-US" altLang="en-US" sz="2800"/>
              <a:t>Perlu dijelaskan kondisi yang berlaku, Apakah hanya pada saat kekeringan atau setiap waktu, apakah hanya berlaku apabila masyarakat sekitar tidak memiliki akses air?</a:t>
            </a:r>
          </a:p>
          <a:p>
            <a:pPr>
              <a:buFontTx/>
              <a:buAutoNum type="arabicPeriod"/>
            </a:pPr>
            <a:endParaRPr lang="en-US" altLang="en-US" sz="2800"/>
          </a:p>
          <a:p>
            <a:pPr>
              <a:buFontTx/>
              <a:buAutoNum type="arabicPeriod"/>
            </a:pPr>
            <a:endParaRPr lang="en-GB" alt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D13B225-EBF9-4194-B72F-E4AF1D145165}"/>
              </a:ext>
            </a:extLst>
          </p:cNvPr>
          <p:cNvSpPr txBox="1">
            <a:spLocks noGrp="1"/>
          </p:cNvSpPr>
          <p:nvPr>
            <p:ph type="title"/>
          </p:nvPr>
        </p:nvSpPr>
        <p:spPr>
          <a:xfrm>
            <a:off x="838200" y="365125"/>
            <a:ext cx="10515600" cy="1325563"/>
          </a:xfrm>
        </p:spPr>
        <p:txBody>
          <a:bodyPr/>
          <a:lstStyle/>
          <a:p>
            <a:pPr>
              <a:spcBef>
                <a:spcPct val="0"/>
              </a:spcBef>
              <a:buClr>
                <a:srgbClr val="000000"/>
              </a:buClr>
              <a:buFont typeface="Calibri" panose="020F0502020204030204" pitchFamily="34" charset="0"/>
              <a:buNone/>
            </a:pPr>
            <a:r>
              <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rPr>
              <a:t>Potensi dampak ketidakjelasan Pasal 63f</a:t>
            </a:r>
            <a:endPar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0723" name="TextBox 2">
            <a:extLst>
              <a:ext uri="{FF2B5EF4-FFF2-40B4-BE49-F238E27FC236}">
                <a16:creationId xmlns:a16="http://schemas.microsoft.com/office/drawing/2014/main" id="{C60DDDA7-97CC-4F14-B072-EE5A654F115F}"/>
              </a:ext>
            </a:extLst>
          </p:cNvPr>
          <p:cNvSpPr txBox="1">
            <a:spLocks noChangeArrowheads="1"/>
          </p:cNvSpPr>
          <p:nvPr/>
        </p:nvSpPr>
        <p:spPr bwMode="auto">
          <a:xfrm>
            <a:off x="1116013" y="1690688"/>
            <a:ext cx="995997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Tx/>
              <a:buAutoNum type="arabicPeriod"/>
            </a:pPr>
            <a:r>
              <a:rPr lang="en-US" altLang="en-US" sz="2800"/>
              <a:t>Membahayakan pengguna sumber air (kontaminasi polutan, racun dan sebagainya)</a:t>
            </a:r>
          </a:p>
          <a:p>
            <a:pPr>
              <a:buFontTx/>
              <a:buAutoNum type="arabicPeriod"/>
            </a:pPr>
            <a:r>
              <a:rPr lang="en-US" altLang="en-US" sz="2800"/>
              <a:t>Mengacaukan system perizinan (kalau semua boleh akses maka tidak berarti lagi system izin kuota air)</a:t>
            </a:r>
          </a:p>
          <a:p>
            <a:pPr>
              <a:buFontTx/>
              <a:buAutoNum type="arabicPeriod"/>
            </a:pPr>
            <a:r>
              <a:rPr lang="en-US" altLang="en-US" sz="2800"/>
              <a:t>Tidak sesuai Water Safety Plans WHO</a:t>
            </a:r>
          </a:p>
          <a:p>
            <a:pPr>
              <a:buFontTx/>
              <a:buAutoNum type="arabicPeriod"/>
            </a:pPr>
            <a:r>
              <a:rPr lang="en-US" altLang="en-US" sz="2800"/>
              <a:t>Bertentangan dengan hak asasi manusia untuk memperoleh air dengan kualitas baik (safe water)</a:t>
            </a:r>
          </a:p>
          <a:p>
            <a:pPr>
              <a:buFontTx/>
              <a:buAutoNum type="arabicPeriod"/>
            </a:pPr>
            <a:r>
              <a:rPr lang="en-US" altLang="en-US" sz="2800"/>
              <a:t>Menimbulkan konflik, baik antar pengguna serta dalam sistem</a:t>
            </a:r>
          </a:p>
          <a:p>
            <a:pPr>
              <a:buFontTx/>
              <a:buAutoNum type="arabicPeriod"/>
            </a:pPr>
            <a:endParaRPr lang="en-GB"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94A1CE6E-5CF2-4CC5-B33E-C5AA083B9FEC}"/>
              </a:ext>
            </a:extLst>
          </p:cNvPr>
          <p:cNvSpPr txBox="1">
            <a:spLocks noGrp="1"/>
          </p:cNvSpPr>
          <p:nvPr>
            <p:ph type="title"/>
          </p:nvPr>
        </p:nvSpPr>
        <p:spPr>
          <a:xfrm>
            <a:off x="838200" y="365125"/>
            <a:ext cx="10515600" cy="685800"/>
          </a:xfrm>
        </p:spPr>
        <p:txBody>
          <a:bodyPr/>
          <a:lstStyle/>
          <a:p>
            <a:pPr algn="ctr">
              <a:spcBef>
                <a:spcPct val="0"/>
              </a:spcBef>
              <a:buClr>
                <a:srgbClr val="000000"/>
              </a:buClr>
              <a:buFont typeface="Calibri" panose="020F0502020204030204" pitchFamily="34" charset="0"/>
              <a:buNone/>
            </a:pPr>
            <a:r>
              <a:rPr lang="en-US" altLang="en-US">
                <a:solidFill>
                  <a:srgbClr val="000000"/>
                </a:solidFill>
                <a:latin typeface="Calibri" panose="020F0502020204030204" pitchFamily="34" charset="0"/>
                <a:cs typeface="Calibri" panose="020F0502020204030204" pitchFamily="34" charset="0"/>
                <a:sym typeface="Calibri" panose="020F0502020204030204" pitchFamily="34" charset="0"/>
              </a:rPr>
              <a:t>Rekomendasi soal akses dan kualitas</a:t>
            </a:r>
            <a:endParaRPr lang="en-GB" altLang="en-US">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1747" name="TextBox 2">
            <a:extLst>
              <a:ext uri="{FF2B5EF4-FFF2-40B4-BE49-F238E27FC236}">
                <a16:creationId xmlns:a16="http://schemas.microsoft.com/office/drawing/2014/main" id="{7BF4A940-B2B3-4D92-B7DF-5ADEF9263338}"/>
              </a:ext>
            </a:extLst>
          </p:cNvPr>
          <p:cNvSpPr txBox="1">
            <a:spLocks noChangeArrowheads="1"/>
          </p:cNvSpPr>
          <p:nvPr/>
        </p:nvSpPr>
        <p:spPr bwMode="auto">
          <a:xfrm>
            <a:off x="838200" y="1168400"/>
            <a:ext cx="106807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buFontTx/>
              <a:buAutoNum type="arabicPeriod"/>
            </a:pPr>
            <a:r>
              <a:rPr lang="en-US" altLang="en-US" sz="2000"/>
              <a:t>Klarifikasi bahwa berdasarkan prinsip </a:t>
            </a:r>
            <a:r>
              <a:rPr lang="en-US" altLang="en-US" sz="2000" i="1"/>
              <a:t>res communis,</a:t>
            </a:r>
            <a:r>
              <a:rPr lang="en-US" altLang="en-US" sz="2000"/>
              <a:t> akses publik hanya relevan untuk air permukaan dan mata air </a:t>
            </a:r>
          </a:p>
          <a:p>
            <a:pPr algn="just">
              <a:buFontTx/>
              <a:buAutoNum type="arabicPeriod"/>
            </a:pPr>
            <a:r>
              <a:rPr lang="en-US" altLang="en-US" sz="2000"/>
              <a:t>Untuk sumur (bukan aquifernya) tidak berlaku </a:t>
            </a:r>
            <a:r>
              <a:rPr lang="en-US" altLang="en-US" sz="2000" i="1"/>
              <a:t>res communis</a:t>
            </a:r>
            <a:r>
              <a:rPr lang="en-US" altLang="en-US" sz="2000"/>
              <a:t>, tetapi dalam kondisi tertentu dapat diberlakukan kewajiban memberikan akses sementara. Kondisi ini harus dijabarkan dalam UU</a:t>
            </a:r>
          </a:p>
          <a:p>
            <a:pPr algn="just">
              <a:buFontTx/>
              <a:buAutoNum type="arabicPeriod"/>
            </a:pPr>
            <a:r>
              <a:rPr lang="en-US" altLang="en-US" sz="2000"/>
              <a:t>Memberikan kondisi untuk akses sementara, misalnya pada saat kekeringan, atau ketika masyarakat tidak memiliki akses</a:t>
            </a:r>
          </a:p>
          <a:p>
            <a:pPr algn="just">
              <a:buFontTx/>
              <a:buAutoNum type="arabicPeriod"/>
            </a:pPr>
            <a:r>
              <a:rPr lang="en-US" altLang="en-US" sz="2000"/>
              <a:t>Memberikan definisi “masyarakat sekitar” yang diperbolehkan untuk akses dengan menggunakan radius jarak.</a:t>
            </a:r>
          </a:p>
          <a:p>
            <a:pPr algn="just">
              <a:buFontTx/>
              <a:buAutoNum type="arabicPeriod"/>
            </a:pPr>
            <a:r>
              <a:rPr lang="en-GB" altLang="en-US" sz="2000"/>
              <a:t>Menekankan bahwa kewajiban pemberian akses sebenarnya berada di pundak negara, dalam hal ini Pemerintah Daerah. </a:t>
            </a:r>
          </a:p>
          <a:p>
            <a:pPr algn="just">
              <a:buFontTx/>
              <a:buAutoNum type="arabicPeriod"/>
            </a:pPr>
            <a:r>
              <a:rPr lang="en-GB" altLang="en-US" sz="2000"/>
              <a:t>Mengaitkan pasal pemberian akses ini dengan pasal mengenai realokasi kuota air dan menentukan (i) apabila air tidak cukup dilakukan realokasi, (ii) apabila air cukup pemda bangun infrastruktur, swasta diminta berikan akses sementara tapi diberikan kompensasi</a:t>
            </a:r>
          </a:p>
          <a:p>
            <a:pPr algn="just">
              <a:buFontTx/>
              <a:buAutoNum type="arabicPeriod"/>
            </a:pPr>
            <a:r>
              <a:rPr lang="en-US" altLang="en-US" sz="2000"/>
              <a:t>Dalam hal akses sementara lewat swasta maka diberikan dispensasi perizinan</a:t>
            </a:r>
            <a:endParaRPr lang="en-GB" altLang="en-US" sz="2000"/>
          </a:p>
          <a:p>
            <a:pPr>
              <a:buFontTx/>
              <a:buAutoNum type="arabicPeriod"/>
            </a:pPr>
            <a:endParaRPr lang="en-GB" altLang="en-US" sz="2000"/>
          </a:p>
          <a:p>
            <a:pPr>
              <a:buFontTx/>
              <a:buAutoNum type="arabicPeriod"/>
            </a:pPr>
            <a:endParaRPr lang="en-GB" altLang="en-US"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CyberIndo\Desktop\RUU SDA\GAMBAR TUK PPT\thx.png">
            <a:extLst>
              <a:ext uri="{FF2B5EF4-FFF2-40B4-BE49-F238E27FC236}">
                <a16:creationId xmlns:a16="http://schemas.microsoft.com/office/drawing/2014/main" id="{A23DD296-98BB-4D0B-AD08-BEE01D87E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263" y="919163"/>
            <a:ext cx="5132387"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A8DC-8955-4B4D-BD20-498AE5BAB0F0}"/>
              </a:ext>
            </a:extLst>
          </p:cNvPr>
          <p:cNvSpPr>
            <a:spLocks noGrp="1"/>
          </p:cNvSpPr>
          <p:nvPr>
            <p:ph type="title"/>
          </p:nvPr>
        </p:nvSpPr>
        <p:spPr>
          <a:xfrm>
            <a:off x="536575" y="365125"/>
            <a:ext cx="10817225" cy="839788"/>
          </a:xfrm>
        </p:spPr>
        <p:txBody>
          <a:bodyPr/>
          <a:lstStyle/>
          <a:p>
            <a:pPr eaLnBrk="1" fontAlgn="auto" hangingPunct="1">
              <a:spcAft>
                <a:spcPts val="0"/>
              </a:spcAft>
              <a:defRPr/>
            </a:pPr>
            <a:r>
              <a:rPr lang="en-GB" sz="4000" b="1" dirty="0" err="1">
                <a:latin typeface="+mj-lt"/>
              </a:rPr>
              <a:t>Pasal</a:t>
            </a:r>
            <a:r>
              <a:rPr lang="en-GB" sz="4000" b="1" dirty="0">
                <a:latin typeface="+mj-lt"/>
              </a:rPr>
              <a:t> 51 RUU SDA (Air </a:t>
            </a:r>
            <a:r>
              <a:rPr lang="en-GB" sz="4000" b="1" dirty="0" err="1">
                <a:latin typeface="+mj-lt"/>
              </a:rPr>
              <a:t>Minum</a:t>
            </a:r>
            <a:r>
              <a:rPr lang="en-GB" sz="4000" b="1" dirty="0">
                <a:latin typeface="+mj-lt"/>
              </a:rPr>
              <a:t>)</a:t>
            </a:r>
          </a:p>
        </p:txBody>
      </p:sp>
      <p:sp>
        <p:nvSpPr>
          <p:cNvPr id="4" name="TextBox 3">
            <a:extLst>
              <a:ext uri="{FF2B5EF4-FFF2-40B4-BE49-F238E27FC236}">
                <a16:creationId xmlns:a16="http://schemas.microsoft.com/office/drawing/2014/main" id="{9D1B83C3-B680-43DE-BA44-50F94F54FEE2}"/>
              </a:ext>
            </a:extLst>
          </p:cNvPr>
          <p:cNvSpPr txBox="1"/>
          <p:nvPr/>
        </p:nvSpPr>
        <p:spPr>
          <a:xfrm>
            <a:off x="512064" y="1270870"/>
            <a:ext cx="11277600" cy="452431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spAutoFit/>
          </a:bodyPr>
          <a:lstStyle/>
          <a:p>
            <a:pPr algn="just" eaLnBrk="1" fontAlgn="auto" hangingPunct="1">
              <a:spcBef>
                <a:spcPts val="0"/>
              </a:spcBef>
              <a:spcAft>
                <a:spcPts val="0"/>
              </a:spcAft>
              <a:defRPr/>
            </a:pPr>
            <a:r>
              <a:rPr lang="en-GB" sz="2400" b="1" kern="0" dirty="0" err="1">
                <a:latin typeface="+mj-lt"/>
                <a:cs typeface="Calibri" panose="020F0502020204030204" pitchFamily="34" charset="0"/>
                <a:sym typeface="Arial"/>
              </a:rPr>
              <a:t>Batang</a:t>
            </a:r>
            <a:r>
              <a:rPr lang="en-GB" sz="2400" b="1" kern="0" dirty="0">
                <a:latin typeface="+mj-lt"/>
                <a:cs typeface="Calibri" panose="020F0502020204030204" pitchFamily="34" charset="0"/>
                <a:sym typeface="Arial"/>
              </a:rPr>
              <a:t> </a:t>
            </a:r>
            <a:r>
              <a:rPr lang="en-GB" sz="2400" b="1" kern="0" dirty="0" err="1">
                <a:latin typeface="+mj-lt"/>
                <a:cs typeface="Calibri" panose="020F0502020204030204" pitchFamily="34" charset="0"/>
                <a:sym typeface="Arial"/>
              </a:rPr>
              <a:t>Tubuh</a:t>
            </a:r>
            <a:r>
              <a:rPr lang="en-GB" sz="2400" kern="0" dirty="0">
                <a:latin typeface="+mj-lt"/>
                <a:cs typeface="Calibri" panose="020F0502020204030204" pitchFamily="34" charset="0"/>
                <a:sym typeface="Arial"/>
              </a:rPr>
              <a:t>:</a:t>
            </a:r>
          </a:p>
          <a:p>
            <a:pPr marL="342900" indent="-342900" algn="just" eaLnBrk="1" fontAlgn="auto" hangingPunct="1">
              <a:spcBef>
                <a:spcPts val="0"/>
              </a:spcBef>
              <a:spcAft>
                <a:spcPts val="0"/>
              </a:spcAft>
              <a:buFontTx/>
              <a:buAutoNum type="arabicPeriod"/>
              <a:defRPr/>
            </a:pPr>
            <a:endParaRPr lang="en-GB" sz="2400" kern="0" dirty="0">
              <a:latin typeface="+mj-lt"/>
              <a:cs typeface="Calibri" panose="020F0502020204030204" pitchFamily="34" charset="0"/>
              <a:sym typeface="Arial"/>
            </a:endParaRPr>
          </a:p>
          <a:p>
            <a:pPr marL="342900" indent="-342900" algn="just" eaLnBrk="1" fontAlgn="auto" hangingPunct="1">
              <a:spcBef>
                <a:spcPts val="0"/>
              </a:spcBef>
              <a:spcAft>
                <a:spcPts val="0"/>
              </a:spcAft>
              <a:buFontTx/>
              <a:buAutoNum type="arabicPeriod"/>
              <a:defRPr/>
            </a:pPr>
            <a:r>
              <a:rPr lang="en-GB" sz="2400" kern="0" dirty="0" err="1">
                <a:latin typeface="+mj-lt"/>
                <a:cs typeface="Calibri" panose="020F0502020204030204" pitchFamily="34" charset="0"/>
                <a:sym typeface="Arial"/>
              </a:rPr>
              <a:t>Izin</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untuk</a:t>
            </a:r>
            <a:r>
              <a:rPr lang="en-GB" sz="2400" kern="0" dirty="0">
                <a:latin typeface="+mj-lt"/>
                <a:cs typeface="Calibri" panose="020F0502020204030204" pitchFamily="34" charset="0"/>
                <a:sym typeface="Arial"/>
              </a:rPr>
              <a:t> “air </a:t>
            </a:r>
            <a:r>
              <a:rPr lang="en-GB" sz="2400" kern="0" dirty="0" err="1">
                <a:latin typeface="+mj-lt"/>
                <a:cs typeface="Calibri" panose="020F0502020204030204" pitchFamily="34" charset="0"/>
                <a:sym typeface="Arial"/>
              </a:rPr>
              <a:t>minum</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hanya</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boleh</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diberikan</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kepada</a:t>
            </a:r>
            <a:r>
              <a:rPr lang="en-GB" sz="2400" kern="0" dirty="0">
                <a:latin typeface="+mj-lt"/>
                <a:cs typeface="Calibri" panose="020F0502020204030204" pitchFamily="34" charset="0"/>
                <a:sym typeface="Arial"/>
              </a:rPr>
              <a:t> BUMN/BUMD/</a:t>
            </a:r>
            <a:r>
              <a:rPr lang="en-GB" sz="2400" kern="0" dirty="0" err="1">
                <a:latin typeface="+mj-lt"/>
                <a:cs typeface="Calibri" panose="020F0502020204030204" pitchFamily="34" charset="0"/>
                <a:sym typeface="Arial"/>
              </a:rPr>
              <a:t>BUMDes</a:t>
            </a:r>
            <a:endParaRPr lang="en-GB" sz="2400" kern="0" dirty="0">
              <a:latin typeface="+mj-lt"/>
              <a:cs typeface="Calibri" panose="020F0502020204030204" pitchFamily="34" charset="0"/>
              <a:sym typeface="Arial"/>
            </a:endParaRPr>
          </a:p>
          <a:p>
            <a:pPr marL="342900" indent="-342900" algn="just" eaLnBrk="1" fontAlgn="auto" hangingPunct="1">
              <a:spcBef>
                <a:spcPts val="0"/>
              </a:spcBef>
              <a:spcAft>
                <a:spcPts val="0"/>
              </a:spcAft>
              <a:buFontTx/>
              <a:buAutoNum type="arabicPeriod"/>
              <a:defRPr/>
            </a:pPr>
            <a:r>
              <a:rPr lang="en-GB" sz="2400" kern="0" dirty="0" err="1">
                <a:latin typeface="+mj-lt"/>
                <a:cs typeface="Calibri" panose="020F0502020204030204" pitchFamily="34" charset="0"/>
                <a:sym typeface="Arial"/>
              </a:rPr>
              <a:t>Swasta</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boleh</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terlibat</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asal</a:t>
            </a:r>
            <a:r>
              <a:rPr lang="en-GB" sz="2400" kern="0" dirty="0">
                <a:latin typeface="+mj-lt"/>
                <a:cs typeface="Calibri" panose="020F0502020204030204" pitchFamily="34" charset="0"/>
                <a:sym typeface="Arial"/>
              </a:rPr>
              <a:t> SIPA </a:t>
            </a:r>
            <a:r>
              <a:rPr lang="en-GB" sz="2400" kern="0" dirty="0" err="1">
                <a:latin typeface="+mj-lt"/>
                <a:cs typeface="Calibri" panose="020F0502020204030204" pitchFamily="34" charset="0"/>
                <a:sym typeface="Arial"/>
              </a:rPr>
              <a:t>nya</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dimiliki</a:t>
            </a:r>
            <a:r>
              <a:rPr lang="en-GB" sz="2400" kern="0" dirty="0">
                <a:latin typeface="+mj-lt"/>
                <a:cs typeface="Calibri" panose="020F0502020204030204" pitchFamily="34" charset="0"/>
                <a:sym typeface="Arial"/>
              </a:rPr>
              <a:t> BUMN/BUMD/</a:t>
            </a:r>
            <a:r>
              <a:rPr lang="en-GB" sz="2400" kern="0" dirty="0" err="1">
                <a:latin typeface="+mj-lt"/>
                <a:cs typeface="Calibri" panose="020F0502020204030204" pitchFamily="34" charset="0"/>
                <a:sym typeface="Arial"/>
              </a:rPr>
              <a:t>BUMDes</a:t>
            </a:r>
            <a:endParaRPr lang="en-GB" sz="2400" kern="0" dirty="0">
              <a:latin typeface="+mj-lt"/>
              <a:cs typeface="Calibri" panose="020F0502020204030204" pitchFamily="34" charset="0"/>
              <a:sym typeface="Arial"/>
            </a:endParaRPr>
          </a:p>
          <a:p>
            <a:pPr marL="342900" indent="-342900" algn="just" eaLnBrk="1" fontAlgn="auto" hangingPunct="1">
              <a:spcBef>
                <a:spcPts val="0"/>
              </a:spcBef>
              <a:spcAft>
                <a:spcPts val="0"/>
              </a:spcAft>
              <a:buFontTx/>
              <a:buAutoNum type="arabicPeriod"/>
              <a:defRPr/>
            </a:pPr>
            <a:r>
              <a:rPr lang="en-GB" sz="2400" kern="0" dirty="0" err="1">
                <a:latin typeface="+mj-lt"/>
                <a:cs typeface="Calibri" panose="020F0502020204030204" pitchFamily="34" charset="0"/>
                <a:sym typeface="Arial"/>
              </a:rPr>
              <a:t>Kalau</a:t>
            </a:r>
            <a:r>
              <a:rPr lang="en-GB" sz="2400" kern="0" dirty="0">
                <a:latin typeface="+mj-lt"/>
                <a:cs typeface="Calibri" panose="020F0502020204030204" pitchFamily="34" charset="0"/>
                <a:sym typeface="Arial"/>
              </a:rPr>
              <a:t> air </a:t>
            </a:r>
            <a:r>
              <a:rPr lang="en-GB" sz="2400" kern="0" dirty="0" err="1">
                <a:latin typeface="+mj-lt"/>
                <a:cs typeface="Calibri" panose="020F0502020204030204" pitchFamily="34" charset="0"/>
                <a:sym typeface="Arial"/>
              </a:rPr>
              <a:t>bakunya</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mata</a:t>
            </a:r>
            <a:r>
              <a:rPr lang="en-GB" sz="2400" kern="0" dirty="0">
                <a:latin typeface="+mj-lt"/>
                <a:cs typeface="Calibri" panose="020F0502020204030204" pitchFamily="34" charset="0"/>
                <a:sym typeface="Arial"/>
              </a:rPr>
              <a:t> air, SIPA </a:t>
            </a:r>
            <a:r>
              <a:rPr lang="en-GB" sz="2400" kern="0" dirty="0" err="1">
                <a:latin typeface="+mj-lt"/>
                <a:cs typeface="Calibri" panose="020F0502020204030204" pitchFamily="34" charset="0"/>
                <a:sym typeface="Arial"/>
              </a:rPr>
              <a:t>nya</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boleh</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diberikan</a:t>
            </a:r>
            <a:r>
              <a:rPr lang="en-GB" sz="2400" kern="0" dirty="0">
                <a:latin typeface="+mj-lt"/>
                <a:cs typeface="Calibri" panose="020F0502020204030204" pitchFamily="34" charset="0"/>
                <a:sym typeface="Arial"/>
              </a:rPr>
              <a:t> pada </a:t>
            </a:r>
            <a:r>
              <a:rPr lang="en-GB" sz="2400" kern="0" dirty="0" err="1">
                <a:latin typeface="+mj-lt"/>
                <a:cs typeface="Calibri" panose="020F0502020204030204" pitchFamily="34" charset="0"/>
                <a:sym typeface="Arial"/>
              </a:rPr>
              <a:t>swasta</a:t>
            </a:r>
            <a:endParaRPr lang="en-GB" sz="2400" kern="0" dirty="0">
              <a:latin typeface="+mj-lt"/>
              <a:cs typeface="Calibri" panose="020F0502020204030204" pitchFamily="34" charset="0"/>
              <a:sym typeface="Arial"/>
            </a:endParaRPr>
          </a:p>
          <a:p>
            <a:pPr marL="342900" indent="-342900" algn="just" eaLnBrk="1" fontAlgn="auto" hangingPunct="1">
              <a:spcBef>
                <a:spcPts val="0"/>
              </a:spcBef>
              <a:spcAft>
                <a:spcPts val="0"/>
              </a:spcAft>
              <a:buFontTx/>
              <a:buAutoNum type="arabicPeriod"/>
              <a:defRPr/>
            </a:pPr>
            <a:r>
              <a:rPr lang="en-GB" sz="2400" kern="0" dirty="0" err="1">
                <a:latin typeface="+mj-lt"/>
                <a:cs typeface="Calibri" panose="020F0502020204030204" pitchFamily="34" charset="0"/>
                <a:sym typeface="Arial"/>
              </a:rPr>
              <a:t>Keterlibatan</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swasta</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dalam</a:t>
            </a:r>
            <a:r>
              <a:rPr lang="en-GB" sz="2400" kern="0" dirty="0">
                <a:latin typeface="+mj-lt"/>
                <a:cs typeface="Calibri" panose="020F0502020204030204" pitchFamily="34" charset="0"/>
                <a:sym typeface="Arial"/>
              </a:rPr>
              <a:t> air </a:t>
            </a:r>
            <a:r>
              <a:rPr lang="en-GB" sz="2400" kern="0" dirty="0" err="1">
                <a:latin typeface="+mj-lt"/>
                <a:cs typeface="Calibri" panose="020F0502020204030204" pitchFamily="34" charset="0"/>
                <a:sym typeface="Arial"/>
              </a:rPr>
              <a:t>minum</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dapat</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dilakukan</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melalui</a:t>
            </a:r>
            <a:r>
              <a:rPr lang="en-GB" sz="2400" kern="0" dirty="0">
                <a:latin typeface="+mj-lt"/>
                <a:cs typeface="Calibri" panose="020F0502020204030204" pitchFamily="34" charset="0"/>
                <a:sym typeface="Arial"/>
              </a:rPr>
              <a:t>  (a) </a:t>
            </a:r>
            <a:r>
              <a:rPr lang="en-GB" sz="2400" kern="0" dirty="0" err="1">
                <a:latin typeface="+mj-lt"/>
                <a:cs typeface="Calibri" panose="020F0502020204030204" pitchFamily="34" charset="0"/>
                <a:sym typeface="Arial"/>
              </a:rPr>
              <a:t>kerjasama</a:t>
            </a:r>
            <a:r>
              <a:rPr lang="en-GB" sz="2400" kern="0" dirty="0">
                <a:latin typeface="+mj-lt"/>
                <a:cs typeface="Calibri" panose="020F0502020204030204" pitchFamily="34" charset="0"/>
                <a:sym typeface="Arial"/>
              </a:rPr>
              <a:t>, (b) </a:t>
            </a:r>
            <a:r>
              <a:rPr lang="en-GB" sz="2400" kern="0" dirty="0" err="1">
                <a:latin typeface="+mj-lt"/>
                <a:cs typeface="Calibri" panose="020F0502020204030204" pitchFamily="34" charset="0"/>
                <a:sym typeface="Arial"/>
              </a:rPr>
              <a:t>pembentukan</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perusahaan</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dengan</a:t>
            </a:r>
            <a:r>
              <a:rPr lang="en-GB" sz="2400" kern="0" dirty="0">
                <a:latin typeface="+mj-lt"/>
                <a:cs typeface="Calibri" panose="020F0502020204030204" pitchFamily="34" charset="0"/>
                <a:sym typeface="Arial"/>
              </a:rPr>
              <a:t> BUMN/D/Des, (c) </a:t>
            </a:r>
            <a:r>
              <a:rPr lang="en-GB" sz="2400" kern="0" dirty="0" err="1">
                <a:latin typeface="+mj-lt"/>
                <a:cs typeface="Calibri" panose="020F0502020204030204" pitchFamily="34" charset="0"/>
                <a:sym typeface="Arial"/>
              </a:rPr>
              <a:t>penyertaan</a:t>
            </a:r>
            <a:r>
              <a:rPr lang="en-GB" sz="2400" kern="0" dirty="0">
                <a:latin typeface="+mj-lt"/>
                <a:cs typeface="Calibri" panose="020F0502020204030204" pitchFamily="34" charset="0"/>
                <a:sym typeface="Arial"/>
              </a:rPr>
              <a:t> modal BUMN/D/Des di </a:t>
            </a:r>
            <a:r>
              <a:rPr lang="en-GB" sz="2400" kern="0" dirty="0" err="1">
                <a:latin typeface="+mj-lt"/>
                <a:cs typeface="Calibri" panose="020F0502020204030204" pitchFamily="34" charset="0"/>
                <a:sym typeface="Arial"/>
              </a:rPr>
              <a:t>swasta</a:t>
            </a:r>
            <a:r>
              <a:rPr lang="en-GB" sz="2400" kern="0" dirty="0">
                <a:latin typeface="+mj-lt"/>
                <a:cs typeface="Calibri" panose="020F0502020204030204" pitchFamily="34" charset="0"/>
                <a:sym typeface="Arial"/>
              </a:rPr>
              <a:t>, (d) </a:t>
            </a:r>
            <a:r>
              <a:rPr lang="en-GB" sz="2400" kern="0" dirty="0" err="1">
                <a:latin typeface="+mj-lt"/>
                <a:cs typeface="Calibri" panose="020F0502020204030204" pitchFamily="34" charset="0"/>
                <a:sym typeface="Arial"/>
              </a:rPr>
              <a:t>penyertaan</a:t>
            </a:r>
            <a:r>
              <a:rPr lang="en-GB" sz="2400" kern="0" dirty="0">
                <a:latin typeface="+mj-lt"/>
                <a:cs typeface="Calibri" panose="020F0502020204030204" pitchFamily="34" charset="0"/>
                <a:sym typeface="Arial"/>
              </a:rPr>
              <a:t> modal </a:t>
            </a:r>
            <a:r>
              <a:rPr lang="en-GB" sz="2400" kern="0" dirty="0" err="1">
                <a:latin typeface="+mj-lt"/>
                <a:cs typeface="Calibri" panose="020F0502020204030204" pitchFamily="34" charset="0"/>
                <a:sym typeface="Arial"/>
              </a:rPr>
              <a:t>swasta</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dalam</a:t>
            </a:r>
            <a:r>
              <a:rPr lang="en-GB" sz="2400" kern="0" dirty="0">
                <a:latin typeface="+mj-lt"/>
                <a:cs typeface="Calibri" panose="020F0502020204030204" pitchFamily="34" charset="0"/>
                <a:sym typeface="Arial"/>
              </a:rPr>
              <a:t> BUMN/D/Des</a:t>
            </a:r>
          </a:p>
          <a:p>
            <a:pPr algn="just" eaLnBrk="1" fontAlgn="auto" hangingPunct="1">
              <a:spcBef>
                <a:spcPts val="0"/>
              </a:spcBef>
              <a:spcAft>
                <a:spcPts val="0"/>
              </a:spcAft>
              <a:defRPr/>
            </a:pPr>
            <a:endParaRPr lang="en-GB" sz="2400" kern="0" dirty="0">
              <a:latin typeface="+mj-lt"/>
              <a:cs typeface="Calibri" panose="020F0502020204030204" pitchFamily="34" charset="0"/>
              <a:sym typeface="Arial"/>
            </a:endParaRPr>
          </a:p>
          <a:p>
            <a:pPr algn="just" eaLnBrk="1" fontAlgn="auto" hangingPunct="1">
              <a:spcBef>
                <a:spcPts val="0"/>
              </a:spcBef>
              <a:spcAft>
                <a:spcPts val="0"/>
              </a:spcAft>
              <a:defRPr/>
            </a:pPr>
            <a:r>
              <a:rPr lang="en-GB" sz="2400" b="1" kern="0" dirty="0" err="1">
                <a:latin typeface="+mj-lt"/>
                <a:cs typeface="Calibri" panose="020F0502020204030204" pitchFamily="34" charset="0"/>
                <a:sym typeface="Arial"/>
              </a:rPr>
              <a:t>Penjelasan</a:t>
            </a:r>
            <a:r>
              <a:rPr lang="en-GB" sz="2400" kern="0" dirty="0">
                <a:latin typeface="+mj-lt"/>
                <a:cs typeface="Calibri" panose="020F0502020204030204" pitchFamily="34" charset="0"/>
                <a:sym typeface="Arial"/>
              </a:rPr>
              <a:t>:</a:t>
            </a:r>
          </a:p>
          <a:p>
            <a:pPr algn="just" eaLnBrk="1" fontAlgn="auto" hangingPunct="1">
              <a:spcBef>
                <a:spcPts val="0"/>
              </a:spcBef>
              <a:spcAft>
                <a:spcPts val="0"/>
              </a:spcAft>
              <a:defRPr/>
            </a:pPr>
            <a:r>
              <a:rPr lang="en-GB" sz="2400" kern="0" dirty="0" err="1">
                <a:latin typeface="+mj-lt"/>
                <a:cs typeface="Calibri" panose="020F0502020204030204" pitchFamily="34" charset="0"/>
                <a:sym typeface="Arial"/>
              </a:rPr>
              <a:t>Produk</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berupa</a:t>
            </a:r>
            <a:r>
              <a:rPr lang="en-GB" sz="2400" kern="0" dirty="0">
                <a:latin typeface="+mj-lt"/>
                <a:cs typeface="Calibri" panose="020F0502020204030204" pitchFamily="34" charset="0"/>
                <a:sym typeface="Arial"/>
              </a:rPr>
              <a:t> air </a:t>
            </a:r>
            <a:r>
              <a:rPr lang="en-GB" sz="2400" kern="0" dirty="0" err="1">
                <a:latin typeface="+mj-lt"/>
                <a:cs typeface="Calibri" panose="020F0502020204030204" pitchFamily="34" charset="0"/>
                <a:sym typeface="Arial"/>
              </a:rPr>
              <a:t>minum</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meliputi</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antara</a:t>
            </a:r>
            <a:r>
              <a:rPr lang="en-GB" sz="2400" kern="0" dirty="0">
                <a:latin typeface="+mj-lt"/>
                <a:cs typeface="Calibri" panose="020F0502020204030204" pitchFamily="34" charset="0"/>
                <a:sym typeface="Arial"/>
              </a:rPr>
              <a:t> lain air </a:t>
            </a:r>
            <a:r>
              <a:rPr lang="en-GB" sz="2400" kern="0" dirty="0" err="1">
                <a:latin typeface="+mj-lt"/>
                <a:cs typeface="Calibri" panose="020F0502020204030204" pitchFamily="34" charset="0"/>
                <a:sym typeface="Arial"/>
              </a:rPr>
              <a:t>minum</a:t>
            </a:r>
            <a:r>
              <a:rPr lang="en-GB" sz="2400" kern="0" dirty="0">
                <a:latin typeface="+mj-lt"/>
                <a:cs typeface="Calibri" panose="020F0502020204030204" pitchFamily="34" charset="0"/>
                <a:sym typeface="Arial"/>
              </a:rPr>
              <a:t> yang </a:t>
            </a:r>
            <a:r>
              <a:rPr lang="en-GB" sz="2400" kern="0" dirty="0" err="1">
                <a:latin typeface="+mj-lt"/>
                <a:cs typeface="Calibri" panose="020F0502020204030204" pitchFamily="34" charset="0"/>
                <a:sym typeface="Arial"/>
              </a:rPr>
              <a:t>diselenggarakan</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melalui</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sistem</a:t>
            </a:r>
            <a:r>
              <a:rPr lang="en-GB" sz="2400" kern="0" dirty="0">
                <a:latin typeface="+mj-lt"/>
                <a:cs typeface="Calibri" panose="020F0502020204030204" pitchFamily="34" charset="0"/>
                <a:sym typeface="Arial"/>
              </a:rPr>
              <a:t> </a:t>
            </a:r>
            <a:r>
              <a:rPr lang="en-GB" sz="2400" kern="0" dirty="0" err="1">
                <a:latin typeface="+mj-lt"/>
                <a:cs typeface="Calibri" panose="020F0502020204030204" pitchFamily="34" charset="0"/>
                <a:sym typeface="Arial"/>
              </a:rPr>
              <a:t>penyediaan</a:t>
            </a:r>
            <a:r>
              <a:rPr lang="en-GB" sz="2400" kern="0" dirty="0">
                <a:latin typeface="+mj-lt"/>
                <a:cs typeface="Calibri" panose="020F0502020204030204" pitchFamily="34" charset="0"/>
                <a:sym typeface="Arial"/>
              </a:rPr>
              <a:t> air </a:t>
            </a:r>
            <a:r>
              <a:rPr lang="en-GB" sz="2400" kern="0" dirty="0" err="1">
                <a:latin typeface="+mj-lt"/>
                <a:cs typeface="Calibri" panose="020F0502020204030204" pitchFamily="34" charset="0"/>
                <a:sym typeface="Arial"/>
              </a:rPr>
              <a:t>minum</a:t>
            </a:r>
            <a:r>
              <a:rPr lang="en-GB" sz="2400" kern="0" dirty="0">
                <a:latin typeface="+mj-lt"/>
                <a:cs typeface="Calibri" panose="020F0502020204030204" pitchFamily="34" charset="0"/>
                <a:sym typeface="Arial"/>
              </a:rPr>
              <a:t> dan </a:t>
            </a:r>
            <a:r>
              <a:rPr lang="en-GB" sz="2400" i="1" kern="0" dirty="0">
                <a:latin typeface="+mj-lt"/>
                <a:cs typeface="Calibri" panose="020F0502020204030204" pitchFamily="34" charset="0"/>
                <a:sym typeface="Arial"/>
              </a:rPr>
              <a:t>air </a:t>
            </a:r>
            <a:r>
              <a:rPr lang="en-GB" sz="2400" i="1" kern="0" dirty="0" err="1">
                <a:latin typeface="+mj-lt"/>
                <a:cs typeface="Calibri" panose="020F0502020204030204" pitchFamily="34" charset="0"/>
                <a:sym typeface="Arial"/>
              </a:rPr>
              <a:t>minum</a:t>
            </a:r>
            <a:r>
              <a:rPr lang="en-GB" sz="2400" i="1" kern="0" dirty="0">
                <a:latin typeface="+mj-lt"/>
                <a:cs typeface="Calibri" panose="020F0502020204030204" pitchFamily="34" charset="0"/>
                <a:sym typeface="Arial"/>
              </a:rPr>
              <a:t> </a:t>
            </a:r>
            <a:r>
              <a:rPr lang="en-GB" sz="2400" i="1" kern="0" dirty="0" err="1">
                <a:latin typeface="+mj-lt"/>
                <a:cs typeface="Calibri" panose="020F0502020204030204" pitchFamily="34" charset="0"/>
                <a:sym typeface="Arial"/>
              </a:rPr>
              <a:t>dalam</a:t>
            </a:r>
            <a:r>
              <a:rPr lang="en-GB" sz="2400" i="1" kern="0" dirty="0">
                <a:latin typeface="+mj-lt"/>
                <a:cs typeface="Calibri" panose="020F0502020204030204" pitchFamily="34" charset="0"/>
                <a:sym typeface="Arial"/>
              </a:rPr>
              <a:t> </a:t>
            </a:r>
            <a:r>
              <a:rPr lang="en-GB" sz="2400" i="1" kern="0" dirty="0" err="1">
                <a:latin typeface="+mj-lt"/>
                <a:cs typeface="Calibri" panose="020F0502020204030204" pitchFamily="34" charset="0"/>
                <a:sym typeface="Arial"/>
              </a:rPr>
              <a:t>kemasan</a:t>
            </a:r>
            <a:r>
              <a:rPr lang="en-GB" sz="2400" kern="0" dirty="0">
                <a:latin typeface="+mj-lt"/>
                <a:cs typeface="Calibri" panose="020F0502020204030204" pitchFamily="34" charset="0"/>
                <a:sym typeface="Aria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F38B-4DBC-4D51-AA38-2E13DB95DB16}"/>
              </a:ext>
            </a:extLst>
          </p:cNvPr>
          <p:cNvSpPr>
            <a:spLocks noGrp="1"/>
          </p:cNvSpPr>
          <p:nvPr>
            <p:ph type="title"/>
          </p:nvPr>
        </p:nvSpPr>
        <p:spPr>
          <a:xfrm>
            <a:off x="1158875" y="96838"/>
            <a:ext cx="10194925" cy="896937"/>
          </a:xfrm>
        </p:spPr>
        <p:txBody>
          <a:bodyPr/>
          <a:lstStyle/>
          <a:p>
            <a:pPr algn="ctr" eaLnBrk="1" fontAlgn="auto" hangingPunct="1">
              <a:spcAft>
                <a:spcPts val="0"/>
              </a:spcAft>
              <a:defRPr/>
            </a:pPr>
            <a:r>
              <a:rPr lang="en-GB" sz="4000" b="1" dirty="0">
                <a:latin typeface="+mj-lt"/>
              </a:rPr>
              <a:t>Mari Kita Uji </a:t>
            </a:r>
            <a:r>
              <a:rPr lang="en-GB" sz="4000" b="1" dirty="0" err="1">
                <a:latin typeface="+mj-lt"/>
              </a:rPr>
              <a:t>Penjelasan</a:t>
            </a:r>
            <a:r>
              <a:rPr lang="en-GB" sz="4000" b="1" dirty="0">
                <a:latin typeface="+mj-lt"/>
              </a:rPr>
              <a:t> </a:t>
            </a:r>
            <a:r>
              <a:rPr lang="en-GB" sz="4000" b="1" dirty="0" err="1">
                <a:latin typeface="+mj-lt"/>
              </a:rPr>
              <a:t>Pasal</a:t>
            </a:r>
            <a:r>
              <a:rPr lang="en-GB" sz="4000" b="1" dirty="0">
                <a:latin typeface="+mj-lt"/>
              </a:rPr>
              <a:t> 51</a:t>
            </a:r>
          </a:p>
        </p:txBody>
      </p:sp>
      <p:graphicFrame>
        <p:nvGraphicFramePr>
          <p:cNvPr id="4" name="Diagram 3">
            <a:extLst>
              <a:ext uri="{FF2B5EF4-FFF2-40B4-BE49-F238E27FC236}">
                <a16:creationId xmlns:a16="http://schemas.microsoft.com/office/drawing/2014/main" id="{29461841-802C-46C2-873D-A5827249A300}"/>
              </a:ext>
            </a:extLst>
          </p:cNvPr>
          <p:cNvGraphicFramePr/>
          <p:nvPr/>
        </p:nvGraphicFramePr>
        <p:xfrm>
          <a:off x="2353056" y="1024127"/>
          <a:ext cx="9265920" cy="4876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40" name="Picture 1" descr="C:\Documents and Settings\CyberIndo\Desktop\RUU SDA\GAMBAR TUK PPT\penjelasan.jpg">
            <a:extLst>
              <a:ext uri="{FF2B5EF4-FFF2-40B4-BE49-F238E27FC236}">
                <a16:creationId xmlns:a16="http://schemas.microsoft.com/office/drawing/2014/main" id="{7C23C936-CBC4-441E-BA05-8EC0613FF0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3" y="1427163"/>
            <a:ext cx="22256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6E2-5925-4371-A614-2FF635432C40}"/>
              </a:ext>
            </a:extLst>
          </p:cNvPr>
          <p:cNvSpPr>
            <a:spLocks noGrp="1"/>
          </p:cNvSpPr>
          <p:nvPr>
            <p:ph type="title"/>
          </p:nvPr>
        </p:nvSpPr>
        <p:spPr>
          <a:xfrm>
            <a:off x="463550" y="365125"/>
            <a:ext cx="10890250" cy="1028700"/>
          </a:xfrm>
        </p:spPr>
        <p:txBody>
          <a:bodyPr/>
          <a:lstStyle/>
          <a:p>
            <a:pPr eaLnBrk="1" fontAlgn="auto" hangingPunct="1">
              <a:spcAft>
                <a:spcPts val="0"/>
              </a:spcAft>
              <a:defRPr/>
            </a:pPr>
            <a:r>
              <a:rPr lang="en-GB" sz="4000" b="1" dirty="0" err="1">
                <a:latin typeface="+mj-lt"/>
              </a:rPr>
              <a:t>Pendekatan</a:t>
            </a:r>
            <a:r>
              <a:rPr lang="en-GB" sz="4000" b="1" dirty="0">
                <a:latin typeface="+mj-lt"/>
              </a:rPr>
              <a:t> MK </a:t>
            </a:r>
            <a:r>
              <a:rPr lang="en-GB" sz="4000" b="1" dirty="0" err="1">
                <a:latin typeface="+mj-lt"/>
              </a:rPr>
              <a:t>atas</a:t>
            </a:r>
            <a:r>
              <a:rPr lang="en-GB" sz="4000" b="1" dirty="0">
                <a:latin typeface="+mj-lt"/>
              </a:rPr>
              <a:t> Air </a:t>
            </a:r>
            <a:r>
              <a:rPr lang="en-GB" sz="4000" b="1" dirty="0" err="1">
                <a:latin typeface="+mj-lt"/>
              </a:rPr>
              <a:t>Minum</a:t>
            </a:r>
            <a:endParaRPr lang="en-GB" sz="4000" b="1" dirty="0">
              <a:latin typeface="+mj-lt"/>
            </a:endParaRPr>
          </a:p>
        </p:txBody>
      </p:sp>
      <p:sp>
        <p:nvSpPr>
          <p:cNvPr id="3" name="Rectangle 2">
            <a:extLst>
              <a:ext uri="{FF2B5EF4-FFF2-40B4-BE49-F238E27FC236}">
                <a16:creationId xmlns:a16="http://schemas.microsoft.com/office/drawing/2014/main" id="{C3A4452F-7B74-42C7-BCA6-E923DEE9CCE6}"/>
              </a:ext>
            </a:extLst>
          </p:cNvPr>
          <p:cNvSpPr/>
          <p:nvPr/>
        </p:nvSpPr>
        <p:spPr>
          <a:xfrm>
            <a:off x="449942" y="1588443"/>
            <a:ext cx="11132457" cy="369331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a:spAutoFit/>
          </a:bodyPr>
          <a:lstStyle/>
          <a:p>
            <a:pPr marL="914400" algn="just" eaLnBrk="1" fontAlgn="auto" hangingPunct="1">
              <a:spcBef>
                <a:spcPts val="0"/>
              </a:spcBef>
              <a:spcAft>
                <a:spcPts val="0"/>
              </a:spcAft>
              <a:defRPr/>
            </a:pPr>
            <a:r>
              <a:rPr lang="en-GB" sz="1800" i="1" kern="0" dirty="0">
                <a:uFill>
                  <a:solidFill>
                    <a:srgbClr val="C00000"/>
                  </a:solidFill>
                </a:uFill>
                <a:latin typeface="Times New Roman" panose="02020603050405020304" pitchFamily="18" charset="0"/>
                <a:ea typeface="Calibri" panose="020F0502020204030204" pitchFamily="34" charset="0"/>
                <a:sym typeface="Arial"/>
              </a:rPr>
              <a:t>“</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Artinya</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apabila</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air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untuk</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kebutuhan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sehari-hari</a:t>
            </a:r>
            <a:r>
              <a:rPr lang="en-GB" sz="1800" i="1" kern="0" dirty="0">
                <a:uFill>
                  <a:solidFill>
                    <a:srgbClr val="C00000"/>
                  </a:solidFill>
                </a:uFill>
                <a:latin typeface="Times New Roman" panose="02020603050405020304" pitchFamily="18" charset="0"/>
                <a:ea typeface="Calibri" panose="020F0502020204030204" pitchFamily="34" charset="0"/>
                <a:sym typeface="Arial"/>
              </a:rPr>
              <a:t> dan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pertanian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rakyat</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itu</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diambil</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dari</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saluran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distribusi</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maka</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berlaku</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prinsip</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pemanfaat</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air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membayar</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biaya</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jasa</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pengelolaan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sumber</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daya</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air”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dimaksud</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id-ID" sz="1800" i="1" kern="0" dirty="0">
                <a:uFill>
                  <a:solidFill>
                    <a:srgbClr val="C00000"/>
                  </a:solidFill>
                </a:uFill>
                <a:latin typeface="Times New Roman" panose="02020603050405020304" pitchFamily="18" charset="0"/>
                <a:ea typeface="Calibri" panose="020F0502020204030204" pitchFamily="34" charset="0"/>
                <a:sym typeface="Arial"/>
              </a:rPr>
              <a:t>Namun, hal ini tidak boleh dijadikan dasar bagi pengenaan biaya yang mahal untuk warga yang menggantungkan pemenuhan kebutuhan pokok sehari-hari kepada PDAM melalui saluran distribusi.” </a:t>
            </a:r>
            <a:r>
              <a:rPr lang="en-GB" sz="1800" i="1" kern="0" dirty="0">
                <a:uFill>
                  <a:solidFill>
                    <a:srgbClr val="C00000"/>
                  </a:solidFill>
                </a:uFill>
                <a:latin typeface="Times New Roman" panose="02020603050405020304" pitchFamily="18" charset="0"/>
                <a:ea typeface="Calibri" panose="020F0502020204030204" pitchFamily="34" charset="0"/>
                <a:sym typeface="Arial"/>
              </a:rPr>
              <a:t>(MK 2005)</a:t>
            </a:r>
          </a:p>
          <a:p>
            <a:pPr marL="914400" algn="just" eaLnBrk="1" fontAlgn="auto" hangingPunct="1">
              <a:spcBef>
                <a:spcPts val="0"/>
              </a:spcBef>
              <a:spcAft>
                <a:spcPts val="0"/>
              </a:spcAft>
              <a:defRPr/>
            </a:pPr>
            <a:endParaRPr lang="en-GB" sz="1800" i="1" kern="0" dirty="0">
              <a:uFill>
                <a:solidFill>
                  <a:srgbClr val="C00000"/>
                </a:solidFill>
              </a:uFill>
              <a:latin typeface="Times New Roman" panose="02020603050405020304" pitchFamily="18" charset="0"/>
              <a:ea typeface="Calibri" panose="020F0502020204030204" pitchFamily="34" charset="0"/>
              <a:sym typeface="Arial"/>
            </a:endParaRPr>
          </a:p>
          <a:p>
            <a:pPr marL="914400" algn="just" eaLnBrk="1" fontAlgn="auto" hangingPunct="1">
              <a:spcBef>
                <a:spcPts val="0"/>
              </a:spcBef>
              <a:spcAft>
                <a:spcPts val="0"/>
              </a:spcAft>
              <a:defRPr/>
            </a:pPr>
            <a:r>
              <a:rPr lang="en-GB" sz="1800" i="1" kern="0" dirty="0">
                <a:uFill>
                  <a:solidFill>
                    <a:srgbClr val="C00000"/>
                  </a:solidFill>
                </a:uFill>
                <a:latin typeface="Times New Roman" panose="02020603050405020304" pitchFamily="18" charset="0"/>
                <a:ea typeface="Calibri" panose="020F0502020204030204" pitchFamily="34" charset="0"/>
                <a:sym typeface="Arial"/>
              </a:rPr>
              <a:t>“PDAM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harus</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diposisikan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sebagai</a:t>
            </a:r>
            <a:r>
              <a:rPr lang="en-GB" sz="1800" i="1" kern="0" dirty="0">
                <a:uFill>
                  <a:solidFill>
                    <a:srgbClr val="C00000"/>
                  </a:solidFill>
                </a:uFill>
                <a:latin typeface="Times New Roman" panose="02020603050405020304" pitchFamily="18" charset="0"/>
                <a:ea typeface="Calibri" panose="020F0502020204030204" pitchFamily="34" charset="0"/>
                <a:sym typeface="Arial"/>
              </a:rPr>
              <a:t> unit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operasional</a:t>
            </a:r>
            <a:r>
              <a:rPr lang="en-GB" sz="1800" i="1" kern="0" dirty="0">
                <a:uFill>
                  <a:solidFill>
                    <a:srgbClr val="C00000"/>
                  </a:solidFill>
                </a:uFill>
                <a:latin typeface="Times New Roman" panose="02020603050405020304" pitchFamily="18" charset="0"/>
                <a:ea typeface="Calibri" panose="020F0502020204030204" pitchFamily="34" charset="0"/>
                <a:sym typeface="Arial"/>
              </a:rPr>
              <a:t> negara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dalam</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merealisasikan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kewajiban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negara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sebagaimana</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ditetapkan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dalam</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Pasal</a:t>
            </a:r>
            <a:r>
              <a:rPr lang="en-GB" sz="1800" i="1" kern="0" dirty="0">
                <a:uFill>
                  <a:solidFill>
                    <a:srgbClr val="C00000"/>
                  </a:solidFill>
                </a:uFill>
                <a:latin typeface="Times New Roman" panose="02020603050405020304" pitchFamily="18" charset="0"/>
                <a:ea typeface="Calibri" panose="020F0502020204030204" pitchFamily="34" charset="0"/>
                <a:sym typeface="Arial"/>
              </a:rPr>
              <a:t> 5 UU SDA, dan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bukan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sebagai</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perusahaan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yang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berorientasi</a:t>
            </a:r>
            <a:r>
              <a:rPr lang="en-GB" sz="1800" i="1" kern="0" dirty="0">
                <a:uFill>
                  <a:solidFill>
                    <a:srgbClr val="C00000"/>
                  </a:solidFill>
                </a:uFill>
                <a:latin typeface="Times New Roman" panose="02020603050405020304" pitchFamily="18" charset="0"/>
                <a:ea typeface="Calibri" panose="020F0502020204030204" pitchFamily="34" charset="0"/>
                <a:sym typeface="Arial"/>
              </a:rPr>
              <a:t> pada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keuntungan</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secara</a:t>
            </a:r>
            <a:r>
              <a:rPr lang="en-GB" sz="1800" i="1" kern="0" dirty="0">
                <a:uFill>
                  <a:solidFill>
                    <a:srgbClr val="C00000"/>
                  </a:solidFill>
                </a:uFill>
                <a:latin typeface="Times New Roman" panose="02020603050405020304" pitchFamily="18" charset="0"/>
                <a:ea typeface="Calibri" panose="020F0502020204030204" pitchFamily="34" charset="0"/>
                <a:sym typeface="Arial"/>
              </a:rPr>
              <a:t> </a:t>
            </a:r>
            <a:r>
              <a:rPr lang="en-GB" sz="1800" i="1" kern="0" dirty="0" err="1">
                <a:uFill>
                  <a:solidFill>
                    <a:srgbClr val="C00000"/>
                  </a:solidFill>
                </a:uFill>
                <a:latin typeface="Times New Roman" panose="02020603050405020304" pitchFamily="18" charset="0"/>
                <a:ea typeface="Calibri" panose="020F0502020204030204" pitchFamily="34" charset="0"/>
                <a:sym typeface="Arial"/>
              </a:rPr>
              <a:t>ekonomis</a:t>
            </a:r>
            <a:r>
              <a:rPr lang="en-GB" sz="1800" i="1" kern="0" dirty="0">
                <a:uFill>
                  <a:solidFill>
                    <a:srgbClr val="C00000"/>
                  </a:solidFill>
                </a:uFill>
                <a:latin typeface="Times New Roman" panose="02020603050405020304" pitchFamily="18" charset="0"/>
                <a:ea typeface="Calibri" panose="020F0502020204030204" pitchFamily="34" charset="0"/>
                <a:sym typeface="Arial"/>
              </a:rPr>
              <a:t>.”(MK 2005)</a:t>
            </a:r>
          </a:p>
          <a:p>
            <a:pPr marL="914400" algn="just" eaLnBrk="1" fontAlgn="auto" hangingPunct="1">
              <a:spcBef>
                <a:spcPts val="0"/>
              </a:spcBef>
              <a:spcAft>
                <a:spcPts val="0"/>
              </a:spcAft>
              <a:defRPr/>
            </a:pPr>
            <a:endParaRPr lang="en-GB" sz="1800" i="1" kern="0" dirty="0">
              <a:uFill>
                <a:solidFill>
                  <a:srgbClr val="C00000"/>
                </a:solidFill>
              </a:uFill>
              <a:latin typeface="Times New Roman" panose="02020603050405020304" pitchFamily="18" charset="0"/>
              <a:ea typeface="Calibri" panose="020F0502020204030204" pitchFamily="34" charset="0"/>
              <a:sym typeface="Arial"/>
            </a:endParaRPr>
          </a:p>
          <a:p>
            <a:pPr marL="914400" algn="just" eaLnBrk="1" fontAlgn="auto" hangingPunct="1">
              <a:spcBef>
                <a:spcPts val="0"/>
              </a:spcBef>
              <a:spcAft>
                <a:spcPts val="0"/>
              </a:spcAft>
              <a:defRPr/>
            </a:pPr>
            <a:r>
              <a:rPr lang="en-GB" sz="1800" kern="0" dirty="0">
                <a:uFill>
                  <a:solidFill>
                    <a:srgbClr val="C00000"/>
                  </a:solidFill>
                </a:uFill>
                <a:latin typeface="Times New Roman" panose="02020603050405020304" pitchFamily="18" charset="0"/>
                <a:ea typeface="Calibri" panose="020F0502020204030204" pitchFamily="34" charset="0"/>
                <a:sym typeface="Arial"/>
              </a:rPr>
              <a:t>Kesimpulan: </a:t>
            </a:r>
            <a:r>
              <a:rPr lang="en-GB" sz="1800" kern="0" dirty="0" err="1">
                <a:uFill>
                  <a:solidFill>
                    <a:srgbClr val="C00000"/>
                  </a:solidFill>
                </a:uFill>
                <a:latin typeface="Times New Roman" panose="02020603050405020304" pitchFamily="18" charset="0"/>
                <a:ea typeface="Calibri" panose="020F0502020204030204" pitchFamily="34" charset="0"/>
                <a:sym typeface="Arial"/>
              </a:rPr>
              <a:t>Menurut</a:t>
            </a:r>
            <a:r>
              <a:rPr lang="en-GB" sz="1800" kern="0" dirty="0">
                <a:uFill>
                  <a:solidFill>
                    <a:srgbClr val="C00000"/>
                  </a:solidFill>
                </a:uFill>
                <a:latin typeface="Times New Roman" panose="02020603050405020304" pitchFamily="18" charset="0"/>
                <a:ea typeface="Calibri" panose="020F0502020204030204" pitchFamily="34" charset="0"/>
                <a:sym typeface="Arial"/>
              </a:rPr>
              <a:t> MK (2005), Air </a:t>
            </a:r>
            <a:r>
              <a:rPr lang="en-GB" sz="1800" kern="0" dirty="0" err="1">
                <a:uFill>
                  <a:solidFill>
                    <a:srgbClr val="C00000"/>
                  </a:solidFill>
                </a:uFill>
                <a:latin typeface="Times New Roman" panose="02020603050405020304" pitchFamily="18" charset="0"/>
                <a:ea typeface="Calibri" panose="020F0502020204030204" pitchFamily="34" charset="0"/>
                <a:sym typeface="Arial"/>
              </a:rPr>
              <a:t>Minum</a:t>
            </a:r>
            <a:r>
              <a:rPr lang="en-GB" sz="1800" kern="0" dirty="0">
                <a:uFill>
                  <a:solidFill>
                    <a:srgbClr val="C00000"/>
                  </a:solidFill>
                </a:uFill>
                <a:latin typeface="Times New Roman" panose="02020603050405020304" pitchFamily="18" charset="0"/>
                <a:ea typeface="Calibri" panose="020F0502020204030204" pitchFamily="34" charset="0"/>
                <a:sym typeface="Arial"/>
              </a:rPr>
              <a:t> </a:t>
            </a:r>
            <a:r>
              <a:rPr lang="en-GB" sz="1800" kern="0" dirty="0" err="1">
                <a:uFill>
                  <a:solidFill>
                    <a:srgbClr val="C00000"/>
                  </a:solidFill>
                </a:uFill>
                <a:latin typeface="Times New Roman" panose="02020603050405020304" pitchFamily="18" charset="0"/>
                <a:ea typeface="Calibri" panose="020F0502020204030204" pitchFamily="34" charset="0"/>
                <a:sym typeface="Arial"/>
              </a:rPr>
              <a:t>itu</a:t>
            </a:r>
            <a:r>
              <a:rPr lang="en-GB" sz="1800" kern="0" dirty="0">
                <a:uFill>
                  <a:solidFill>
                    <a:srgbClr val="C00000"/>
                  </a:solidFill>
                </a:uFill>
                <a:latin typeface="Times New Roman" panose="02020603050405020304" pitchFamily="18" charset="0"/>
                <a:ea typeface="Calibri" panose="020F0502020204030204" pitchFamily="34" charset="0"/>
                <a:sym typeface="Arial"/>
              </a:rPr>
              <a:t> </a:t>
            </a:r>
            <a:r>
              <a:rPr lang="en-GB" sz="1800" b="1" u="sng" kern="0" dirty="0" err="1">
                <a:uFill>
                  <a:solidFill>
                    <a:srgbClr val="C00000"/>
                  </a:solidFill>
                </a:uFill>
                <a:latin typeface="Times New Roman" panose="02020603050405020304" pitchFamily="18" charset="0"/>
                <a:ea typeface="Calibri" panose="020F0502020204030204" pitchFamily="34" charset="0"/>
                <a:sym typeface="Arial"/>
              </a:rPr>
              <a:t>tidak</a:t>
            </a:r>
            <a:r>
              <a:rPr lang="en-GB" sz="1800" b="1" u="sng" kern="0" dirty="0">
                <a:uFill>
                  <a:solidFill>
                    <a:srgbClr val="C00000"/>
                  </a:solidFill>
                </a:uFill>
                <a:latin typeface="Times New Roman" panose="02020603050405020304" pitchFamily="18" charset="0"/>
                <a:ea typeface="Calibri" panose="020F0502020204030204" pitchFamily="34" charset="0"/>
                <a:sym typeface="Arial"/>
              </a:rPr>
              <a:t> </a:t>
            </a:r>
            <a:r>
              <a:rPr lang="en-GB" sz="1800" b="1" u="sng" kern="0" dirty="0" err="1">
                <a:uFill>
                  <a:solidFill>
                    <a:srgbClr val="C00000"/>
                  </a:solidFill>
                </a:uFill>
                <a:latin typeface="Times New Roman" panose="02020603050405020304" pitchFamily="18" charset="0"/>
                <a:ea typeface="Calibri" panose="020F0502020204030204" pitchFamily="34" charset="0"/>
                <a:sym typeface="Arial"/>
              </a:rPr>
              <a:t>boleh</a:t>
            </a:r>
            <a:r>
              <a:rPr lang="en-GB" sz="1800" b="1" u="sng" kern="0" dirty="0">
                <a:uFill>
                  <a:solidFill>
                    <a:srgbClr val="C00000"/>
                  </a:solidFill>
                </a:uFill>
                <a:latin typeface="Times New Roman" panose="02020603050405020304" pitchFamily="18" charset="0"/>
                <a:ea typeface="Calibri" panose="020F0502020204030204" pitchFamily="34" charset="0"/>
                <a:sym typeface="Arial"/>
              </a:rPr>
              <a:t> mahal</a:t>
            </a:r>
            <a:r>
              <a:rPr lang="en-GB" sz="1800" kern="0" dirty="0">
                <a:uFill>
                  <a:solidFill>
                    <a:srgbClr val="C00000"/>
                  </a:solidFill>
                </a:uFill>
                <a:latin typeface="Times New Roman" panose="02020603050405020304" pitchFamily="18" charset="0"/>
                <a:ea typeface="Calibri" panose="020F0502020204030204" pitchFamily="34" charset="0"/>
                <a:sym typeface="Arial"/>
              </a:rPr>
              <a:t> dan </a:t>
            </a:r>
            <a:r>
              <a:rPr lang="en-GB" sz="1800" kern="0" dirty="0" err="1">
                <a:uFill>
                  <a:solidFill>
                    <a:srgbClr val="C00000"/>
                  </a:solidFill>
                </a:uFill>
                <a:latin typeface="Times New Roman" panose="02020603050405020304" pitchFamily="18" charset="0"/>
                <a:ea typeface="Calibri" panose="020F0502020204030204" pitchFamily="34" charset="0"/>
                <a:sym typeface="Arial"/>
              </a:rPr>
              <a:t>perusahaannya</a:t>
            </a:r>
            <a:r>
              <a:rPr lang="en-GB" sz="1800" kern="0" dirty="0">
                <a:uFill>
                  <a:solidFill>
                    <a:srgbClr val="C00000"/>
                  </a:solidFill>
                </a:uFill>
                <a:latin typeface="Times New Roman" panose="02020603050405020304" pitchFamily="18" charset="0"/>
                <a:ea typeface="Calibri" panose="020F0502020204030204" pitchFamily="34" charset="0"/>
                <a:sym typeface="Arial"/>
              </a:rPr>
              <a:t> </a:t>
            </a:r>
            <a:r>
              <a:rPr lang="en-GB" sz="1800" b="1" kern="0" dirty="0" err="1">
                <a:uFill>
                  <a:solidFill>
                    <a:srgbClr val="C00000"/>
                  </a:solidFill>
                </a:uFill>
                <a:latin typeface="Times New Roman" panose="02020603050405020304" pitchFamily="18" charset="0"/>
                <a:ea typeface="Calibri" panose="020F0502020204030204" pitchFamily="34" charset="0"/>
                <a:sym typeface="Arial"/>
              </a:rPr>
              <a:t>tidak</a:t>
            </a:r>
            <a:r>
              <a:rPr lang="en-GB" sz="1800" b="1" kern="0" dirty="0">
                <a:uFill>
                  <a:solidFill>
                    <a:srgbClr val="C00000"/>
                  </a:solidFill>
                </a:uFill>
                <a:latin typeface="Times New Roman" panose="02020603050405020304" pitchFamily="18" charset="0"/>
                <a:ea typeface="Calibri" panose="020F0502020204030204" pitchFamily="34" charset="0"/>
                <a:sym typeface="Arial"/>
              </a:rPr>
              <a:t> </a:t>
            </a:r>
            <a:r>
              <a:rPr lang="en-GB" sz="1800" b="1" kern="0" dirty="0" err="1">
                <a:uFill>
                  <a:solidFill>
                    <a:srgbClr val="C00000"/>
                  </a:solidFill>
                </a:uFill>
                <a:latin typeface="Times New Roman" panose="02020603050405020304" pitchFamily="18" charset="0"/>
                <a:ea typeface="Calibri" panose="020F0502020204030204" pitchFamily="34" charset="0"/>
                <a:sym typeface="Arial"/>
              </a:rPr>
              <a:t>boleh</a:t>
            </a:r>
            <a:r>
              <a:rPr lang="en-GB" sz="1800" b="1" kern="0" dirty="0">
                <a:uFill>
                  <a:solidFill>
                    <a:srgbClr val="C00000"/>
                  </a:solidFill>
                </a:uFill>
                <a:latin typeface="Times New Roman" panose="02020603050405020304" pitchFamily="18" charset="0"/>
                <a:ea typeface="Calibri" panose="020F0502020204030204" pitchFamily="34" charset="0"/>
                <a:sym typeface="Arial"/>
              </a:rPr>
              <a:t> </a:t>
            </a:r>
            <a:r>
              <a:rPr lang="en-GB" sz="1800" b="1" kern="0" dirty="0" err="1">
                <a:uFill>
                  <a:solidFill>
                    <a:srgbClr val="C00000"/>
                  </a:solidFill>
                </a:uFill>
                <a:latin typeface="Times New Roman" panose="02020603050405020304" pitchFamily="18" charset="0"/>
                <a:ea typeface="Calibri" panose="020F0502020204030204" pitchFamily="34" charset="0"/>
                <a:sym typeface="Arial"/>
              </a:rPr>
              <a:t>mengambil</a:t>
            </a:r>
            <a:r>
              <a:rPr lang="en-GB" sz="1800" b="1" kern="0" dirty="0">
                <a:uFill>
                  <a:solidFill>
                    <a:srgbClr val="C00000"/>
                  </a:solidFill>
                </a:uFill>
                <a:latin typeface="Times New Roman" panose="02020603050405020304" pitchFamily="18" charset="0"/>
                <a:ea typeface="Calibri" panose="020F0502020204030204" pitchFamily="34" charset="0"/>
                <a:sym typeface="Arial"/>
              </a:rPr>
              <a:t> </a:t>
            </a:r>
            <a:r>
              <a:rPr lang="en-GB" sz="1800" b="1" kern="0" dirty="0" err="1">
                <a:uFill>
                  <a:solidFill>
                    <a:srgbClr val="C00000"/>
                  </a:solidFill>
                </a:uFill>
                <a:latin typeface="Times New Roman" panose="02020603050405020304" pitchFamily="18" charset="0"/>
                <a:ea typeface="Calibri" panose="020F0502020204030204" pitchFamily="34" charset="0"/>
                <a:sym typeface="Arial"/>
              </a:rPr>
              <a:t>keuntungan</a:t>
            </a:r>
            <a:r>
              <a:rPr lang="en-GB" sz="1800" kern="0" dirty="0">
                <a:uFill>
                  <a:solidFill>
                    <a:srgbClr val="C00000"/>
                  </a:solidFill>
                </a:uFill>
                <a:latin typeface="Times New Roman" panose="02020603050405020304" pitchFamily="18" charset="0"/>
                <a:ea typeface="Calibri" panose="020F0502020204030204" pitchFamily="34" charset="0"/>
                <a:sym typeface="Arial"/>
              </a:rPr>
              <a:t>.   </a:t>
            </a:r>
          </a:p>
          <a:p>
            <a:pPr marL="914400" algn="just" eaLnBrk="1" fontAlgn="auto" hangingPunct="1">
              <a:spcBef>
                <a:spcPts val="0"/>
              </a:spcBef>
              <a:spcAft>
                <a:spcPts val="0"/>
              </a:spcAft>
              <a:defRPr/>
            </a:pPr>
            <a:endParaRPr lang="en-GB" sz="1800" i="1" kern="0" dirty="0">
              <a:uFill>
                <a:solidFill>
                  <a:srgbClr val="C00000"/>
                </a:solidFill>
              </a:uFill>
              <a:latin typeface="Times New Roman" panose="02020603050405020304" pitchFamily="18" charset="0"/>
              <a:ea typeface="Calibri" panose="020F0502020204030204" pitchFamily="34"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6228-87CB-419D-BBC2-E43215558FCB}"/>
              </a:ext>
            </a:extLst>
          </p:cNvPr>
          <p:cNvSpPr>
            <a:spLocks noGrp="1"/>
          </p:cNvSpPr>
          <p:nvPr>
            <p:ph type="title"/>
          </p:nvPr>
        </p:nvSpPr>
        <p:spPr>
          <a:xfrm>
            <a:off x="838200" y="365125"/>
            <a:ext cx="10515600" cy="882650"/>
          </a:xfrm>
        </p:spPr>
        <p:txBody>
          <a:bodyPr/>
          <a:lstStyle/>
          <a:p>
            <a:pPr eaLnBrk="1" fontAlgn="auto" hangingPunct="1">
              <a:spcAft>
                <a:spcPts val="0"/>
              </a:spcAft>
              <a:defRPr/>
            </a:pPr>
            <a:r>
              <a:rPr lang="en-GB" sz="4000" b="1" dirty="0" err="1">
                <a:latin typeface="+mj-lt"/>
              </a:rPr>
              <a:t>Pendekatan</a:t>
            </a:r>
            <a:r>
              <a:rPr lang="en-GB" sz="4000" b="1" dirty="0">
                <a:latin typeface="+mj-lt"/>
              </a:rPr>
              <a:t> HAM (1)</a:t>
            </a:r>
          </a:p>
        </p:txBody>
      </p:sp>
      <p:sp>
        <p:nvSpPr>
          <p:cNvPr id="3" name="TextBox 2">
            <a:extLst>
              <a:ext uri="{FF2B5EF4-FFF2-40B4-BE49-F238E27FC236}">
                <a16:creationId xmlns:a16="http://schemas.microsoft.com/office/drawing/2014/main" id="{9D531E6A-3A49-4192-BE51-2ECAF04DCA31}"/>
              </a:ext>
            </a:extLst>
          </p:cNvPr>
          <p:cNvSpPr txBox="1"/>
          <p:nvPr/>
        </p:nvSpPr>
        <p:spPr>
          <a:xfrm>
            <a:off x="838200" y="1343442"/>
            <a:ext cx="10802257" cy="4524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a:spAutoFit/>
          </a:bodyPr>
          <a:lstStyle/>
          <a:p>
            <a:pPr algn="just" eaLnBrk="1" fontAlgn="auto" hangingPunct="1">
              <a:spcBef>
                <a:spcPts val="0"/>
              </a:spcBef>
              <a:spcAft>
                <a:spcPts val="0"/>
              </a:spcAft>
              <a:defRPr/>
            </a:pPr>
            <a:r>
              <a:rPr lang="en-GB" sz="2000" u="sng" kern="0" dirty="0" err="1">
                <a:sym typeface="Arial"/>
              </a:rPr>
              <a:t>Kualitas</a:t>
            </a:r>
            <a:r>
              <a:rPr lang="en-GB" sz="2000" u="sng" kern="0" dirty="0">
                <a:sym typeface="Arial"/>
              </a:rPr>
              <a:t>:</a:t>
            </a:r>
          </a:p>
          <a:p>
            <a:pPr algn="just" eaLnBrk="1" fontAlgn="auto" hangingPunct="1">
              <a:spcBef>
                <a:spcPts val="0"/>
              </a:spcBef>
              <a:spcAft>
                <a:spcPts val="0"/>
              </a:spcAft>
              <a:defRPr/>
            </a:pPr>
            <a:r>
              <a:rPr lang="en-GB" sz="2000" i="1" kern="0" dirty="0">
                <a:sym typeface="Arial"/>
              </a:rPr>
              <a:t>GC-15: The water required for each personal or domestic use must be safe, therefore free from micro-organisms, chemical substances and radiological hazards that constitute a threat to a person’s health.15 Furthermore, water should be of an acceptable colour, odour and taste for each personal or domestic use.</a:t>
            </a:r>
          </a:p>
          <a:p>
            <a:pPr algn="just" eaLnBrk="1" fontAlgn="auto" hangingPunct="1">
              <a:spcBef>
                <a:spcPts val="0"/>
              </a:spcBef>
              <a:spcAft>
                <a:spcPts val="0"/>
              </a:spcAft>
              <a:defRPr/>
            </a:pPr>
            <a:endParaRPr lang="en-GB" sz="2000" i="1" kern="0" dirty="0">
              <a:sym typeface="Arial"/>
            </a:endParaRPr>
          </a:p>
          <a:p>
            <a:pPr algn="just" eaLnBrk="1" fontAlgn="auto" hangingPunct="1">
              <a:spcBef>
                <a:spcPts val="0"/>
              </a:spcBef>
              <a:spcAft>
                <a:spcPts val="0"/>
              </a:spcAft>
              <a:defRPr/>
            </a:pPr>
            <a:r>
              <a:rPr lang="en-GB" sz="2000" u="sng" kern="0" dirty="0" err="1">
                <a:sym typeface="Arial"/>
              </a:rPr>
              <a:t>Kuantitas</a:t>
            </a:r>
            <a:r>
              <a:rPr lang="en-GB" sz="2000" u="sng" kern="0" dirty="0">
                <a:sym typeface="Arial"/>
              </a:rPr>
              <a:t> dan </a:t>
            </a:r>
            <a:r>
              <a:rPr lang="en-GB" sz="2000" u="sng" kern="0" dirty="0" err="1">
                <a:sym typeface="Arial"/>
              </a:rPr>
              <a:t>Kontinuitas</a:t>
            </a:r>
            <a:r>
              <a:rPr lang="en-GB" sz="2000" u="sng" kern="0" dirty="0">
                <a:sym typeface="Arial"/>
              </a:rPr>
              <a:t>:</a:t>
            </a:r>
          </a:p>
          <a:p>
            <a:pPr algn="just" eaLnBrk="1" fontAlgn="auto" hangingPunct="1">
              <a:spcBef>
                <a:spcPts val="0"/>
              </a:spcBef>
              <a:spcAft>
                <a:spcPts val="0"/>
              </a:spcAft>
              <a:defRPr/>
            </a:pPr>
            <a:r>
              <a:rPr lang="en-GB" sz="2000" i="1" kern="0" dirty="0">
                <a:sym typeface="Arial"/>
              </a:rPr>
              <a:t>GC-15: (a) Availability. The water supply for each person must be </a:t>
            </a:r>
            <a:r>
              <a:rPr lang="en-GB" sz="2000" i="1" u="sng" kern="0" dirty="0">
                <a:sym typeface="Arial"/>
              </a:rPr>
              <a:t>sufficient and continuous for personal and domestic uses</a:t>
            </a:r>
            <a:r>
              <a:rPr lang="en-GB" sz="2000" i="1" kern="0" dirty="0">
                <a:sym typeface="Arial"/>
              </a:rPr>
              <a:t>. These uses ordinarily include drinking, personal sanitation, washing of clothes, food preparation, personal and household hygiene. The quantity of water available for each person should correspond to World Health Organization (WHO) guidelines. Some individuals and groups may also require additional water due to health, climate, and work conditions;</a:t>
            </a:r>
            <a:endParaRPr lang="en-GB" sz="2000" kern="0" dirty="0">
              <a:sym typeface="Arial"/>
            </a:endParaRPr>
          </a:p>
          <a:p>
            <a:pPr eaLnBrk="1" fontAlgn="auto" hangingPunct="1">
              <a:spcBef>
                <a:spcPts val="0"/>
              </a:spcBef>
              <a:spcAft>
                <a:spcPts val="0"/>
              </a:spcAft>
              <a:defRPr/>
            </a:pPr>
            <a:endParaRPr lang="en-GB" kern="0" dirty="0">
              <a:sym typeface="Arial"/>
            </a:endParaRPr>
          </a:p>
          <a:p>
            <a:pPr eaLnBrk="1" fontAlgn="auto" hangingPunct="1">
              <a:spcBef>
                <a:spcPts val="0"/>
              </a:spcBef>
              <a:spcAft>
                <a:spcPts val="0"/>
              </a:spcAft>
              <a:defRPr/>
            </a:pPr>
            <a:endParaRPr lang="en-GB" kern="0" dirty="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8617-6FD7-4C3F-9102-D79E7635432D}"/>
              </a:ext>
            </a:extLst>
          </p:cNvPr>
          <p:cNvSpPr>
            <a:spLocks noGrp="1"/>
          </p:cNvSpPr>
          <p:nvPr>
            <p:ph type="title"/>
          </p:nvPr>
        </p:nvSpPr>
        <p:spPr>
          <a:xfrm>
            <a:off x="838200" y="146050"/>
            <a:ext cx="10515600" cy="809625"/>
          </a:xfrm>
        </p:spPr>
        <p:txBody>
          <a:bodyPr/>
          <a:lstStyle/>
          <a:p>
            <a:pPr eaLnBrk="1" fontAlgn="auto" hangingPunct="1">
              <a:spcAft>
                <a:spcPts val="0"/>
              </a:spcAft>
              <a:defRPr/>
            </a:pPr>
            <a:r>
              <a:rPr lang="en-GB" sz="4000" b="1" dirty="0" err="1">
                <a:latin typeface="+mj-lt"/>
              </a:rPr>
              <a:t>Pendekatan</a:t>
            </a:r>
            <a:r>
              <a:rPr lang="en-GB" sz="4000" b="1" dirty="0">
                <a:latin typeface="+mj-lt"/>
              </a:rPr>
              <a:t> HAM (2)</a:t>
            </a:r>
          </a:p>
        </p:txBody>
      </p:sp>
      <p:pic>
        <p:nvPicPr>
          <p:cNvPr id="17411" name="Picture 2">
            <a:extLst>
              <a:ext uri="{FF2B5EF4-FFF2-40B4-BE49-F238E27FC236}">
                <a16:creationId xmlns:a16="http://schemas.microsoft.com/office/drawing/2014/main" id="{FD8AC65D-7023-4268-82EA-E548DE11B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968375"/>
            <a:ext cx="6073775" cy="588962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Box 3">
            <a:extLst>
              <a:ext uri="{FF2B5EF4-FFF2-40B4-BE49-F238E27FC236}">
                <a16:creationId xmlns:a16="http://schemas.microsoft.com/office/drawing/2014/main" id="{237EB470-3703-406D-80EA-9CA0594A8408}"/>
              </a:ext>
            </a:extLst>
          </p:cNvPr>
          <p:cNvSpPr txBox="1">
            <a:spLocks noChangeArrowheads="1"/>
          </p:cNvSpPr>
          <p:nvPr/>
        </p:nvSpPr>
        <p:spPr bwMode="auto">
          <a:xfrm>
            <a:off x="8142288" y="2989263"/>
            <a:ext cx="2563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GB" altLang="en-US" b="1"/>
              <a:t>(Bartram and Howard, 2003)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D0C89-E5C9-40C9-B0C6-6B4857FDB38E}"/>
              </a:ext>
            </a:extLst>
          </p:cNvPr>
          <p:cNvSpPr>
            <a:spLocks noGrp="1"/>
          </p:cNvSpPr>
          <p:nvPr>
            <p:ph type="title"/>
          </p:nvPr>
        </p:nvSpPr>
        <p:spPr>
          <a:xfrm>
            <a:off x="838200" y="365125"/>
            <a:ext cx="10515600" cy="679450"/>
          </a:xfrm>
        </p:spPr>
        <p:txBody>
          <a:bodyPr/>
          <a:lstStyle/>
          <a:p>
            <a:pPr eaLnBrk="1" fontAlgn="auto" hangingPunct="1">
              <a:spcAft>
                <a:spcPts val="0"/>
              </a:spcAft>
              <a:defRPr/>
            </a:pPr>
            <a:r>
              <a:rPr lang="en-GB" sz="4000" b="1" dirty="0" err="1">
                <a:latin typeface="+mj-lt"/>
              </a:rPr>
              <a:t>Pendekatan</a:t>
            </a:r>
            <a:r>
              <a:rPr lang="en-GB" sz="4000" b="1" dirty="0">
                <a:latin typeface="+mj-lt"/>
              </a:rPr>
              <a:t> HAM (3)</a:t>
            </a:r>
          </a:p>
        </p:txBody>
      </p:sp>
      <p:sp>
        <p:nvSpPr>
          <p:cNvPr id="4" name="TextBox 3">
            <a:extLst>
              <a:ext uri="{FF2B5EF4-FFF2-40B4-BE49-F238E27FC236}">
                <a16:creationId xmlns:a16="http://schemas.microsoft.com/office/drawing/2014/main" id="{9E77D239-3C38-48D0-B231-1774DD21A121}"/>
              </a:ext>
            </a:extLst>
          </p:cNvPr>
          <p:cNvSpPr txBox="1"/>
          <p:nvPr/>
        </p:nvSpPr>
        <p:spPr>
          <a:xfrm>
            <a:off x="986972" y="1422400"/>
            <a:ext cx="5109028" cy="440120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spAutoFit/>
          </a:bodyPr>
          <a:lstStyle/>
          <a:p>
            <a:pPr eaLnBrk="1" fontAlgn="auto" hangingPunct="1">
              <a:spcBef>
                <a:spcPts val="0"/>
              </a:spcBef>
              <a:spcAft>
                <a:spcPts val="0"/>
              </a:spcAft>
              <a:defRPr/>
            </a:pPr>
            <a:r>
              <a:rPr lang="en-GB" kern="0" dirty="0" err="1">
                <a:sym typeface="Arial"/>
              </a:rPr>
              <a:t>Keterjangkauan</a:t>
            </a:r>
            <a:r>
              <a:rPr lang="en-GB" kern="0" dirty="0">
                <a:sym typeface="Arial"/>
              </a:rPr>
              <a:t> </a:t>
            </a:r>
            <a:r>
              <a:rPr lang="en-GB" kern="0" dirty="0" err="1">
                <a:sym typeface="Arial"/>
              </a:rPr>
              <a:t>Harga</a:t>
            </a:r>
            <a:endParaRPr lang="en-GB" kern="0" dirty="0">
              <a:sym typeface="Arial"/>
            </a:endParaRPr>
          </a:p>
          <a:p>
            <a:pPr eaLnBrk="1" fontAlgn="auto" hangingPunct="1">
              <a:spcBef>
                <a:spcPts val="0"/>
              </a:spcBef>
              <a:spcAft>
                <a:spcPts val="0"/>
              </a:spcAft>
              <a:defRPr/>
            </a:pPr>
            <a:endParaRPr lang="en-GB" kern="0" dirty="0">
              <a:sym typeface="Arial"/>
            </a:endParaRPr>
          </a:p>
          <a:p>
            <a:pPr algn="just" eaLnBrk="1" fontAlgn="auto" hangingPunct="1">
              <a:spcBef>
                <a:spcPts val="0"/>
              </a:spcBef>
              <a:spcAft>
                <a:spcPts val="0"/>
              </a:spcAft>
              <a:defRPr/>
            </a:pPr>
            <a:r>
              <a:rPr lang="en-GB" kern="0" dirty="0">
                <a:sym typeface="Arial"/>
              </a:rPr>
              <a:t>GC-15: </a:t>
            </a:r>
            <a:r>
              <a:rPr lang="en-GB" i="1" kern="0" dirty="0">
                <a:sym typeface="Arial"/>
              </a:rPr>
              <a:t>Economic accessibility: Water, and water facilities and services, </a:t>
            </a:r>
            <a:r>
              <a:rPr lang="en-GB" b="1" i="1" u="sng" kern="0" dirty="0">
                <a:sym typeface="Arial"/>
              </a:rPr>
              <a:t>must be affordable </a:t>
            </a:r>
            <a:r>
              <a:rPr lang="en-GB" i="1" kern="0" dirty="0">
                <a:sym typeface="Arial"/>
              </a:rPr>
              <a:t>for all. The direct and indirect costs and charges associated with securing water must be affordable, and must not compromise or threaten the realization of other Covenant rights;</a:t>
            </a:r>
          </a:p>
          <a:p>
            <a:pPr eaLnBrk="1" fontAlgn="auto" hangingPunct="1">
              <a:spcBef>
                <a:spcPts val="0"/>
              </a:spcBef>
              <a:spcAft>
                <a:spcPts val="0"/>
              </a:spcAft>
              <a:defRPr/>
            </a:pPr>
            <a:endParaRPr lang="en-GB" i="1" kern="0" dirty="0">
              <a:sym typeface="Arial"/>
            </a:endParaRPr>
          </a:p>
          <a:p>
            <a:pPr eaLnBrk="1" fontAlgn="auto" hangingPunct="1">
              <a:spcBef>
                <a:spcPts val="0"/>
              </a:spcBef>
              <a:spcAft>
                <a:spcPts val="0"/>
              </a:spcAft>
              <a:defRPr/>
            </a:pPr>
            <a:endParaRPr lang="en-GB" kern="0" dirty="0">
              <a:sym typeface="Arial"/>
            </a:endParaRPr>
          </a:p>
          <a:p>
            <a:pPr eaLnBrk="1" fontAlgn="auto" hangingPunct="1">
              <a:spcBef>
                <a:spcPts val="0"/>
              </a:spcBef>
              <a:spcAft>
                <a:spcPts val="0"/>
              </a:spcAft>
              <a:defRPr/>
            </a:pPr>
            <a:r>
              <a:rPr lang="en-GB" kern="0" dirty="0" err="1">
                <a:sym typeface="Arial"/>
              </a:rPr>
              <a:t>Keterjangkauan</a:t>
            </a:r>
            <a:r>
              <a:rPr lang="en-GB" kern="0" dirty="0">
                <a:sym typeface="Arial"/>
              </a:rPr>
              <a:t> </a:t>
            </a:r>
            <a:r>
              <a:rPr lang="en-GB" kern="0" dirty="0" err="1">
                <a:sym typeface="Arial"/>
              </a:rPr>
              <a:t>Jarak</a:t>
            </a:r>
            <a:endParaRPr lang="en-GB" kern="0" dirty="0">
              <a:sym typeface="Arial"/>
            </a:endParaRPr>
          </a:p>
          <a:p>
            <a:pPr algn="just" eaLnBrk="1" fontAlgn="auto" hangingPunct="1">
              <a:spcBef>
                <a:spcPts val="0"/>
              </a:spcBef>
              <a:spcAft>
                <a:spcPts val="0"/>
              </a:spcAft>
              <a:defRPr/>
            </a:pPr>
            <a:r>
              <a:rPr lang="en-GB" kern="0" dirty="0">
                <a:sym typeface="Arial"/>
              </a:rPr>
              <a:t>GC-15: (</a:t>
            </a:r>
            <a:r>
              <a:rPr lang="en-GB" kern="0" dirty="0" err="1">
                <a:sym typeface="Arial"/>
              </a:rPr>
              <a:t>i</a:t>
            </a:r>
            <a:r>
              <a:rPr lang="en-GB" kern="0" dirty="0">
                <a:sym typeface="Arial"/>
              </a:rPr>
              <a:t>) Physical accessibility: water, and adequate water facilities and services, </a:t>
            </a:r>
            <a:r>
              <a:rPr lang="en-GB" u="sng" kern="0" dirty="0">
                <a:sym typeface="Arial"/>
              </a:rPr>
              <a:t>must be within safe physical reach </a:t>
            </a:r>
            <a:r>
              <a:rPr lang="en-GB" kern="0" dirty="0">
                <a:sym typeface="Arial"/>
              </a:rPr>
              <a:t>for all sections of the population. Sufficient, safe and acceptable water </a:t>
            </a:r>
            <a:r>
              <a:rPr lang="en-GB" u="sng" kern="0" dirty="0">
                <a:sym typeface="Arial"/>
              </a:rPr>
              <a:t>must be accessible within, or in the immediate vicinity, of each household</a:t>
            </a:r>
            <a:r>
              <a:rPr lang="en-GB" kern="0" dirty="0">
                <a:sym typeface="Arial"/>
              </a:rPr>
              <a:t>, educational institution and workplace. All water facilities and services must be of sufficient quality, culturally appropriate and sensitive to gender, lifecycle and privacy requirements. Physical security should not be threatened during access to water facilities and services;</a:t>
            </a:r>
          </a:p>
          <a:p>
            <a:pPr eaLnBrk="1" fontAlgn="auto" hangingPunct="1">
              <a:spcBef>
                <a:spcPts val="0"/>
              </a:spcBef>
              <a:spcAft>
                <a:spcPts val="0"/>
              </a:spcAft>
              <a:defRPr/>
            </a:pPr>
            <a:endParaRPr lang="en-GB" kern="0" dirty="0">
              <a:sym typeface="Arial"/>
            </a:endParaRPr>
          </a:p>
        </p:txBody>
      </p:sp>
      <p:sp>
        <p:nvSpPr>
          <p:cNvPr id="5" name="TextBox 4">
            <a:extLst>
              <a:ext uri="{FF2B5EF4-FFF2-40B4-BE49-F238E27FC236}">
                <a16:creationId xmlns:a16="http://schemas.microsoft.com/office/drawing/2014/main" id="{EBF1EB90-0E9E-4592-B8EB-0D8CC4915A98}"/>
              </a:ext>
            </a:extLst>
          </p:cNvPr>
          <p:cNvSpPr txBox="1"/>
          <p:nvPr/>
        </p:nvSpPr>
        <p:spPr>
          <a:xfrm>
            <a:off x="7097486" y="1857829"/>
            <a:ext cx="4349268"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none">
            <a:spAutoFit/>
          </a:bodyPr>
          <a:lstStyle/>
          <a:p>
            <a:pPr eaLnBrk="1" fontAlgn="auto" hangingPunct="1">
              <a:spcBef>
                <a:spcPts val="0"/>
              </a:spcBef>
              <a:spcAft>
                <a:spcPts val="0"/>
              </a:spcAft>
              <a:defRPr/>
            </a:pPr>
            <a:r>
              <a:rPr lang="en-GB" kern="0" dirty="0">
                <a:sym typeface="Arial"/>
              </a:rPr>
              <a:t>Tarif PDAM </a:t>
            </a:r>
            <a:r>
              <a:rPr lang="en-GB" kern="0" dirty="0" err="1">
                <a:sym typeface="Arial"/>
              </a:rPr>
              <a:t>Dki</a:t>
            </a:r>
            <a:r>
              <a:rPr lang="en-GB" kern="0" dirty="0">
                <a:sym typeface="Arial"/>
              </a:rPr>
              <a:t> Jakarta: 1m3= Rp7025, </a:t>
            </a:r>
            <a:r>
              <a:rPr lang="en-GB" kern="0" dirty="0" err="1">
                <a:sym typeface="Arial"/>
              </a:rPr>
              <a:t>Rp</a:t>
            </a:r>
            <a:r>
              <a:rPr lang="en-GB" kern="0" dirty="0">
                <a:sym typeface="Arial"/>
              </a:rPr>
              <a:t> 7,02/</a:t>
            </a:r>
            <a:r>
              <a:rPr lang="en-GB" kern="0" dirty="0" err="1">
                <a:sym typeface="Arial"/>
              </a:rPr>
              <a:t>liter</a:t>
            </a:r>
            <a:endParaRPr lang="en-GB" kern="0" dirty="0">
              <a:sym typeface="Arial"/>
            </a:endParaRPr>
          </a:p>
          <a:p>
            <a:pPr eaLnBrk="1" fontAlgn="auto" hangingPunct="1">
              <a:spcBef>
                <a:spcPts val="0"/>
              </a:spcBef>
              <a:spcAft>
                <a:spcPts val="0"/>
              </a:spcAft>
              <a:defRPr/>
            </a:pPr>
            <a:r>
              <a:rPr lang="en-GB" kern="0" dirty="0">
                <a:sym typeface="Arial"/>
              </a:rPr>
              <a:t>AMDK gallon (19 </a:t>
            </a:r>
            <a:r>
              <a:rPr lang="en-GB" kern="0" dirty="0" err="1">
                <a:sym typeface="Arial"/>
              </a:rPr>
              <a:t>liter</a:t>
            </a:r>
            <a:r>
              <a:rPr lang="en-GB" kern="0" dirty="0">
                <a:sym typeface="Arial"/>
              </a:rPr>
              <a:t>): Rp.19000, Rp.1000/</a:t>
            </a:r>
            <a:r>
              <a:rPr lang="en-GB" kern="0" dirty="0" err="1">
                <a:sym typeface="Arial"/>
              </a:rPr>
              <a:t>liter</a:t>
            </a:r>
            <a:endParaRPr lang="en-GB" kern="0" dirty="0">
              <a:sym typeface="Arial"/>
            </a:endParaRPr>
          </a:p>
          <a:p>
            <a:pPr eaLnBrk="1" fontAlgn="auto" hangingPunct="1">
              <a:spcBef>
                <a:spcPts val="0"/>
              </a:spcBef>
              <a:spcAft>
                <a:spcPts val="0"/>
              </a:spcAft>
              <a:defRPr/>
            </a:pPr>
            <a:endParaRPr lang="en-GB" kern="0" dirty="0">
              <a:sym typeface="Arial"/>
            </a:endParaRPr>
          </a:p>
          <a:p>
            <a:pPr algn="ctr" eaLnBrk="1" fontAlgn="auto" hangingPunct="1">
              <a:spcBef>
                <a:spcPts val="0"/>
              </a:spcBef>
              <a:spcAft>
                <a:spcPts val="0"/>
              </a:spcAft>
              <a:defRPr/>
            </a:pPr>
            <a:r>
              <a:rPr lang="en-GB" b="1" u="sng" kern="0" dirty="0">
                <a:sym typeface="Arial"/>
              </a:rPr>
              <a:t>143 kali </a:t>
            </a:r>
            <a:r>
              <a:rPr lang="en-GB" b="1" u="sng" kern="0" dirty="0" err="1">
                <a:sym typeface="Arial"/>
              </a:rPr>
              <a:t>lipat</a:t>
            </a:r>
            <a:endParaRPr lang="en-GB" b="1" u="sng" kern="0" dirty="0">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3120</Words>
  <Application>Microsoft Office PowerPoint</Application>
  <PresentationFormat>Widescreen</PresentationFormat>
  <Paragraphs>339</Paragraphs>
  <Slides>33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Tahoma</vt:lpstr>
      <vt:lpstr>Open Sans</vt:lpstr>
      <vt:lpstr>Calibri</vt:lpstr>
      <vt:lpstr>Times New Roman</vt:lpstr>
      <vt:lpstr>Arial</vt:lpstr>
      <vt:lpstr>Calibri Light</vt:lpstr>
      <vt:lpstr>Office Theme</vt:lpstr>
      <vt:lpstr>1_Office Theme</vt:lpstr>
      <vt:lpstr> Ringkasan Hasil Penelitian Kertas Kebijakan 01, 02 dan 03 / 2018</vt:lpstr>
      <vt:lpstr>6 Prinsip Dasar MK</vt:lpstr>
      <vt:lpstr>Beberapa Isu Penting RUU SDA</vt:lpstr>
      <vt:lpstr>Pasal 51 RUU SDA (Air Minum)</vt:lpstr>
      <vt:lpstr>Mari Kita Uji Penjelasan Pasal 51</vt:lpstr>
      <vt:lpstr>Pendekatan MK atas Air Minum</vt:lpstr>
      <vt:lpstr>Pendekatan HAM (1)</vt:lpstr>
      <vt:lpstr>Pendekatan HAM (2)</vt:lpstr>
      <vt:lpstr>Pendekatan HAM (3)</vt:lpstr>
      <vt:lpstr>Pendekatan HAM (3)</vt:lpstr>
      <vt:lpstr>Pendekatan Teori Regulasi</vt:lpstr>
      <vt:lpstr>Konsekuensi negatif</vt:lpstr>
      <vt:lpstr>Kesimpulan dan Rekomendasi (1)</vt:lpstr>
      <vt:lpstr>Definisi “Swasta”</vt:lpstr>
      <vt:lpstr>Berbagai Diskursus Swasta</vt:lpstr>
      <vt:lpstr>Rekomendasi Soal “Swasta”</vt:lpstr>
      <vt:lpstr>Pengertian Pengusahaan (1)</vt:lpstr>
      <vt:lpstr>Pengertian “Pengusahaan” (2)</vt:lpstr>
      <vt:lpstr>PowerPoint Presentation</vt:lpstr>
      <vt:lpstr>Pengertian Syarat Tertentu dan Ketat</vt:lpstr>
      <vt:lpstr>Permasalahan: Dua Konstruksi Penafsiran</vt:lpstr>
      <vt:lpstr>Konstruksi Penafsiran CRPG</vt:lpstr>
      <vt:lpstr>11 Konstruksi Syarat-Syarat Tertentu dan Ketat Untuk Air Minum</vt:lpstr>
      <vt:lpstr>Syarat Tertentu dan Ketat Untuk Sumberdaya</vt:lpstr>
      <vt:lpstr>Kelemahan Pasal 47 RUU SDA (April)</vt:lpstr>
      <vt:lpstr>21 Konstruksi Syarat-Syarat Tertentu dan Ketat Untuk Sumberdaya Air (1)</vt:lpstr>
      <vt:lpstr>21 Konstruksi Syarat-Syarat Tertentu dan Ketat Untuk Sumberdaya Air (2)</vt:lpstr>
      <vt:lpstr>Penafsiran soal “akses” (1)</vt:lpstr>
      <vt:lpstr>Penafsiran soal akses (2)</vt:lpstr>
      <vt:lpstr>Kritik atas Pasal 63f</vt:lpstr>
      <vt:lpstr>Potensi dampak ketidakjelasan Pasal 63f</vt:lpstr>
      <vt:lpstr>Rekomendasi soal akses dan kualitas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Regulasi PCB di Indonesia Dan Perbandingan di Beberapa Negara</dc:title>
  <dc:creator>M Mova AlAfghani</dc:creator>
  <cp:lastModifiedBy>Mohamad Mova AlAfghani</cp:lastModifiedBy>
  <cp:revision>58</cp:revision>
  <dcterms:modified xsi:type="dcterms:W3CDTF">2018-08-23T09:43:09Z</dcterms:modified>
</cp:coreProperties>
</file>