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Lst>
  <p:notesMasterIdLst>
    <p:notesMasterId r:id="rId29"/>
  </p:notesMasterIdLst>
  <p:sldIdLst>
    <p:sldId id="256" r:id="rId2"/>
    <p:sldId id="312" r:id="rId3"/>
    <p:sldId id="322" r:id="rId4"/>
    <p:sldId id="257" r:id="rId5"/>
    <p:sldId id="315" r:id="rId6"/>
    <p:sldId id="317" r:id="rId7"/>
    <p:sldId id="260" r:id="rId8"/>
    <p:sldId id="265" r:id="rId9"/>
    <p:sldId id="360" r:id="rId10"/>
    <p:sldId id="359" r:id="rId11"/>
    <p:sldId id="262" r:id="rId12"/>
    <p:sldId id="261" r:id="rId13"/>
    <p:sldId id="266" r:id="rId14"/>
    <p:sldId id="259" r:id="rId15"/>
    <p:sldId id="318" r:id="rId16"/>
    <p:sldId id="319" r:id="rId17"/>
    <p:sldId id="264" r:id="rId18"/>
    <p:sldId id="361" r:id="rId19"/>
    <p:sldId id="321" r:id="rId20"/>
    <p:sldId id="287" r:id="rId21"/>
    <p:sldId id="286" r:id="rId22"/>
    <p:sldId id="289" r:id="rId23"/>
    <p:sldId id="288" r:id="rId24"/>
    <p:sldId id="290" r:id="rId25"/>
    <p:sldId id="291" r:id="rId26"/>
    <p:sldId id="362" r:id="rId27"/>
    <p:sldId id="27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Tahoma" panose="020B0604030504040204" pitchFamily="34" charset="0"/>
      <p:regular r:id="rId36"/>
      <p:bold r:id="rId37"/>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DF3867-7656-4B2B-9F61-0F75BCB819C4}">
  <a:tblStyle styleId="{94DF3867-7656-4B2B-9F61-0F75BCB819C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0E51E63-7EF3-4B6B-B68F-03FF8A1C359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2F5CD1D-E617-48A2-A720-953FEE16EE6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E8DC828-66DB-41EB-9C39-993539FC790C}" styleName="Table_3"/>
  <a:tblStyle styleId="{76C6609F-6B4E-44C1-AAF7-2966AA9640D6}"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4" d="100"/>
          <a:sy n="64" d="100"/>
        </p:scale>
        <p:origin x="96"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E20D3-5115-41D3-A6DE-284C661206A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0CAF11D-43F2-4E68-95D6-0C6084CE989F}">
      <dgm:prSet phldrT="[Text]" custT="1"/>
      <dgm:spPr/>
      <dgm:t>
        <a:bodyPr/>
        <a:lstStyle/>
        <a:p>
          <a:pPr rtl="0"/>
          <a:r>
            <a:rPr lang="en-GB" sz="2400" b="1" i="0" u="none" strike="noStrike" cap="none" baseline="0" dirty="0" err="1">
              <a:latin typeface="+mj-lt"/>
              <a:ea typeface="Calibri"/>
              <a:cs typeface="Calibri"/>
              <a:sym typeface="Calibri"/>
            </a:rPr>
            <a:t>Sistem</a:t>
          </a:r>
          <a:r>
            <a:rPr lang="en-GB" sz="2400" b="1" i="0" u="none" strike="noStrike" cap="none" baseline="0" dirty="0">
              <a:latin typeface="+mj-lt"/>
              <a:ea typeface="Calibri"/>
              <a:cs typeface="Calibri"/>
              <a:sym typeface="Calibri"/>
            </a:rPr>
            <a:t> </a:t>
          </a:r>
          <a:r>
            <a:rPr lang="en-GB" sz="2400" b="1" i="0" u="none" strike="noStrike" cap="none" baseline="0" dirty="0" err="1">
              <a:solidFill>
                <a:srgbClr val="FFFF00"/>
              </a:solidFill>
              <a:latin typeface="+mj-lt"/>
              <a:ea typeface="Calibri"/>
              <a:cs typeface="Calibri"/>
              <a:sym typeface="Calibri"/>
            </a:rPr>
            <a:t>Berbasis</a:t>
          </a:r>
          <a:r>
            <a:rPr lang="en-GB" sz="2400" b="1" i="0" u="none" strike="noStrike" cap="none" baseline="0" dirty="0">
              <a:solidFill>
                <a:srgbClr val="FFFF00"/>
              </a:solidFill>
              <a:latin typeface="+mj-lt"/>
              <a:ea typeface="Calibri"/>
              <a:cs typeface="Calibri"/>
              <a:sym typeface="Calibri"/>
            </a:rPr>
            <a:t> Masyarakat </a:t>
          </a:r>
          <a:r>
            <a:rPr lang="en-GB" sz="2400" b="1" i="0" u="none" strike="noStrike" cap="none" baseline="0" dirty="0" err="1">
              <a:solidFill>
                <a:schemeClr val="bg1"/>
              </a:solidFill>
              <a:latin typeface="+mj-lt"/>
              <a:ea typeface="Calibri"/>
              <a:cs typeface="Calibri"/>
              <a:sym typeface="Calibri"/>
            </a:rPr>
            <a:t>Perlu</a:t>
          </a:r>
          <a:r>
            <a:rPr lang="en-GB" sz="2400" b="1" i="0" u="none" strike="noStrike" cap="none" baseline="0" dirty="0">
              <a:solidFill>
                <a:schemeClr val="bg1"/>
              </a:solidFill>
              <a:latin typeface="+mj-lt"/>
              <a:ea typeface="Calibri"/>
              <a:cs typeface="Calibri"/>
              <a:sym typeface="Calibri"/>
            </a:rPr>
            <a:t> </a:t>
          </a:r>
          <a:r>
            <a:rPr lang="en-GB" sz="2400" b="1" i="0" u="none" strike="noStrike" cap="none" baseline="0" dirty="0" err="1">
              <a:solidFill>
                <a:schemeClr val="bg1"/>
              </a:solidFill>
              <a:latin typeface="+mj-lt"/>
              <a:ea typeface="Calibri"/>
              <a:cs typeface="Calibri"/>
              <a:sym typeface="Calibri"/>
            </a:rPr>
            <a:t>Mendapat</a:t>
          </a:r>
          <a:r>
            <a:rPr lang="en-GB" sz="2400" b="1" i="0" u="none" strike="noStrike" cap="none" baseline="0" dirty="0">
              <a:solidFill>
                <a:schemeClr val="bg1"/>
              </a:solidFill>
              <a:latin typeface="+mj-lt"/>
              <a:ea typeface="Calibri"/>
              <a:cs typeface="Calibri"/>
              <a:sym typeface="Calibri"/>
            </a:rPr>
            <a:t> </a:t>
          </a:r>
          <a:r>
            <a:rPr lang="en-GB" sz="2400" b="1" i="0" u="none" strike="noStrike" cap="none" baseline="0" dirty="0" err="1">
              <a:solidFill>
                <a:schemeClr val="bg1"/>
              </a:solidFill>
              <a:latin typeface="+mj-lt"/>
              <a:ea typeface="Calibri"/>
              <a:cs typeface="Calibri"/>
              <a:sym typeface="Calibri"/>
            </a:rPr>
            <a:t>Tempat</a:t>
          </a:r>
          <a:r>
            <a:rPr lang="en-GB" sz="2400" b="1" i="0" u="none" strike="noStrike" cap="none" baseline="0" dirty="0">
              <a:solidFill>
                <a:schemeClr val="bg1"/>
              </a:solidFill>
              <a:latin typeface="+mj-lt"/>
              <a:ea typeface="Calibri"/>
              <a:cs typeface="Calibri"/>
              <a:sym typeface="Calibri"/>
            </a:rPr>
            <a:t> </a:t>
          </a:r>
          <a:r>
            <a:rPr lang="en-GB" sz="2400" b="1" i="0" u="none" strike="noStrike" cap="none" baseline="0" dirty="0" err="1">
              <a:solidFill>
                <a:schemeClr val="bg1"/>
              </a:solidFill>
              <a:latin typeface="+mj-lt"/>
              <a:ea typeface="Calibri"/>
              <a:cs typeface="Calibri"/>
              <a:sym typeface="Calibri"/>
            </a:rPr>
            <a:t>dalam</a:t>
          </a:r>
          <a:r>
            <a:rPr lang="en-GB" sz="2400" b="1" i="0" u="none" strike="noStrike" cap="none" baseline="0" dirty="0">
              <a:solidFill>
                <a:schemeClr val="bg1"/>
              </a:solidFill>
              <a:latin typeface="+mj-lt"/>
              <a:ea typeface="Calibri"/>
              <a:cs typeface="Calibri"/>
              <a:sym typeface="Calibri"/>
            </a:rPr>
            <a:t> RUU SDA</a:t>
          </a:r>
          <a:endParaRPr lang="en-US" sz="2400" b="1" dirty="0">
            <a:solidFill>
              <a:srgbClr val="FFFF00"/>
            </a:solidFill>
            <a:latin typeface="+mj-lt"/>
          </a:endParaRPr>
        </a:p>
      </dgm:t>
    </dgm:pt>
    <dgm:pt modelId="{728F71CA-2D3D-4299-8866-D3ACAD2CF5D7}" type="parTrans" cxnId="{EA5DC383-AC17-4C8F-8DBE-7A7B13B584EE}">
      <dgm:prSet/>
      <dgm:spPr/>
      <dgm:t>
        <a:bodyPr/>
        <a:lstStyle/>
        <a:p>
          <a:endParaRPr lang="en-US"/>
        </a:p>
      </dgm:t>
    </dgm:pt>
    <dgm:pt modelId="{4BABDADC-EE08-4F2C-8B59-CAFC1CE69502}" type="sibTrans" cxnId="{EA5DC383-AC17-4C8F-8DBE-7A7B13B584EE}">
      <dgm:prSet/>
      <dgm:spPr/>
      <dgm:t>
        <a:bodyPr/>
        <a:lstStyle/>
        <a:p>
          <a:endParaRPr lang="en-US"/>
        </a:p>
      </dgm:t>
    </dgm:pt>
    <dgm:pt modelId="{66CFE412-7D5A-442D-8FA8-2E81F8E2C1DA}">
      <dgm:prSet phldrT="[Text]" custT="1"/>
      <dgm:spPr/>
      <dgm:t>
        <a:bodyPr/>
        <a:lstStyle/>
        <a:p>
          <a:pPr rtl="0"/>
          <a:r>
            <a:rPr lang="en-GB" sz="2400" b="1" dirty="0" err="1">
              <a:latin typeface="+mj-lt"/>
              <a:ea typeface="Calibri"/>
              <a:cs typeface="Calibri"/>
              <a:sym typeface="Calibri"/>
            </a:rPr>
            <a:t>Penyebutan</a:t>
          </a:r>
          <a:r>
            <a:rPr lang="en-GB" sz="2400" b="1" dirty="0">
              <a:latin typeface="+mj-lt"/>
              <a:ea typeface="Calibri"/>
              <a:cs typeface="Calibri"/>
              <a:sym typeface="Calibri"/>
            </a:rPr>
            <a:t> </a:t>
          </a:r>
          <a:r>
            <a:rPr lang="en-GB" sz="2400" b="1" dirty="0">
              <a:solidFill>
                <a:srgbClr val="FFFF00"/>
              </a:solidFill>
              <a:latin typeface="+mj-lt"/>
              <a:ea typeface="Calibri"/>
              <a:cs typeface="Calibri"/>
              <a:sym typeface="Calibri"/>
            </a:rPr>
            <a:t>AMDK</a:t>
          </a:r>
          <a:r>
            <a:rPr lang="en-GB" sz="2400" b="1" dirty="0">
              <a:latin typeface="+mj-lt"/>
              <a:ea typeface="Calibri"/>
              <a:cs typeface="Calibri"/>
              <a:sym typeface="Calibri"/>
            </a:rPr>
            <a:t> </a:t>
          </a:r>
          <a:r>
            <a:rPr lang="en-GB" sz="2400" b="1" dirty="0" err="1">
              <a:latin typeface="+mj-lt"/>
              <a:ea typeface="Calibri"/>
              <a:cs typeface="Calibri"/>
              <a:sym typeface="Calibri"/>
            </a:rPr>
            <a:t>Sebagai</a:t>
          </a:r>
          <a:r>
            <a:rPr lang="en-GB" sz="2400" b="1" dirty="0">
              <a:latin typeface="+mj-lt"/>
              <a:ea typeface="Calibri"/>
              <a:cs typeface="Calibri"/>
              <a:sym typeface="Calibri"/>
            </a:rPr>
            <a:t> Air </a:t>
          </a:r>
          <a:r>
            <a:rPr lang="en-GB" sz="2400" b="1" dirty="0" err="1">
              <a:latin typeface="+mj-lt"/>
              <a:ea typeface="Calibri"/>
              <a:cs typeface="Calibri"/>
              <a:sym typeface="Calibri"/>
            </a:rPr>
            <a:t>Minum</a:t>
          </a:r>
          <a:r>
            <a:rPr lang="en-GB" sz="2400" b="1" dirty="0">
              <a:latin typeface="+mj-lt"/>
              <a:ea typeface="Calibri"/>
              <a:cs typeface="Calibri"/>
              <a:sym typeface="Calibri"/>
            </a:rPr>
            <a:t> </a:t>
          </a:r>
          <a:r>
            <a:rPr lang="en-GB" sz="2400" b="1" dirty="0" err="1">
              <a:latin typeface="+mj-lt"/>
              <a:ea typeface="Calibri"/>
              <a:cs typeface="Calibri"/>
              <a:sym typeface="Calibri"/>
            </a:rPr>
            <a:t>Membahayakan</a:t>
          </a:r>
          <a:r>
            <a:rPr lang="en-GB" sz="2400" b="1" dirty="0">
              <a:latin typeface="+mj-lt"/>
              <a:ea typeface="Calibri"/>
              <a:cs typeface="Calibri"/>
              <a:sym typeface="Calibri"/>
            </a:rPr>
            <a:t> Air </a:t>
          </a:r>
          <a:r>
            <a:rPr lang="en-GB" sz="2400" b="1" dirty="0" err="1">
              <a:latin typeface="+mj-lt"/>
              <a:ea typeface="Calibri"/>
              <a:cs typeface="Calibri"/>
              <a:sym typeface="Calibri"/>
            </a:rPr>
            <a:t>Perpipaan</a:t>
          </a:r>
          <a:endParaRPr lang="en-GB" sz="2400" b="1" i="0" u="none" strike="noStrike" cap="none" baseline="0" dirty="0">
            <a:latin typeface="+mj-lt"/>
            <a:ea typeface="Calibri"/>
            <a:cs typeface="Calibri"/>
            <a:sym typeface="Calibri"/>
          </a:endParaRPr>
        </a:p>
      </dgm:t>
    </dgm:pt>
    <dgm:pt modelId="{1F871AD0-2285-41F4-A343-C44132A5763E}" type="parTrans" cxnId="{E7ACCC50-59F1-426D-85DE-BADA4EC9484B}">
      <dgm:prSet/>
      <dgm:spPr/>
      <dgm:t>
        <a:bodyPr/>
        <a:lstStyle/>
        <a:p>
          <a:endParaRPr lang="en-US"/>
        </a:p>
      </dgm:t>
    </dgm:pt>
    <dgm:pt modelId="{6994D1F3-75E0-4AFB-87CC-31BE883BA931}" type="sibTrans" cxnId="{E7ACCC50-59F1-426D-85DE-BADA4EC9484B}">
      <dgm:prSet/>
      <dgm:spPr/>
      <dgm:t>
        <a:bodyPr/>
        <a:lstStyle/>
        <a:p>
          <a:endParaRPr lang="en-US"/>
        </a:p>
      </dgm:t>
    </dgm:pt>
    <dgm:pt modelId="{8687EC23-CB04-478C-B875-E7687371914E}">
      <dgm:prSet phldrT="[Text]" custT="1"/>
      <dgm:spPr/>
      <dgm:t>
        <a:bodyPr/>
        <a:lstStyle/>
        <a:p>
          <a:pPr rtl="0"/>
          <a:r>
            <a:rPr lang="en-GB" sz="2400" b="1" i="0" u="none" strike="noStrike" cap="none" baseline="0" dirty="0">
              <a:latin typeface="+mj-lt"/>
              <a:ea typeface="Calibri"/>
              <a:cs typeface="Calibri"/>
              <a:sym typeface="Calibri"/>
            </a:rPr>
            <a:t>RUU SDA </a:t>
          </a:r>
          <a:r>
            <a:rPr lang="en-GB" sz="2400" b="1" i="0" u="none" strike="noStrike" cap="none" baseline="0" dirty="0" err="1">
              <a:latin typeface="+mj-lt"/>
              <a:ea typeface="Calibri"/>
              <a:cs typeface="Calibri"/>
              <a:sym typeface="Calibri"/>
            </a:rPr>
            <a:t>Belum</a:t>
          </a:r>
          <a:r>
            <a:rPr lang="en-GB" sz="2400" b="1" i="0" u="none" strike="noStrike" cap="none" baseline="0" dirty="0">
              <a:latin typeface="+mj-lt"/>
              <a:ea typeface="Calibri"/>
              <a:cs typeface="Calibri"/>
              <a:sym typeface="Calibri"/>
            </a:rPr>
            <a:t> </a:t>
          </a:r>
          <a:r>
            <a:rPr lang="en-GB" sz="2400" b="1" i="0" u="none" strike="noStrike" cap="none" baseline="0" dirty="0" err="1">
              <a:latin typeface="+mj-lt"/>
              <a:ea typeface="Calibri"/>
              <a:cs typeface="Calibri"/>
              <a:sym typeface="Calibri"/>
            </a:rPr>
            <a:t>Menjamin</a:t>
          </a:r>
          <a:r>
            <a:rPr lang="en-GB" sz="2400" b="1" i="0" u="none" strike="noStrike" cap="none" baseline="0" dirty="0">
              <a:latin typeface="+mj-lt"/>
              <a:ea typeface="Calibri"/>
              <a:cs typeface="Calibri"/>
              <a:sym typeface="Calibri"/>
            </a:rPr>
            <a:t> </a:t>
          </a:r>
          <a:r>
            <a:rPr lang="en-GB" sz="2400" b="1" i="0" u="none" strike="noStrike" cap="none" baseline="0" dirty="0" err="1">
              <a:solidFill>
                <a:srgbClr val="FFFF00"/>
              </a:solidFill>
              <a:latin typeface="+mj-lt"/>
              <a:ea typeface="Calibri"/>
              <a:cs typeface="Calibri"/>
              <a:sym typeface="Calibri"/>
            </a:rPr>
            <a:t>Sanitasi</a:t>
          </a:r>
          <a:r>
            <a:rPr lang="en-GB" sz="2400" b="1" i="0" u="none" strike="noStrike" cap="none" baseline="0" dirty="0">
              <a:latin typeface="+mj-lt"/>
              <a:ea typeface="Calibri"/>
              <a:cs typeface="Calibri"/>
              <a:sym typeface="Calibri"/>
            </a:rPr>
            <a:t> </a:t>
          </a:r>
          <a:r>
            <a:rPr lang="en-GB" sz="2400" b="1" i="0" u="none" strike="noStrike" cap="none" baseline="0" dirty="0" err="1">
              <a:latin typeface="+mj-lt"/>
              <a:ea typeface="Calibri"/>
              <a:cs typeface="Calibri"/>
              <a:sym typeface="Calibri"/>
            </a:rPr>
            <a:t>Sebagai</a:t>
          </a:r>
          <a:r>
            <a:rPr lang="en-GB" sz="2400" b="1" i="0" u="none" strike="noStrike" cap="none" baseline="0" dirty="0">
              <a:latin typeface="+mj-lt"/>
              <a:ea typeface="Calibri"/>
              <a:cs typeface="Calibri"/>
              <a:sym typeface="Calibri"/>
            </a:rPr>
            <a:t> </a:t>
          </a:r>
          <a:r>
            <a:rPr lang="en-GB" sz="2400" b="1" i="0" u="none" strike="noStrike" cap="none" baseline="0" dirty="0" err="1">
              <a:latin typeface="+mj-lt"/>
              <a:ea typeface="Calibri"/>
              <a:cs typeface="Calibri"/>
              <a:sym typeface="Calibri"/>
            </a:rPr>
            <a:t>Hak</a:t>
          </a:r>
          <a:r>
            <a:rPr lang="en-GB" sz="2400" b="1" i="0" u="none" strike="noStrike" cap="none" baseline="0" dirty="0">
              <a:latin typeface="+mj-lt"/>
              <a:ea typeface="Calibri"/>
              <a:cs typeface="Calibri"/>
              <a:sym typeface="Calibri"/>
            </a:rPr>
            <a:t> Dasar</a:t>
          </a:r>
        </a:p>
      </dgm:t>
    </dgm:pt>
    <dgm:pt modelId="{E70CFED4-FB36-4C44-BB4C-105A7342728E}" type="sibTrans" cxnId="{A240F6BD-6BF1-46E7-8D64-0EA98ED98472}">
      <dgm:prSet/>
      <dgm:spPr/>
      <dgm:t>
        <a:bodyPr/>
        <a:lstStyle/>
        <a:p>
          <a:endParaRPr lang="en-US"/>
        </a:p>
      </dgm:t>
    </dgm:pt>
    <dgm:pt modelId="{14774F8B-D791-4465-94D5-96D1234DAE31}" type="parTrans" cxnId="{A240F6BD-6BF1-46E7-8D64-0EA98ED98472}">
      <dgm:prSet/>
      <dgm:spPr/>
      <dgm:t>
        <a:bodyPr/>
        <a:lstStyle/>
        <a:p>
          <a:endParaRPr lang="en-US"/>
        </a:p>
      </dgm:t>
    </dgm:pt>
    <dgm:pt modelId="{404CD03C-6A9A-4F11-9A6F-69BA1B2F15FB}" type="pres">
      <dgm:prSet presAssocID="{7D4E20D3-5115-41D3-A6DE-284C661206AB}" presName="linear" presStyleCnt="0">
        <dgm:presLayoutVars>
          <dgm:animLvl val="lvl"/>
          <dgm:resizeHandles val="exact"/>
        </dgm:presLayoutVars>
      </dgm:prSet>
      <dgm:spPr/>
    </dgm:pt>
    <dgm:pt modelId="{F5C8D060-A5DD-4C0B-B448-EA10FA449921}" type="pres">
      <dgm:prSet presAssocID="{70CAF11D-43F2-4E68-95D6-0C6084CE989F}" presName="parentText" presStyleLbl="node1" presStyleIdx="0" presStyleCnt="3">
        <dgm:presLayoutVars>
          <dgm:chMax val="0"/>
          <dgm:bulletEnabled val="1"/>
        </dgm:presLayoutVars>
      </dgm:prSet>
      <dgm:spPr/>
    </dgm:pt>
    <dgm:pt modelId="{5D8AE153-F028-4328-A228-60B7C9A468DB}" type="pres">
      <dgm:prSet presAssocID="{4BABDADC-EE08-4F2C-8B59-CAFC1CE69502}" presName="spacer" presStyleCnt="0"/>
      <dgm:spPr/>
    </dgm:pt>
    <dgm:pt modelId="{D36E16D0-F937-4602-808A-2B3FC11B962C}" type="pres">
      <dgm:prSet presAssocID="{8687EC23-CB04-478C-B875-E7687371914E}" presName="parentText" presStyleLbl="node1" presStyleIdx="1" presStyleCnt="3">
        <dgm:presLayoutVars>
          <dgm:chMax val="0"/>
          <dgm:bulletEnabled val="1"/>
        </dgm:presLayoutVars>
      </dgm:prSet>
      <dgm:spPr/>
    </dgm:pt>
    <dgm:pt modelId="{ECF2A1EC-31FC-4686-8F79-4392036F170A}" type="pres">
      <dgm:prSet presAssocID="{E70CFED4-FB36-4C44-BB4C-105A7342728E}" presName="spacer" presStyleCnt="0"/>
      <dgm:spPr/>
    </dgm:pt>
    <dgm:pt modelId="{831AADCD-567C-4976-9C57-48B02ADEEEB1}" type="pres">
      <dgm:prSet presAssocID="{66CFE412-7D5A-442D-8FA8-2E81F8E2C1DA}" presName="parentText" presStyleLbl="node1" presStyleIdx="2" presStyleCnt="3">
        <dgm:presLayoutVars>
          <dgm:chMax val="0"/>
          <dgm:bulletEnabled val="1"/>
        </dgm:presLayoutVars>
      </dgm:prSet>
      <dgm:spPr/>
    </dgm:pt>
  </dgm:ptLst>
  <dgm:cxnLst>
    <dgm:cxn modelId="{FB304B1F-C737-4355-974A-2AA7DFD8F2E3}" type="presOf" srcId="{70CAF11D-43F2-4E68-95D6-0C6084CE989F}" destId="{F5C8D060-A5DD-4C0B-B448-EA10FA449921}" srcOrd="0" destOrd="0" presId="urn:microsoft.com/office/officeart/2005/8/layout/vList2"/>
    <dgm:cxn modelId="{61D9F03C-BFB3-43C6-AF95-6F5AC18B4F02}" type="presOf" srcId="{7D4E20D3-5115-41D3-A6DE-284C661206AB}" destId="{404CD03C-6A9A-4F11-9A6F-69BA1B2F15FB}" srcOrd="0" destOrd="0" presId="urn:microsoft.com/office/officeart/2005/8/layout/vList2"/>
    <dgm:cxn modelId="{201E385F-45A4-4A65-802A-57B980C9AD22}" type="presOf" srcId="{8687EC23-CB04-478C-B875-E7687371914E}" destId="{D36E16D0-F937-4602-808A-2B3FC11B962C}" srcOrd="0" destOrd="0" presId="urn:microsoft.com/office/officeart/2005/8/layout/vList2"/>
    <dgm:cxn modelId="{948C926C-D82B-462D-BACD-78FD7F27B127}" type="presOf" srcId="{66CFE412-7D5A-442D-8FA8-2E81F8E2C1DA}" destId="{831AADCD-567C-4976-9C57-48B02ADEEEB1}" srcOrd="0" destOrd="0" presId="urn:microsoft.com/office/officeart/2005/8/layout/vList2"/>
    <dgm:cxn modelId="{E7ACCC50-59F1-426D-85DE-BADA4EC9484B}" srcId="{7D4E20D3-5115-41D3-A6DE-284C661206AB}" destId="{66CFE412-7D5A-442D-8FA8-2E81F8E2C1DA}" srcOrd="2" destOrd="0" parTransId="{1F871AD0-2285-41F4-A343-C44132A5763E}" sibTransId="{6994D1F3-75E0-4AFB-87CC-31BE883BA931}"/>
    <dgm:cxn modelId="{EA5DC383-AC17-4C8F-8DBE-7A7B13B584EE}" srcId="{7D4E20D3-5115-41D3-A6DE-284C661206AB}" destId="{70CAF11D-43F2-4E68-95D6-0C6084CE989F}" srcOrd="0" destOrd="0" parTransId="{728F71CA-2D3D-4299-8866-D3ACAD2CF5D7}" sibTransId="{4BABDADC-EE08-4F2C-8B59-CAFC1CE69502}"/>
    <dgm:cxn modelId="{A240F6BD-6BF1-46E7-8D64-0EA98ED98472}" srcId="{7D4E20D3-5115-41D3-A6DE-284C661206AB}" destId="{8687EC23-CB04-478C-B875-E7687371914E}" srcOrd="1" destOrd="0" parTransId="{14774F8B-D791-4465-94D5-96D1234DAE31}" sibTransId="{E70CFED4-FB36-4C44-BB4C-105A7342728E}"/>
    <dgm:cxn modelId="{C4E5B31A-F8EC-4F15-A4AC-9FEA79263986}" type="presParOf" srcId="{404CD03C-6A9A-4F11-9A6F-69BA1B2F15FB}" destId="{F5C8D060-A5DD-4C0B-B448-EA10FA449921}" srcOrd="0" destOrd="0" presId="urn:microsoft.com/office/officeart/2005/8/layout/vList2"/>
    <dgm:cxn modelId="{3C886B19-E02B-42BF-8F34-C33E8587C3CA}" type="presParOf" srcId="{404CD03C-6A9A-4F11-9A6F-69BA1B2F15FB}" destId="{5D8AE153-F028-4328-A228-60B7C9A468DB}" srcOrd="1" destOrd="0" presId="urn:microsoft.com/office/officeart/2005/8/layout/vList2"/>
    <dgm:cxn modelId="{AD386727-39E1-44EE-AEF7-1C1DE0F5E9AF}" type="presParOf" srcId="{404CD03C-6A9A-4F11-9A6F-69BA1B2F15FB}" destId="{D36E16D0-F937-4602-808A-2B3FC11B962C}" srcOrd="2" destOrd="0" presId="urn:microsoft.com/office/officeart/2005/8/layout/vList2"/>
    <dgm:cxn modelId="{B47BC150-D1F0-4E01-A0DE-A2AE703B717E}" type="presParOf" srcId="{404CD03C-6A9A-4F11-9A6F-69BA1B2F15FB}" destId="{ECF2A1EC-31FC-4686-8F79-4392036F170A}" srcOrd="3" destOrd="0" presId="urn:microsoft.com/office/officeart/2005/8/layout/vList2"/>
    <dgm:cxn modelId="{700D75D1-0E4C-4223-ACD0-6EE05FEBFD89}" type="presParOf" srcId="{404CD03C-6A9A-4F11-9A6F-69BA1B2F15FB}" destId="{831AADCD-567C-4976-9C57-48B02ADEEEB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8CA63-D75A-4F71-A31B-66A9122D7740}"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n-US"/>
        </a:p>
      </dgm:t>
    </dgm:pt>
    <dgm:pt modelId="{04CD2E7C-A60C-4698-B17B-3D6F3FED7438}">
      <dgm:prSet phldrT="[Text]"/>
      <dgm:spPr/>
      <dgm:t>
        <a:bodyPr/>
        <a:lstStyle/>
        <a:p>
          <a:r>
            <a:rPr lang="en-GB" b="1" dirty="0" err="1"/>
            <a:t>Aspek</a:t>
          </a:r>
          <a:r>
            <a:rPr lang="en-GB" b="1" dirty="0"/>
            <a:t> </a:t>
          </a:r>
          <a:r>
            <a:rPr lang="en-GB" b="1" dirty="0" err="1"/>
            <a:t>Konstitusi</a:t>
          </a:r>
          <a:endParaRPr lang="en-US" dirty="0"/>
        </a:p>
      </dgm:t>
    </dgm:pt>
    <dgm:pt modelId="{194A00C9-8243-4EBE-879A-13FA34D68290}" type="parTrans" cxnId="{0948B79B-833A-4ED3-9CAE-B33A19E4543C}">
      <dgm:prSet/>
      <dgm:spPr/>
      <dgm:t>
        <a:bodyPr/>
        <a:lstStyle/>
        <a:p>
          <a:endParaRPr lang="en-US"/>
        </a:p>
      </dgm:t>
    </dgm:pt>
    <dgm:pt modelId="{0B20CA48-6D1A-42EA-99BD-C7120EFA9135}" type="sibTrans" cxnId="{0948B79B-833A-4ED3-9CAE-B33A19E4543C}">
      <dgm:prSet/>
      <dgm:spPr/>
      <dgm:t>
        <a:bodyPr/>
        <a:lstStyle/>
        <a:p>
          <a:endParaRPr lang="en-US"/>
        </a:p>
      </dgm:t>
    </dgm:pt>
    <dgm:pt modelId="{6E1C2186-3248-4418-80A0-2DBA4E4D07AF}">
      <dgm:prSet phldrT="[Text]"/>
      <dgm:spPr/>
      <dgm:t>
        <a:bodyPr/>
        <a:lstStyle/>
        <a:p>
          <a:r>
            <a:rPr lang="en-GB" dirty="0"/>
            <a:t>Air </a:t>
          </a:r>
          <a:r>
            <a:rPr lang="en-GB" dirty="0" err="1"/>
            <a:t>minum</a:t>
          </a:r>
          <a:r>
            <a:rPr lang="en-GB" dirty="0"/>
            <a:t> </a:t>
          </a:r>
          <a:r>
            <a:rPr lang="en-GB" dirty="0" err="1"/>
            <a:t>tidak</a:t>
          </a:r>
          <a:r>
            <a:rPr lang="en-GB" dirty="0"/>
            <a:t> </a:t>
          </a:r>
          <a:r>
            <a:rPr lang="en-GB" dirty="0" err="1"/>
            <a:t>boleh</a:t>
          </a:r>
          <a:r>
            <a:rPr lang="en-GB" dirty="0"/>
            <a:t> </a:t>
          </a:r>
          <a:r>
            <a:rPr lang="en-GB" dirty="0" err="1"/>
            <a:t>mahal</a:t>
          </a:r>
          <a:endParaRPr lang="en-US" dirty="0"/>
        </a:p>
      </dgm:t>
    </dgm:pt>
    <dgm:pt modelId="{9A2B8FCB-BFD8-42B2-9EFC-581E290994E8}" type="parTrans" cxnId="{E4E241F7-9A35-4AD2-BEA7-36F6185FF2DA}">
      <dgm:prSet/>
      <dgm:spPr/>
      <dgm:t>
        <a:bodyPr/>
        <a:lstStyle/>
        <a:p>
          <a:endParaRPr lang="en-US"/>
        </a:p>
      </dgm:t>
    </dgm:pt>
    <dgm:pt modelId="{BB0645A3-6AA7-49CA-B518-97C588A89622}" type="sibTrans" cxnId="{E4E241F7-9A35-4AD2-BEA7-36F6185FF2DA}">
      <dgm:prSet/>
      <dgm:spPr/>
      <dgm:t>
        <a:bodyPr/>
        <a:lstStyle/>
        <a:p>
          <a:endParaRPr lang="en-US"/>
        </a:p>
      </dgm:t>
    </dgm:pt>
    <dgm:pt modelId="{2EFF668B-E02C-4420-9A0B-F7C387C3993F}">
      <dgm:prSet phldrT="[Text]"/>
      <dgm:spPr/>
      <dgm:t>
        <a:bodyPr/>
        <a:lstStyle/>
        <a:p>
          <a:r>
            <a:rPr lang="en-GB" b="1" dirty="0" err="1"/>
            <a:t>Aspek</a:t>
          </a:r>
          <a:r>
            <a:rPr lang="en-GB" b="1" dirty="0"/>
            <a:t> HAM</a:t>
          </a:r>
          <a:endParaRPr lang="en-US" dirty="0"/>
        </a:p>
      </dgm:t>
    </dgm:pt>
    <dgm:pt modelId="{D36AFC2C-B5F6-41B1-ADBE-8E1A2F9C7F06}" type="parTrans" cxnId="{C4B2DAAD-463D-44DE-9625-7A77780C5ADA}">
      <dgm:prSet/>
      <dgm:spPr/>
      <dgm:t>
        <a:bodyPr/>
        <a:lstStyle/>
        <a:p>
          <a:endParaRPr lang="en-US"/>
        </a:p>
      </dgm:t>
    </dgm:pt>
    <dgm:pt modelId="{41D1936D-6C21-44AF-85EE-85285D3B6A28}" type="sibTrans" cxnId="{C4B2DAAD-463D-44DE-9625-7A77780C5ADA}">
      <dgm:prSet/>
      <dgm:spPr/>
      <dgm:t>
        <a:bodyPr/>
        <a:lstStyle/>
        <a:p>
          <a:endParaRPr lang="en-US"/>
        </a:p>
      </dgm:t>
    </dgm:pt>
    <dgm:pt modelId="{84CF5947-419F-4AD8-B834-507B4E7835A1}">
      <dgm:prSet phldrT="[Text]"/>
      <dgm:spPr/>
      <dgm:t>
        <a:bodyPr/>
        <a:lstStyle/>
        <a:p>
          <a:r>
            <a:rPr lang="en-GB" dirty="0" err="1"/>
            <a:t>Kualitas</a:t>
          </a:r>
          <a:r>
            <a:rPr lang="en-GB" dirty="0"/>
            <a:t> </a:t>
          </a:r>
          <a:endParaRPr lang="en-US" dirty="0"/>
        </a:p>
      </dgm:t>
    </dgm:pt>
    <dgm:pt modelId="{09330C34-7C30-4A7D-ADB5-0764C299BBA2}" type="parTrans" cxnId="{D667500E-F646-4DA4-9DE0-A77781A72ECB}">
      <dgm:prSet/>
      <dgm:spPr/>
      <dgm:t>
        <a:bodyPr/>
        <a:lstStyle/>
        <a:p>
          <a:endParaRPr lang="en-US"/>
        </a:p>
      </dgm:t>
    </dgm:pt>
    <dgm:pt modelId="{32CBEE6C-DB21-42FC-BCC9-EDA8905B6BF4}" type="sibTrans" cxnId="{D667500E-F646-4DA4-9DE0-A77781A72ECB}">
      <dgm:prSet/>
      <dgm:spPr/>
      <dgm:t>
        <a:bodyPr/>
        <a:lstStyle/>
        <a:p>
          <a:endParaRPr lang="en-US"/>
        </a:p>
      </dgm:t>
    </dgm:pt>
    <dgm:pt modelId="{16E015B5-A0BE-4F76-8F47-434209DB72C7}">
      <dgm:prSet phldrT="[Text]"/>
      <dgm:spPr/>
      <dgm:t>
        <a:bodyPr/>
        <a:lstStyle/>
        <a:p>
          <a:r>
            <a:rPr lang="en-GB" b="1" dirty="0" err="1"/>
            <a:t>Aspek</a:t>
          </a:r>
          <a:r>
            <a:rPr lang="en-GB" b="1" dirty="0"/>
            <a:t> </a:t>
          </a:r>
          <a:r>
            <a:rPr lang="en-GB" b="1" dirty="0" err="1"/>
            <a:t>Teori</a:t>
          </a:r>
          <a:r>
            <a:rPr lang="en-GB" b="1" dirty="0"/>
            <a:t> </a:t>
          </a:r>
          <a:r>
            <a:rPr lang="en-GB" b="1" dirty="0" err="1"/>
            <a:t>Regulasi</a:t>
          </a:r>
          <a:endParaRPr lang="en-US" dirty="0"/>
        </a:p>
      </dgm:t>
    </dgm:pt>
    <dgm:pt modelId="{513EFC8E-E7DB-45BF-B4B8-A3C0D4FF5813}" type="parTrans" cxnId="{C0049BD0-3D5C-48A6-B5C0-E1AF814589BA}">
      <dgm:prSet/>
      <dgm:spPr/>
      <dgm:t>
        <a:bodyPr/>
        <a:lstStyle/>
        <a:p>
          <a:endParaRPr lang="en-US"/>
        </a:p>
      </dgm:t>
    </dgm:pt>
    <dgm:pt modelId="{234478CC-10D0-4BC6-AD5C-26D753325066}" type="sibTrans" cxnId="{C0049BD0-3D5C-48A6-B5C0-E1AF814589BA}">
      <dgm:prSet/>
      <dgm:spPr/>
      <dgm:t>
        <a:bodyPr/>
        <a:lstStyle/>
        <a:p>
          <a:endParaRPr lang="en-US"/>
        </a:p>
      </dgm:t>
    </dgm:pt>
    <dgm:pt modelId="{A7FD29A1-4380-40CE-A0B5-8A2E7F974402}">
      <dgm:prSet phldrT="[Text]"/>
      <dgm:spPr/>
      <dgm:t>
        <a:bodyPr/>
        <a:lstStyle/>
        <a:p>
          <a:r>
            <a:rPr lang="en-GB" dirty="0"/>
            <a:t>AMDK </a:t>
          </a:r>
          <a:r>
            <a:rPr lang="en-GB" dirty="0" err="1"/>
            <a:t>bukan</a:t>
          </a:r>
          <a:r>
            <a:rPr lang="en-GB" dirty="0"/>
            <a:t> </a:t>
          </a:r>
          <a:r>
            <a:rPr lang="en-GB" dirty="0" err="1"/>
            <a:t>monopoli</a:t>
          </a:r>
          <a:r>
            <a:rPr lang="en-GB" dirty="0"/>
            <a:t> </a:t>
          </a:r>
          <a:r>
            <a:rPr lang="en-GB" dirty="0" err="1"/>
            <a:t>alamiah</a:t>
          </a:r>
          <a:endParaRPr lang="en-US" dirty="0"/>
        </a:p>
      </dgm:t>
    </dgm:pt>
    <dgm:pt modelId="{B2C54CD8-B2F4-4886-9D43-D922609B6806}" type="parTrans" cxnId="{82B1599E-6DC1-4475-90A3-383DF7D04F2C}">
      <dgm:prSet/>
      <dgm:spPr/>
      <dgm:t>
        <a:bodyPr/>
        <a:lstStyle/>
        <a:p>
          <a:endParaRPr lang="en-US"/>
        </a:p>
      </dgm:t>
    </dgm:pt>
    <dgm:pt modelId="{469DAA39-8210-41E5-B86A-86C3061537A3}" type="sibTrans" cxnId="{82B1599E-6DC1-4475-90A3-383DF7D04F2C}">
      <dgm:prSet/>
      <dgm:spPr/>
      <dgm:t>
        <a:bodyPr/>
        <a:lstStyle/>
        <a:p>
          <a:endParaRPr lang="en-US"/>
        </a:p>
      </dgm:t>
    </dgm:pt>
    <dgm:pt modelId="{FF42C8E9-3409-4F82-A503-03E60F6B1ABD}">
      <dgm:prSet/>
      <dgm:spPr/>
      <dgm:t>
        <a:bodyPr/>
        <a:lstStyle/>
        <a:p>
          <a:endParaRPr lang="en-GB" dirty="0"/>
        </a:p>
      </dgm:t>
    </dgm:pt>
    <dgm:pt modelId="{05E7CE90-482F-4C23-A55C-38E4708A3CCA}" type="parTrans" cxnId="{8DABB549-4465-48BB-94D0-18E13D7E8E31}">
      <dgm:prSet/>
      <dgm:spPr/>
      <dgm:t>
        <a:bodyPr/>
        <a:lstStyle/>
        <a:p>
          <a:endParaRPr lang="en-US"/>
        </a:p>
      </dgm:t>
    </dgm:pt>
    <dgm:pt modelId="{B66C5A70-96A9-4FFC-BEA2-EAA0E36CB31A}" type="sibTrans" cxnId="{8DABB549-4465-48BB-94D0-18E13D7E8E31}">
      <dgm:prSet/>
      <dgm:spPr/>
      <dgm:t>
        <a:bodyPr/>
        <a:lstStyle/>
        <a:p>
          <a:endParaRPr lang="en-US"/>
        </a:p>
      </dgm:t>
    </dgm:pt>
    <dgm:pt modelId="{DD3B0D2D-1BD2-4FA8-BBE1-1CA80F94EF47}">
      <dgm:prSet/>
      <dgm:spPr/>
      <dgm:t>
        <a:bodyPr/>
        <a:lstStyle/>
        <a:p>
          <a:r>
            <a:rPr lang="en-GB" dirty="0"/>
            <a:t>Perusahaan air </a:t>
          </a:r>
          <a:r>
            <a:rPr lang="en-GB" dirty="0" err="1"/>
            <a:t>minum</a:t>
          </a:r>
          <a:r>
            <a:rPr lang="en-GB" dirty="0"/>
            <a:t> </a:t>
          </a:r>
          <a:r>
            <a:rPr lang="en-GB" dirty="0" err="1"/>
            <a:t>tidak</a:t>
          </a:r>
          <a:r>
            <a:rPr lang="en-GB" dirty="0"/>
            <a:t> </a:t>
          </a:r>
          <a:r>
            <a:rPr lang="en-GB" dirty="0" err="1"/>
            <a:t>boleh</a:t>
          </a:r>
          <a:r>
            <a:rPr lang="en-GB" dirty="0"/>
            <a:t> </a:t>
          </a:r>
          <a:r>
            <a:rPr lang="en-GB" dirty="0" err="1"/>
            <a:t>berorientasi</a:t>
          </a:r>
          <a:r>
            <a:rPr lang="en-GB" dirty="0"/>
            <a:t> </a:t>
          </a:r>
          <a:r>
            <a:rPr lang="en-GB" dirty="0" err="1"/>
            <a:t>keuntungan</a:t>
          </a:r>
          <a:endParaRPr lang="en-GB" dirty="0"/>
        </a:p>
      </dgm:t>
    </dgm:pt>
    <dgm:pt modelId="{83FC4E51-B675-450B-A94E-5E2D0493952C}" type="parTrans" cxnId="{25FB31BB-07C0-4AE0-8455-E8DB9073161F}">
      <dgm:prSet/>
      <dgm:spPr/>
      <dgm:t>
        <a:bodyPr/>
        <a:lstStyle/>
        <a:p>
          <a:endParaRPr lang="en-US"/>
        </a:p>
      </dgm:t>
    </dgm:pt>
    <dgm:pt modelId="{291F20CB-ACC7-45C9-8CA7-64511AB079CD}" type="sibTrans" cxnId="{25FB31BB-07C0-4AE0-8455-E8DB9073161F}">
      <dgm:prSet/>
      <dgm:spPr/>
      <dgm:t>
        <a:bodyPr/>
        <a:lstStyle/>
        <a:p>
          <a:endParaRPr lang="en-US"/>
        </a:p>
      </dgm:t>
    </dgm:pt>
    <dgm:pt modelId="{E5784048-84B3-45BD-A8B6-7222746B7D24}">
      <dgm:prSet/>
      <dgm:spPr/>
      <dgm:t>
        <a:bodyPr/>
        <a:lstStyle/>
        <a:p>
          <a:r>
            <a:rPr lang="en-GB" strike="sngStrike" dirty="0" err="1"/>
            <a:t>Kuantitas</a:t>
          </a:r>
          <a:r>
            <a:rPr lang="en-GB" strike="sngStrike" dirty="0"/>
            <a:t> </a:t>
          </a:r>
        </a:p>
      </dgm:t>
    </dgm:pt>
    <dgm:pt modelId="{F7E00260-0CF1-4326-BA6F-DA3702E98CF7}" type="parTrans" cxnId="{C8B4BFD4-200E-40C2-9C19-89967E23C2E4}">
      <dgm:prSet/>
      <dgm:spPr/>
      <dgm:t>
        <a:bodyPr/>
        <a:lstStyle/>
        <a:p>
          <a:endParaRPr lang="en-US"/>
        </a:p>
      </dgm:t>
    </dgm:pt>
    <dgm:pt modelId="{430ED510-613B-4225-9813-6D1390E803B7}" type="sibTrans" cxnId="{C8B4BFD4-200E-40C2-9C19-89967E23C2E4}">
      <dgm:prSet/>
      <dgm:spPr/>
      <dgm:t>
        <a:bodyPr/>
        <a:lstStyle/>
        <a:p>
          <a:endParaRPr lang="en-US"/>
        </a:p>
      </dgm:t>
    </dgm:pt>
    <dgm:pt modelId="{3B0ABB33-BBBA-44DB-91CF-7E014B80B093}">
      <dgm:prSet/>
      <dgm:spPr/>
      <dgm:t>
        <a:bodyPr/>
        <a:lstStyle/>
        <a:p>
          <a:r>
            <a:rPr lang="en-GB" strike="sngStrike" dirty="0" err="1"/>
            <a:t>Keterjangkauan</a:t>
          </a:r>
          <a:r>
            <a:rPr lang="en-GB" strike="sngStrike" dirty="0"/>
            <a:t> </a:t>
          </a:r>
          <a:r>
            <a:rPr lang="en-GB" strike="sngStrike" dirty="0" err="1"/>
            <a:t>harga</a:t>
          </a:r>
          <a:endParaRPr lang="en-GB" strike="sngStrike" dirty="0"/>
        </a:p>
      </dgm:t>
    </dgm:pt>
    <dgm:pt modelId="{D9CCCFDE-F542-4794-94B3-CE6F56954AF6}" type="parTrans" cxnId="{A6572B61-1390-483D-A5B1-6D05414DBB71}">
      <dgm:prSet/>
      <dgm:spPr/>
      <dgm:t>
        <a:bodyPr/>
        <a:lstStyle/>
        <a:p>
          <a:endParaRPr lang="en-US"/>
        </a:p>
      </dgm:t>
    </dgm:pt>
    <dgm:pt modelId="{7B0A33D0-58E5-40A5-A7E8-4BAB1FAC0A2B}" type="sibTrans" cxnId="{A6572B61-1390-483D-A5B1-6D05414DBB71}">
      <dgm:prSet/>
      <dgm:spPr/>
      <dgm:t>
        <a:bodyPr/>
        <a:lstStyle/>
        <a:p>
          <a:endParaRPr lang="en-US"/>
        </a:p>
      </dgm:t>
    </dgm:pt>
    <dgm:pt modelId="{579B4555-5CD9-4316-AE1D-F8DB1E465FAC}">
      <dgm:prSet/>
      <dgm:spPr/>
      <dgm:t>
        <a:bodyPr/>
        <a:lstStyle/>
        <a:p>
          <a:r>
            <a:rPr lang="en-GB" strike="sngStrike" dirty="0" err="1"/>
            <a:t>Keterjangkuan</a:t>
          </a:r>
          <a:r>
            <a:rPr lang="en-GB" strike="sngStrike" dirty="0"/>
            <a:t> </a:t>
          </a:r>
          <a:r>
            <a:rPr lang="en-GB" strike="sngStrike" dirty="0" err="1"/>
            <a:t>fisik</a:t>
          </a:r>
          <a:endParaRPr lang="en-GB" strike="sngStrike" dirty="0"/>
        </a:p>
      </dgm:t>
    </dgm:pt>
    <dgm:pt modelId="{0E56EB83-CBE0-429A-BCBE-979D4F26D4EC}" type="parTrans" cxnId="{59A8B8CC-31F4-41A4-8F28-623E4C78EE47}">
      <dgm:prSet/>
      <dgm:spPr/>
      <dgm:t>
        <a:bodyPr/>
        <a:lstStyle/>
        <a:p>
          <a:endParaRPr lang="en-US"/>
        </a:p>
      </dgm:t>
    </dgm:pt>
    <dgm:pt modelId="{7645BD4B-158F-423E-A78E-F5B95EE60D94}" type="sibTrans" cxnId="{59A8B8CC-31F4-41A4-8F28-623E4C78EE47}">
      <dgm:prSet/>
      <dgm:spPr/>
      <dgm:t>
        <a:bodyPr/>
        <a:lstStyle/>
        <a:p>
          <a:endParaRPr lang="en-US"/>
        </a:p>
      </dgm:t>
    </dgm:pt>
    <dgm:pt modelId="{94467A75-B3C7-4615-BFB1-949B81AD4998}">
      <dgm:prSet/>
      <dgm:spPr/>
      <dgm:t>
        <a:bodyPr/>
        <a:lstStyle/>
        <a:p>
          <a:r>
            <a:rPr lang="en-GB" strike="sngStrike" dirty="0" err="1"/>
            <a:t>Kontinuitas</a:t>
          </a:r>
          <a:endParaRPr lang="en-GB" strike="sngStrike" dirty="0"/>
        </a:p>
      </dgm:t>
    </dgm:pt>
    <dgm:pt modelId="{149F5248-8883-42CD-9FC6-DAC23429F6E1}" type="parTrans" cxnId="{D6AC0119-02C4-4F0B-AAAF-458DD2886A3E}">
      <dgm:prSet/>
      <dgm:spPr/>
      <dgm:t>
        <a:bodyPr/>
        <a:lstStyle/>
        <a:p>
          <a:endParaRPr lang="en-US"/>
        </a:p>
      </dgm:t>
    </dgm:pt>
    <dgm:pt modelId="{30A7968B-0A20-4465-B96D-2DF993D10A0E}" type="sibTrans" cxnId="{D6AC0119-02C4-4F0B-AAAF-458DD2886A3E}">
      <dgm:prSet/>
      <dgm:spPr/>
      <dgm:t>
        <a:bodyPr/>
        <a:lstStyle/>
        <a:p>
          <a:endParaRPr lang="en-US"/>
        </a:p>
      </dgm:t>
    </dgm:pt>
    <dgm:pt modelId="{BE75E7AB-1CFC-41F3-AC9E-56472AD33090}">
      <dgm:prSet/>
      <dgm:spPr/>
      <dgm:t>
        <a:bodyPr/>
        <a:lstStyle/>
        <a:p>
          <a:r>
            <a:rPr lang="en-GB" dirty="0" err="1"/>
            <a:t>Harga</a:t>
          </a:r>
          <a:r>
            <a:rPr lang="en-GB" dirty="0"/>
            <a:t> </a:t>
          </a:r>
          <a:r>
            <a:rPr lang="en-GB" dirty="0" err="1"/>
            <a:t>dan</a:t>
          </a:r>
          <a:r>
            <a:rPr lang="en-GB" dirty="0"/>
            <a:t> </a:t>
          </a:r>
          <a:r>
            <a:rPr lang="en-GB" dirty="0" err="1"/>
            <a:t>keuntungan</a:t>
          </a:r>
          <a:r>
            <a:rPr lang="en-GB" dirty="0"/>
            <a:t> </a:t>
          </a:r>
          <a:r>
            <a:rPr lang="en-GB" dirty="0" err="1"/>
            <a:t>tidak</a:t>
          </a:r>
          <a:r>
            <a:rPr lang="en-GB" dirty="0"/>
            <a:t> </a:t>
          </a:r>
          <a:r>
            <a:rPr lang="en-GB" dirty="0" err="1"/>
            <a:t>diatur</a:t>
          </a:r>
          <a:endParaRPr lang="en-GB" dirty="0"/>
        </a:p>
      </dgm:t>
    </dgm:pt>
    <dgm:pt modelId="{F4E877F8-1877-4876-AF82-B86B33BE2FF9}" type="parTrans" cxnId="{ADDEE5DC-CF4C-4894-987A-F2E037F753A5}">
      <dgm:prSet/>
      <dgm:spPr/>
      <dgm:t>
        <a:bodyPr/>
        <a:lstStyle/>
        <a:p>
          <a:endParaRPr lang="en-US"/>
        </a:p>
      </dgm:t>
    </dgm:pt>
    <dgm:pt modelId="{8CF53B6A-1665-4034-830C-1C9D81061629}" type="sibTrans" cxnId="{ADDEE5DC-CF4C-4894-987A-F2E037F753A5}">
      <dgm:prSet/>
      <dgm:spPr/>
      <dgm:t>
        <a:bodyPr/>
        <a:lstStyle/>
        <a:p>
          <a:endParaRPr lang="en-US"/>
        </a:p>
      </dgm:t>
    </dgm:pt>
    <dgm:pt modelId="{B5C50E21-7863-4414-940F-69A050A73C59}">
      <dgm:prSet/>
      <dgm:spPr/>
      <dgm:t>
        <a:bodyPr/>
        <a:lstStyle/>
        <a:p>
          <a:r>
            <a:rPr lang="en-GB"/>
            <a:t>Tidak ada subsidi silang</a:t>
          </a:r>
          <a:endParaRPr lang="en-GB" dirty="0"/>
        </a:p>
      </dgm:t>
    </dgm:pt>
    <dgm:pt modelId="{470D0547-7996-424E-8701-A96105EAA3E4}" type="parTrans" cxnId="{0B56F7BF-3246-474D-9872-BF3B52194326}">
      <dgm:prSet/>
      <dgm:spPr/>
      <dgm:t>
        <a:bodyPr/>
        <a:lstStyle/>
        <a:p>
          <a:endParaRPr lang="en-US"/>
        </a:p>
      </dgm:t>
    </dgm:pt>
    <dgm:pt modelId="{AECC78B5-4F09-4BC3-A00F-1DB7B02D6997}" type="sibTrans" cxnId="{0B56F7BF-3246-474D-9872-BF3B52194326}">
      <dgm:prSet/>
      <dgm:spPr/>
      <dgm:t>
        <a:bodyPr/>
        <a:lstStyle/>
        <a:p>
          <a:endParaRPr lang="en-US"/>
        </a:p>
      </dgm:t>
    </dgm:pt>
    <dgm:pt modelId="{ADD635F5-150E-41EF-A55B-F9F17F24A75E}">
      <dgm:prSet/>
      <dgm:spPr/>
      <dgm:t>
        <a:bodyPr/>
        <a:lstStyle/>
        <a:p>
          <a:r>
            <a:rPr lang="en-GB"/>
            <a:t>Tidak ada larangan pemutusan</a:t>
          </a:r>
          <a:endParaRPr lang="en-GB" dirty="0"/>
        </a:p>
      </dgm:t>
    </dgm:pt>
    <dgm:pt modelId="{B86A55A7-B5F6-4FF9-B462-E746956C0CA1}" type="parTrans" cxnId="{FA58F09A-47F1-497B-A54C-949927DDFEA5}">
      <dgm:prSet/>
      <dgm:spPr/>
      <dgm:t>
        <a:bodyPr/>
        <a:lstStyle/>
        <a:p>
          <a:endParaRPr lang="en-US"/>
        </a:p>
      </dgm:t>
    </dgm:pt>
    <dgm:pt modelId="{8B880A55-C3F8-4315-BCCA-C71685AED940}" type="sibTrans" cxnId="{FA58F09A-47F1-497B-A54C-949927DDFEA5}">
      <dgm:prSet/>
      <dgm:spPr/>
      <dgm:t>
        <a:bodyPr/>
        <a:lstStyle/>
        <a:p>
          <a:endParaRPr lang="en-US"/>
        </a:p>
      </dgm:t>
    </dgm:pt>
    <dgm:pt modelId="{7053B0E1-29D6-405E-8F7A-720B514261C1}">
      <dgm:prSet/>
      <dgm:spPr/>
      <dgm:t>
        <a:bodyPr/>
        <a:lstStyle/>
        <a:p>
          <a:r>
            <a:rPr lang="en-GB" dirty="0" err="1"/>
            <a:t>Tidak</a:t>
          </a:r>
          <a:r>
            <a:rPr lang="en-GB" dirty="0"/>
            <a:t> </a:t>
          </a:r>
          <a:r>
            <a:rPr lang="en-GB" dirty="0" err="1"/>
            <a:t>ada</a:t>
          </a:r>
          <a:r>
            <a:rPr lang="en-GB" dirty="0"/>
            <a:t> </a:t>
          </a:r>
          <a:r>
            <a:rPr lang="en-GB" dirty="0" err="1"/>
            <a:t>standar</a:t>
          </a:r>
          <a:r>
            <a:rPr lang="en-GB" dirty="0"/>
            <a:t> </a:t>
          </a:r>
          <a:r>
            <a:rPr lang="en-GB" dirty="0" err="1"/>
            <a:t>pelayanan</a:t>
          </a:r>
          <a:r>
            <a:rPr lang="en-GB" dirty="0"/>
            <a:t> minimal</a:t>
          </a:r>
        </a:p>
      </dgm:t>
    </dgm:pt>
    <dgm:pt modelId="{5BCA1EAB-0A89-48BF-80B1-45CA668676E1}" type="parTrans" cxnId="{EF65ED94-5B8F-49A5-A401-D3022E17CFF9}">
      <dgm:prSet/>
      <dgm:spPr/>
      <dgm:t>
        <a:bodyPr/>
        <a:lstStyle/>
        <a:p>
          <a:endParaRPr lang="en-US"/>
        </a:p>
      </dgm:t>
    </dgm:pt>
    <dgm:pt modelId="{CF5A3EE5-F742-4916-9692-B4F91A5A236C}" type="sibTrans" cxnId="{EF65ED94-5B8F-49A5-A401-D3022E17CFF9}">
      <dgm:prSet/>
      <dgm:spPr/>
      <dgm:t>
        <a:bodyPr/>
        <a:lstStyle/>
        <a:p>
          <a:endParaRPr lang="en-US"/>
        </a:p>
      </dgm:t>
    </dgm:pt>
    <dgm:pt modelId="{41047FA9-F251-42AC-AD8E-0803038DE4DA}">
      <dgm:prSet/>
      <dgm:spPr/>
      <dgm:t>
        <a:bodyPr/>
        <a:lstStyle/>
        <a:p>
          <a:r>
            <a:rPr lang="en-GB" b="1" dirty="0" err="1"/>
            <a:t>Konsekuansi</a:t>
          </a:r>
          <a:r>
            <a:rPr lang="en-GB" b="1" dirty="0"/>
            <a:t> </a:t>
          </a:r>
          <a:r>
            <a:rPr lang="en-GB" b="1" dirty="0" err="1"/>
            <a:t>Negatif</a:t>
          </a:r>
          <a:endParaRPr lang="en-GB" dirty="0"/>
        </a:p>
      </dgm:t>
    </dgm:pt>
    <dgm:pt modelId="{15870D16-C202-4905-842C-3AB3DC466EDD}" type="parTrans" cxnId="{6AFC8D83-4820-45AC-947E-77318FC6AAFD}">
      <dgm:prSet/>
      <dgm:spPr/>
      <dgm:t>
        <a:bodyPr/>
        <a:lstStyle/>
        <a:p>
          <a:endParaRPr lang="en-US"/>
        </a:p>
      </dgm:t>
    </dgm:pt>
    <dgm:pt modelId="{72317C99-55D7-49C4-9AF6-0E18C8CFA9FA}" type="sibTrans" cxnId="{6AFC8D83-4820-45AC-947E-77318FC6AAFD}">
      <dgm:prSet/>
      <dgm:spPr/>
      <dgm:t>
        <a:bodyPr/>
        <a:lstStyle/>
        <a:p>
          <a:endParaRPr lang="en-US"/>
        </a:p>
      </dgm:t>
    </dgm:pt>
    <dgm:pt modelId="{4D0CB305-479F-4B02-B13E-EF4C11FF4AD2}">
      <dgm:prSet/>
      <dgm:spPr/>
      <dgm:t>
        <a:bodyPr/>
        <a:lstStyle/>
        <a:p>
          <a:r>
            <a:rPr lang="en-GB" dirty="0"/>
            <a:t>Under investment</a:t>
          </a:r>
          <a:endParaRPr lang="en-US" dirty="0"/>
        </a:p>
      </dgm:t>
    </dgm:pt>
    <dgm:pt modelId="{B4885F10-4A75-46A2-AA78-2EDBCFA2E9ED}" type="parTrans" cxnId="{A4956041-532E-44EB-A21D-AC4AD0473540}">
      <dgm:prSet/>
      <dgm:spPr/>
      <dgm:t>
        <a:bodyPr/>
        <a:lstStyle/>
        <a:p>
          <a:endParaRPr lang="en-US"/>
        </a:p>
      </dgm:t>
    </dgm:pt>
    <dgm:pt modelId="{675EFD6A-D16C-4EF0-AB41-A296358FEEA9}" type="sibTrans" cxnId="{A4956041-532E-44EB-A21D-AC4AD0473540}">
      <dgm:prSet/>
      <dgm:spPr/>
      <dgm:t>
        <a:bodyPr/>
        <a:lstStyle/>
        <a:p>
          <a:endParaRPr lang="en-US"/>
        </a:p>
      </dgm:t>
    </dgm:pt>
    <dgm:pt modelId="{A577DF30-8020-49FD-8B35-9F9FF0E068DC}">
      <dgm:prSet/>
      <dgm:spPr/>
      <dgm:t>
        <a:bodyPr/>
        <a:lstStyle/>
        <a:p>
          <a:r>
            <a:rPr lang="en-GB" dirty="0" err="1"/>
            <a:t>Proliferasi</a:t>
          </a:r>
          <a:r>
            <a:rPr lang="en-GB" dirty="0"/>
            <a:t> </a:t>
          </a:r>
          <a:r>
            <a:rPr lang="en-GB" dirty="0" err="1"/>
            <a:t>sampah</a:t>
          </a:r>
          <a:r>
            <a:rPr lang="en-GB" dirty="0"/>
            <a:t> </a:t>
          </a:r>
          <a:r>
            <a:rPr lang="en-GB" dirty="0" err="1"/>
            <a:t>plastik</a:t>
          </a:r>
          <a:endParaRPr lang="en-US" dirty="0"/>
        </a:p>
      </dgm:t>
    </dgm:pt>
    <dgm:pt modelId="{48F76362-B806-449D-9236-1717E41C3C63}" type="parTrans" cxnId="{429563C2-8C3C-4A24-A7C0-67A1D4A289E7}">
      <dgm:prSet/>
      <dgm:spPr/>
      <dgm:t>
        <a:bodyPr/>
        <a:lstStyle/>
        <a:p>
          <a:endParaRPr lang="en-US"/>
        </a:p>
      </dgm:t>
    </dgm:pt>
    <dgm:pt modelId="{205F3F5B-0AF1-416A-8530-8461883F3CDC}" type="sibTrans" cxnId="{429563C2-8C3C-4A24-A7C0-67A1D4A289E7}">
      <dgm:prSet/>
      <dgm:spPr/>
      <dgm:t>
        <a:bodyPr/>
        <a:lstStyle/>
        <a:p>
          <a:endParaRPr lang="en-US"/>
        </a:p>
      </dgm:t>
    </dgm:pt>
    <dgm:pt modelId="{551C333A-CE8D-4890-8B3F-1402168CB1B2}" type="pres">
      <dgm:prSet presAssocID="{CA68CA63-D75A-4F71-A31B-66A9122D7740}" presName="Name0" presStyleCnt="0">
        <dgm:presLayoutVars>
          <dgm:dir/>
          <dgm:animLvl val="lvl"/>
          <dgm:resizeHandles val="exact"/>
        </dgm:presLayoutVars>
      </dgm:prSet>
      <dgm:spPr/>
    </dgm:pt>
    <dgm:pt modelId="{B91758C6-8481-48F0-9FCF-614A7EF98BBF}" type="pres">
      <dgm:prSet presAssocID="{04CD2E7C-A60C-4698-B17B-3D6F3FED7438}" presName="composite" presStyleCnt="0"/>
      <dgm:spPr/>
    </dgm:pt>
    <dgm:pt modelId="{A3A451AF-B58F-40D4-A2B6-192D9DFE12EB}" type="pres">
      <dgm:prSet presAssocID="{04CD2E7C-A60C-4698-B17B-3D6F3FED7438}" presName="parTx" presStyleLbl="alignNode1" presStyleIdx="0" presStyleCnt="4">
        <dgm:presLayoutVars>
          <dgm:chMax val="0"/>
          <dgm:chPref val="0"/>
          <dgm:bulletEnabled val="1"/>
        </dgm:presLayoutVars>
      </dgm:prSet>
      <dgm:spPr/>
    </dgm:pt>
    <dgm:pt modelId="{8DB5B95E-F04E-4C2A-BAEB-8E57F31E6E74}" type="pres">
      <dgm:prSet presAssocID="{04CD2E7C-A60C-4698-B17B-3D6F3FED7438}" presName="desTx" presStyleLbl="alignAccFollowNode1" presStyleIdx="0" presStyleCnt="4">
        <dgm:presLayoutVars>
          <dgm:bulletEnabled val="1"/>
        </dgm:presLayoutVars>
      </dgm:prSet>
      <dgm:spPr/>
    </dgm:pt>
    <dgm:pt modelId="{92D48622-E6F9-4E0A-9811-8C79348B647F}" type="pres">
      <dgm:prSet presAssocID="{0B20CA48-6D1A-42EA-99BD-C7120EFA9135}" presName="space" presStyleCnt="0"/>
      <dgm:spPr/>
    </dgm:pt>
    <dgm:pt modelId="{6EC2A666-62AD-48A5-8307-4352EA2D2EC1}" type="pres">
      <dgm:prSet presAssocID="{2EFF668B-E02C-4420-9A0B-F7C387C3993F}" presName="composite" presStyleCnt="0"/>
      <dgm:spPr/>
    </dgm:pt>
    <dgm:pt modelId="{C64ED52B-C3DA-45A4-AF53-B5CFEAF8974A}" type="pres">
      <dgm:prSet presAssocID="{2EFF668B-E02C-4420-9A0B-F7C387C3993F}" presName="parTx" presStyleLbl="alignNode1" presStyleIdx="1" presStyleCnt="4">
        <dgm:presLayoutVars>
          <dgm:chMax val="0"/>
          <dgm:chPref val="0"/>
          <dgm:bulletEnabled val="1"/>
        </dgm:presLayoutVars>
      </dgm:prSet>
      <dgm:spPr/>
    </dgm:pt>
    <dgm:pt modelId="{3DE79A54-A1DD-4F72-A715-5E078A2AAED0}" type="pres">
      <dgm:prSet presAssocID="{2EFF668B-E02C-4420-9A0B-F7C387C3993F}" presName="desTx" presStyleLbl="alignAccFollowNode1" presStyleIdx="1" presStyleCnt="4">
        <dgm:presLayoutVars>
          <dgm:bulletEnabled val="1"/>
        </dgm:presLayoutVars>
      </dgm:prSet>
      <dgm:spPr/>
    </dgm:pt>
    <dgm:pt modelId="{333E2725-C149-4D3B-A7F6-5F1A533D3DC0}" type="pres">
      <dgm:prSet presAssocID="{41D1936D-6C21-44AF-85EE-85285D3B6A28}" presName="space" presStyleCnt="0"/>
      <dgm:spPr/>
    </dgm:pt>
    <dgm:pt modelId="{F67C0576-5A66-46A7-B3F1-D8501AE2C4EF}" type="pres">
      <dgm:prSet presAssocID="{16E015B5-A0BE-4F76-8F47-434209DB72C7}" presName="composite" presStyleCnt="0"/>
      <dgm:spPr/>
    </dgm:pt>
    <dgm:pt modelId="{25210E6C-5EB3-475A-AD28-D1ACDBD50498}" type="pres">
      <dgm:prSet presAssocID="{16E015B5-A0BE-4F76-8F47-434209DB72C7}" presName="parTx" presStyleLbl="alignNode1" presStyleIdx="2" presStyleCnt="4">
        <dgm:presLayoutVars>
          <dgm:chMax val="0"/>
          <dgm:chPref val="0"/>
          <dgm:bulletEnabled val="1"/>
        </dgm:presLayoutVars>
      </dgm:prSet>
      <dgm:spPr/>
    </dgm:pt>
    <dgm:pt modelId="{5232A50F-66CF-43F7-963C-ABCC929A976D}" type="pres">
      <dgm:prSet presAssocID="{16E015B5-A0BE-4F76-8F47-434209DB72C7}" presName="desTx" presStyleLbl="alignAccFollowNode1" presStyleIdx="2" presStyleCnt="4">
        <dgm:presLayoutVars>
          <dgm:bulletEnabled val="1"/>
        </dgm:presLayoutVars>
      </dgm:prSet>
      <dgm:spPr/>
    </dgm:pt>
    <dgm:pt modelId="{885A647B-D396-48B4-A3E2-23CCCF23B0A7}" type="pres">
      <dgm:prSet presAssocID="{234478CC-10D0-4BC6-AD5C-26D753325066}" presName="space" presStyleCnt="0"/>
      <dgm:spPr/>
    </dgm:pt>
    <dgm:pt modelId="{7A178392-ECED-4B0C-A83C-5FE4A5DE0800}" type="pres">
      <dgm:prSet presAssocID="{41047FA9-F251-42AC-AD8E-0803038DE4DA}" presName="composite" presStyleCnt="0"/>
      <dgm:spPr/>
    </dgm:pt>
    <dgm:pt modelId="{8491EC1A-F8B1-439E-94C5-9A5E81AB7F17}" type="pres">
      <dgm:prSet presAssocID="{41047FA9-F251-42AC-AD8E-0803038DE4DA}" presName="parTx" presStyleLbl="alignNode1" presStyleIdx="3" presStyleCnt="4">
        <dgm:presLayoutVars>
          <dgm:chMax val="0"/>
          <dgm:chPref val="0"/>
          <dgm:bulletEnabled val="1"/>
        </dgm:presLayoutVars>
      </dgm:prSet>
      <dgm:spPr/>
    </dgm:pt>
    <dgm:pt modelId="{91A90EBA-9310-4528-89AB-3D0EEF87099D}" type="pres">
      <dgm:prSet presAssocID="{41047FA9-F251-42AC-AD8E-0803038DE4DA}" presName="desTx" presStyleLbl="alignAccFollowNode1" presStyleIdx="3" presStyleCnt="4">
        <dgm:presLayoutVars>
          <dgm:bulletEnabled val="1"/>
        </dgm:presLayoutVars>
      </dgm:prSet>
      <dgm:spPr/>
    </dgm:pt>
  </dgm:ptLst>
  <dgm:cxnLst>
    <dgm:cxn modelId="{1C342308-2C44-4476-B875-BD588843E2B3}" type="presOf" srcId="{A577DF30-8020-49FD-8B35-9F9FF0E068DC}" destId="{91A90EBA-9310-4528-89AB-3D0EEF87099D}" srcOrd="0" destOrd="1" presId="urn:microsoft.com/office/officeart/2005/8/layout/hList1"/>
    <dgm:cxn modelId="{D667500E-F646-4DA4-9DE0-A77781A72ECB}" srcId="{2EFF668B-E02C-4420-9A0B-F7C387C3993F}" destId="{84CF5947-419F-4AD8-B834-507B4E7835A1}" srcOrd="0" destOrd="0" parTransId="{09330C34-7C30-4A7D-ADB5-0764C299BBA2}" sibTransId="{32CBEE6C-DB21-42FC-BCC9-EDA8905B6BF4}"/>
    <dgm:cxn modelId="{D6AC0119-02C4-4F0B-AAAF-458DD2886A3E}" srcId="{2EFF668B-E02C-4420-9A0B-F7C387C3993F}" destId="{94467A75-B3C7-4615-BFB1-949B81AD4998}" srcOrd="4" destOrd="0" parTransId="{149F5248-8883-42CD-9FC6-DAC23429F6E1}" sibTransId="{30A7968B-0A20-4465-B96D-2DF993D10A0E}"/>
    <dgm:cxn modelId="{C02EB31A-ECC6-4351-977D-7FB95207A3A0}" type="presOf" srcId="{B5C50E21-7863-4414-940F-69A050A73C59}" destId="{5232A50F-66CF-43F7-963C-ABCC929A976D}" srcOrd="0" destOrd="2" presId="urn:microsoft.com/office/officeart/2005/8/layout/hList1"/>
    <dgm:cxn modelId="{C2020621-D9DD-441E-9B67-3714B8FDF2F9}" type="presOf" srcId="{ADD635F5-150E-41EF-A55B-F9F17F24A75E}" destId="{5232A50F-66CF-43F7-963C-ABCC929A976D}" srcOrd="0" destOrd="3" presId="urn:microsoft.com/office/officeart/2005/8/layout/hList1"/>
    <dgm:cxn modelId="{736F2726-82E4-4A33-BC28-E62443ED8A5A}" type="presOf" srcId="{41047FA9-F251-42AC-AD8E-0803038DE4DA}" destId="{8491EC1A-F8B1-439E-94C5-9A5E81AB7F17}" srcOrd="0" destOrd="0" presId="urn:microsoft.com/office/officeart/2005/8/layout/hList1"/>
    <dgm:cxn modelId="{93C48C2D-3437-453D-AC85-6830DBF4079F}" type="presOf" srcId="{94467A75-B3C7-4615-BFB1-949B81AD4998}" destId="{3DE79A54-A1DD-4F72-A715-5E078A2AAED0}" srcOrd="0" destOrd="4" presId="urn:microsoft.com/office/officeart/2005/8/layout/hList1"/>
    <dgm:cxn modelId="{A76EBF33-DD32-466E-AAAB-0EEED357E7D7}" type="presOf" srcId="{A7FD29A1-4380-40CE-A0B5-8A2E7F974402}" destId="{5232A50F-66CF-43F7-963C-ABCC929A976D}" srcOrd="0" destOrd="0" presId="urn:microsoft.com/office/officeart/2005/8/layout/hList1"/>
    <dgm:cxn modelId="{A6572B61-1390-483D-A5B1-6D05414DBB71}" srcId="{2EFF668B-E02C-4420-9A0B-F7C387C3993F}" destId="{3B0ABB33-BBBA-44DB-91CF-7E014B80B093}" srcOrd="2" destOrd="0" parTransId="{D9CCCFDE-F542-4794-94B3-CE6F56954AF6}" sibTransId="{7B0A33D0-58E5-40A5-A7E8-4BAB1FAC0A2B}"/>
    <dgm:cxn modelId="{A4956041-532E-44EB-A21D-AC4AD0473540}" srcId="{41047FA9-F251-42AC-AD8E-0803038DE4DA}" destId="{4D0CB305-479F-4B02-B13E-EF4C11FF4AD2}" srcOrd="0" destOrd="0" parTransId="{B4885F10-4A75-46A2-AA78-2EDBCFA2E9ED}" sibTransId="{675EFD6A-D16C-4EF0-AB41-A296358FEEA9}"/>
    <dgm:cxn modelId="{66B06262-0FBF-4722-B5D4-95FF164D40E1}" type="presOf" srcId="{FF42C8E9-3409-4F82-A503-03E60F6B1ABD}" destId="{8DB5B95E-F04E-4C2A-BAEB-8E57F31E6E74}" srcOrd="0" destOrd="1" presId="urn:microsoft.com/office/officeart/2005/8/layout/hList1"/>
    <dgm:cxn modelId="{8DABB549-4465-48BB-94D0-18E13D7E8E31}" srcId="{04CD2E7C-A60C-4698-B17B-3D6F3FED7438}" destId="{FF42C8E9-3409-4F82-A503-03E60F6B1ABD}" srcOrd="1" destOrd="0" parTransId="{05E7CE90-482F-4C23-A55C-38E4708A3CCA}" sibTransId="{B66C5A70-96A9-4FFC-BEA2-EAA0E36CB31A}"/>
    <dgm:cxn modelId="{60616E4D-E940-4CFC-B48E-3F3039A7197D}" type="presOf" srcId="{16E015B5-A0BE-4F76-8F47-434209DB72C7}" destId="{25210E6C-5EB3-475A-AD28-D1ACDBD50498}" srcOrd="0" destOrd="0" presId="urn:microsoft.com/office/officeart/2005/8/layout/hList1"/>
    <dgm:cxn modelId="{9F602D50-35DB-44DD-90AC-F200DD4784E2}" type="presOf" srcId="{4D0CB305-479F-4B02-B13E-EF4C11FF4AD2}" destId="{91A90EBA-9310-4528-89AB-3D0EEF87099D}" srcOrd="0" destOrd="0" presId="urn:microsoft.com/office/officeart/2005/8/layout/hList1"/>
    <dgm:cxn modelId="{99F23453-C8B9-442E-A87D-E00A3F1DC727}" type="presOf" srcId="{3B0ABB33-BBBA-44DB-91CF-7E014B80B093}" destId="{3DE79A54-A1DD-4F72-A715-5E078A2AAED0}" srcOrd="0" destOrd="2" presId="urn:microsoft.com/office/officeart/2005/8/layout/hList1"/>
    <dgm:cxn modelId="{2ED2A853-69A6-47E7-97FC-1E32681CEDA0}" type="presOf" srcId="{04CD2E7C-A60C-4698-B17B-3D6F3FED7438}" destId="{A3A451AF-B58F-40D4-A2B6-192D9DFE12EB}" srcOrd="0" destOrd="0" presId="urn:microsoft.com/office/officeart/2005/8/layout/hList1"/>
    <dgm:cxn modelId="{DB13A479-D434-44B2-8DC7-0821DF72EE0E}" type="presOf" srcId="{7053B0E1-29D6-405E-8F7A-720B514261C1}" destId="{5232A50F-66CF-43F7-963C-ABCC929A976D}" srcOrd="0" destOrd="4" presId="urn:microsoft.com/office/officeart/2005/8/layout/hList1"/>
    <dgm:cxn modelId="{6939EF79-5226-4F7C-8358-02B1EB0E0553}" type="presOf" srcId="{CA68CA63-D75A-4F71-A31B-66A9122D7740}" destId="{551C333A-CE8D-4890-8B3F-1402168CB1B2}" srcOrd="0" destOrd="0" presId="urn:microsoft.com/office/officeart/2005/8/layout/hList1"/>
    <dgm:cxn modelId="{6AFC8D83-4820-45AC-947E-77318FC6AAFD}" srcId="{CA68CA63-D75A-4F71-A31B-66A9122D7740}" destId="{41047FA9-F251-42AC-AD8E-0803038DE4DA}" srcOrd="3" destOrd="0" parTransId="{15870D16-C202-4905-842C-3AB3DC466EDD}" sibTransId="{72317C99-55D7-49C4-9AF6-0E18C8CFA9FA}"/>
    <dgm:cxn modelId="{D600BE8F-1EEA-4A7F-A21B-B873506B2A0E}" type="presOf" srcId="{6E1C2186-3248-4418-80A0-2DBA4E4D07AF}" destId="{8DB5B95E-F04E-4C2A-BAEB-8E57F31E6E74}" srcOrd="0" destOrd="0" presId="urn:microsoft.com/office/officeart/2005/8/layout/hList1"/>
    <dgm:cxn modelId="{EF65ED94-5B8F-49A5-A401-D3022E17CFF9}" srcId="{16E015B5-A0BE-4F76-8F47-434209DB72C7}" destId="{7053B0E1-29D6-405E-8F7A-720B514261C1}" srcOrd="4" destOrd="0" parTransId="{5BCA1EAB-0A89-48BF-80B1-45CA668676E1}" sibTransId="{CF5A3EE5-F742-4916-9692-B4F91A5A236C}"/>
    <dgm:cxn modelId="{9635AC97-2771-48FC-9134-90B7CF8E9AD7}" type="presOf" srcId="{DD3B0D2D-1BD2-4FA8-BBE1-1CA80F94EF47}" destId="{8DB5B95E-F04E-4C2A-BAEB-8E57F31E6E74}" srcOrd="0" destOrd="2" presId="urn:microsoft.com/office/officeart/2005/8/layout/hList1"/>
    <dgm:cxn modelId="{FA58F09A-47F1-497B-A54C-949927DDFEA5}" srcId="{16E015B5-A0BE-4F76-8F47-434209DB72C7}" destId="{ADD635F5-150E-41EF-A55B-F9F17F24A75E}" srcOrd="3" destOrd="0" parTransId="{B86A55A7-B5F6-4FF9-B462-E746956C0CA1}" sibTransId="{8B880A55-C3F8-4315-BCCA-C71685AED940}"/>
    <dgm:cxn modelId="{0948B79B-833A-4ED3-9CAE-B33A19E4543C}" srcId="{CA68CA63-D75A-4F71-A31B-66A9122D7740}" destId="{04CD2E7C-A60C-4698-B17B-3D6F3FED7438}" srcOrd="0" destOrd="0" parTransId="{194A00C9-8243-4EBE-879A-13FA34D68290}" sibTransId="{0B20CA48-6D1A-42EA-99BD-C7120EFA9135}"/>
    <dgm:cxn modelId="{82B1599E-6DC1-4475-90A3-383DF7D04F2C}" srcId="{16E015B5-A0BE-4F76-8F47-434209DB72C7}" destId="{A7FD29A1-4380-40CE-A0B5-8A2E7F974402}" srcOrd="0" destOrd="0" parTransId="{B2C54CD8-B2F4-4886-9D43-D922609B6806}" sibTransId="{469DAA39-8210-41E5-B86A-86C3061537A3}"/>
    <dgm:cxn modelId="{C4B2DAAD-463D-44DE-9625-7A77780C5ADA}" srcId="{CA68CA63-D75A-4F71-A31B-66A9122D7740}" destId="{2EFF668B-E02C-4420-9A0B-F7C387C3993F}" srcOrd="1" destOrd="0" parTransId="{D36AFC2C-B5F6-41B1-ADBE-8E1A2F9C7F06}" sibTransId="{41D1936D-6C21-44AF-85EE-85285D3B6A28}"/>
    <dgm:cxn modelId="{25FB31BB-07C0-4AE0-8455-E8DB9073161F}" srcId="{04CD2E7C-A60C-4698-B17B-3D6F3FED7438}" destId="{DD3B0D2D-1BD2-4FA8-BBE1-1CA80F94EF47}" srcOrd="2" destOrd="0" parTransId="{83FC4E51-B675-450B-A94E-5E2D0493952C}" sibTransId="{291F20CB-ACC7-45C9-8CA7-64511AB079CD}"/>
    <dgm:cxn modelId="{0B56F7BF-3246-474D-9872-BF3B52194326}" srcId="{16E015B5-A0BE-4F76-8F47-434209DB72C7}" destId="{B5C50E21-7863-4414-940F-69A050A73C59}" srcOrd="2" destOrd="0" parTransId="{470D0547-7996-424E-8701-A96105EAA3E4}" sibTransId="{AECC78B5-4F09-4BC3-A00F-1DB7B02D6997}"/>
    <dgm:cxn modelId="{0CED8CC0-CF12-4008-8150-C115B4E6B965}" type="presOf" srcId="{579B4555-5CD9-4316-AE1D-F8DB1E465FAC}" destId="{3DE79A54-A1DD-4F72-A715-5E078A2AAED0}" srcOrd="0" destOrd="3" presId="urn:microsoft.com/office/officeart/2005/8/layout/hList1"/>
    <dgm:cxn modelId="{429563C2-8C3C-4A24-A7C0-67A1D4A289E7}" srcId="{41047FA9-F251-42AC-AD8E-0803038DE4DA}" destId="{A577DF30-8020-49FD-8B35-9F9FF0E068DC}" srcOrd="1" destOrd="0" parTransId="{48F76362-B806-449D-9236-1717E41C3C63}" sibTransId="{205F3F5B-0AF1-416A-8530-8461883F3CDC}"/>
    <dgm:cxn modelId="{59A8B8CC-31F4-41A4-8F28-623E4C78EE47}" srcId="{2EFF668B-E02C-4420-9A0B-F7C387C3993F}" destId="{579B4555-5CD9-4316-AE1D-F8DB1E465FAC}" srcOrd="3" destOrd="0" parTransId="{0E56EB83-CBE0-429A-BCBE-979D4F26D4EC}" sibTransId="{7645BD4B-158F-423E-A78E-F5B95EE60D94}"/>
    <dgm:cxn modelId="{C0049BD0-3D5C-48A6-B5C0-E1AF814589BA}" srcId="{CA68CA63-D75A-4F71-A31B-66A9122D7740}" destId="{16E015B5-A0BE-4F76-8F47-434209DB72C7}" srcOrd="2" destOrd="0" parTransId="{513EFC8E-E7DB-45BF-B4B8-A3C0D4FF5813}" sibTransId="{234478CC-10D0-4BC6-AD5C-26D753325066}"/>
    <dgm:cxn modelId="{8A5859D3-8C5D-4B9E-9C3F-AA22DE3CF504}" type="presOf" srcId="{2EFF668B-E02C-4420-9A0B-F7C387C3993F}" destId="{C64ED52B-C3DA-45A4-AF53-B5CFEAF8974A}" srcOrd="0" destOrd="0" presId="urn:microsoft.com/office/officeart/2005/8/layout/hList1"/>
    <dgm:cxn modelId="{C8B4BFD4-200E-40C2-9C19-89967E23C2E4}" srcId="{2EFF668B-E02C-4420-9A0B-F7C387C3993F}" destId="{E5784048-84B3-45BD-A8B6-7222746B7D24}" srcOrd="1" destOrd="0" parTransId="{F7E00260-0CF1-4326-BA6F-DA3702E98CF7}" sibTransId="{430ED510-613B-4225-9813-6D1390E803B7}"/>
    <dgm:cxn modelId="{D13DECDB-ECE9-4CD2-8A06-22C5F2D271F0}" type="presOf" srcId="{84CF5947-419F-4AD8-B834-507B4E7835A1}" destId="{3DE79A54-A1DD-4F72-A715-5E078A2AAED0}" srcOrd="0" destOrd="0" presId="urn:microsoft.com/office/officeart/2005/8/layout/hList1"/>
    <dgm:cxn modelId="{ADDEE5DC-CF4C-4894-987A-F2E037F753A5}" srcId="{16E015B5-A0BE-4F76-8F47-434209DB72C7}" destId="{BE75E7AB-1CFC-41F3-AC9E-56472AD33090}" srcOrd="1" destOrd="0" parTransId="{F4E877F8-1877-4876-AF82-B86B33BE2FF9}" sibTransId="{8CF53B6A-1665-4034-830C-1C9D81061629}"/>
    <dgm:cxn modelId="{70B860E1-E4BB-483F-8D7C-6183A469DE63}" type="presOf" srcId="{E5784048-84B3-45BD-A8B6-7222746B7D24}" destId="{3DE79A54-A1DD-4F72-A715-5E078A2AAED0}" srcOrd="0" destOrd="1" presId="urn:microsoft.com/office/officeart/2005/8/layout/hList1"/>
    <dgm:cxn modelId="{9B8605F3-F173-427A-8F3E-C51411D7BBCC}" type="presOf" srcId="{BE75E7AB-1CFC-41F3-AC9E-56472AD33090}" destId="{5232A50F-66CF-43F7-963C-ABCC929A976D}" srcOrd="0" destOrd="1" presId="urn:microsoft.com/office/officeart/2005/8/layout/hList1"/>
    <dgm:cxn modelId="{E4E241F7-9A35-4AD2-BEA7-36F6185FF2DA}" srcId="{04CD2E7C-A60C-4698-B17B-3D6F3FED7438}" destId="{6E1C2186-3248-4418-80A0-2DBA4E4D07AF}" srcOrd="0" destOrd="0" parTransId="{9A2B8FCB-BFD8-42B2-9EFC-581E290994E8}" sibTransId="{BB0645A3-6AA7-49CA-B518-97C588A89622}"/>
    <dgm:cxn modelId="{3E9B4073-5DF7-4411-91A4-6B8EB5E0105E}" type="presParOf" srcId="{551C333A-CE8D-4890-8B3F-1402168CB1B2}" destId="{B91758C6-8481-48F0-9FCF-614A7EF98BBF}" srcOrd="0" destOrd="0" presId="urn:microsoft.com/office/officeart/2005/8/layout/hList1"/>
    <dgm:cxn modelId="{0B41506C-F0C3-43FD-BD91-DA2E9CA8C60B}" type="presParOf" srcId="{B91758C6-8481-48F0-9FCF-614A7EF98BBF}" destId="{A3A451AF-B58F-40D4-A2B6-192D9DFE12EB}" srcOrd="0" destOrd="0" presId="urn:microsoft.com/office/officeart/2005/8/layout/hList1"/>
    <dgm:cxn modelId="{E3540780-CE9C-46B5-9E02-8A20553A7628}" type="presParOf" srcId="{B91758C6-8481-48F0-9FCF-614A7EF98BBF}" destId="{8DB5B95E-F04E-4C2A-BAEB-8E57F31E6E74}" srcOrd="1" destOrd="0" presId="urn:microsoft.com/office/officeart/2005/8/layout/hList1"/>
    <dgm:cxn modelId="{78908606-C2CD-49BD-93C6-52BCE1D9E835}" type="presParOf" srcId="{551C333A-CE8D-4890-8B3F-1402168CB1B2}" destId="{92D48622-E6F9-4E0A-9811-8C79348B647F}" srcOrd="1" destOrd="0" presId="urn:microsoft.com/office/officeart/2005/8/layout/hList1"/>
    <dgm:cxn modelId="{2CC53565-0172-4CE1-8C0A-F04440F69296}" type="presParOf" srcId="{551C333A-CE8D-4890-8B3F-1402168CB1B2}" destId="{6EC2A666-62AD-48A5-8307-4352EA2D2EC1}" srcOrd="2" destOrd="0" presId="urn:microsoft.com/office/officeart/2005/8/layout/hList1"/>
    <dgm:cxn modelId="{B9AFF73B-2EF3-4EA0-8059-C7C7F783C889}" type="presParOf" srcId="{6EC2A666-62AD-48A5-8307-4352EA2D2EC1}" destId="{C64ED52B-C3DA-45A4-AF53-B5CFEAF8974A}" srcOrd="0" destOrd="0" presId="urn:microsoft.com/office/officeart/2005/8/layout/hList1"/>
    <dgm:cxn modelId="{BB4D352B-2EE7-4E67-AD7B-053EA9FE5243}" type="presParOf" srcId="{6EC2A666-62AD-48A5-8307-4352EA2D2EC1}" destId="{3DE79A54-A1DD-4F72-A715-5E078A2AAED0}" srcOrd="1" destOrd="0" presId="urn:microsoft.com/office/officeart/2005/8/layout/hList1"/>
    <dgm:cxn modelId="{801ABCB0-71A0-4713-A468-AAF5E007D214}" type="presParOf" srcId="{551C333A-CE8D-4890-8B3F-1402168CB1B2}" destId="{333E2725-C149-4D3B-A7F6-5F1A533D3DC0}" srcOrd="3" destOrd="0" presId="urn:microsoft.com/office/officeart/2005/8/layout/hList1"/>
    <dgm:cxn modelId="{D906A5F3-F412-4152-97EA-C8DCA0C0776A}" type="presParOf" srcId="{551C333A-CE8D-4890-8B3F-1402168CB1B2}" destId="{F67C0576-5A66-46A7-B3F1-D8501AE2C4EF}" srcOrd="4" destOrd="0" presId="urn:microsoft.com/office/officeart/2005/8/layout/hList1"/>
    <dgm:cxn modelId="{CDCC6450-D4BA-411B-AC1D-A06D990278DD}" type="presParOf" srcId="{F67C0576-5A66-46A7-B3F1-D8501AE2C4EF}" destId="{25210E6C-5EB3-475A-AD28-D1ACDBD50498}" srcOrd="0" destOrd="0" presId="urn:microsoft.com/office/officeart/2005/8/layout/hList1"/>
    <dgm:cxn modelId="{1A935A8D-AFB2-4AE6-BA7C-ADD2F252AD0B}" type="presParOf" srcId="{F67C0576-5A66-46A7-B3F1-D8501AE2C4EF}" destId="{5232A50F-66CF-43F7-963C-ABCC929A976D}" srcOrd="1" destOrd="0" presId="urn:microsoft.com/office/officeart/2005/8/layout/hList1"/>
    <dgm:cxn modelId="{7F052721-8B14-465B-8CC2-BF6C39B34C3D}" type="presParOf" srcId="{551C333A-CE8D-4890-8B3F-1402168CB1B2}" destId="{885A647B-D396-48B4-A3E2-23CCCF23B0A7}" srcOrd="5" destOrd="0" presId="urn:microsoft.com/office/officeart/2005/8/layout/hList1"/>
    <dgm:cxn modelId="{9E4F5237-85F3-4BF5-A5AF-AFEA8DD79595}" type="presParOf" srcId="{551C333A-CE8D-4890-8B3F-1402168CB1B2}" destId="{7A178392-ECED-4B0C-A83C-5FE4A5DE0800}" srcOrd="6" destOrd="0" presId="urn:microsoft.com/office/officeart/2005/8/layout/hList1"/>
    <dgm:cxn modelId="{F5133A26-4829-4C7B-8DBB-539EBB6A6D64}" type="presParOf" srcId="{7A178392-ECED-4B0C-A83C-5FE4A5DE0800}" destId="{8491EC1A-F8B1-439E-94C5-9A5E81AB7F17}" srcOrd="0" destOrd="0" presId="urn:microsoft.com/office/officeart/2005/8/layout/hList1"/>
    <dgm:cxn modelId="{83500BF4-E5B3-49BE-A411-0E5DE987F52F}" type="presParOf" srcId="{7A178392-ECED-4B0C-A83C-5FE4A5DE0800}" destId="{91A90EBA-9310-4528-89AB-3D0EEF8709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8D060-A5DD-4C0B-B448-EA10FA449921}">
      <dsp:nvSpPr>
        <dsp:cNvPr id="0" name=""/>
        <dsp:cNvSpPr/>
      </dsp:nvSpPr>
      <dsp:spPr>
        <a:xfrm>
          <a:off x="0" y="19287"/>
          <a:ext cx="8364537" cy="11044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i="0" u="none" strike="noStrike" kern="1200" cap="none" baseline="0" dirty="0" err="1">
              <a:latin typeface="+mj-lt"/>
              <a:ea typeface="Calibri"/>
              <a:cs typeface="Calibri"/>
              <a:sym typeface="Calibri"/>
            </a:rPr>
            <a:t>Sistem</a:t>
          </a:r>
          <a:r>
            <a:rPr lang="en-GB" sz="2400" b="1" i="0" u="none" strike="noStrike" kern="1200" cap="none" baseline="0" dirty="0">
              <a:latin typeface="+mj-lt"/>
              <a:ea typeface="Calibri"/>
              <a:cs typeface="Calibri"/>
              <a:sym typeface="Calibri"/>
            </a:rPr>
            <a:t> </a:t>
          </a:r>
          <a:r>
            <a:rPr lang="en-GB" sz="2400" b="1" i="0" u="none" strike="noStrike" kern="1200" cap="none" baseline="0" dirty="0" err="1">
              <a:solidFill>
                <a:srgbClr val="FFFF00"/>
              </a:solidFill>
              <a:latin typeface="+mj-lt"/>
              <a:ea typeface="Calibri"/>
              <a:cs typeface="Calibri"/>
              <a:sym typeface="Calibri"/>
            </a:rPr>
            <a:t>Berbasis</a:t>
          </a:r>
          <a:r>
            <a:rPr lang="en-GB" sz="2400" b="1" i="0" u="none" strike="noStrike" kern="1200" cap="none" baseline="0" dirty="0">
              <a:solidFill>
                <a:srgbClr val="FFFF00"/>
              </a:solidFill>
              <a:latin typeface="+mj-lt"/>
              <a:ea typeface="Calibri"/>
              <a:cs typeface="Calibri"/>
              <a:sym typeface="Calibri"/>
            </a:rPr>
            <a:t> Masyarakat </a:t>
          </a:r>
          <a:r>
            <a:rPr lang="en-GB" sz="2400" b="1" i="0" u="none" strike="noStrike" kern="1200" cap="none" baseline="0" dirty="0" err="1">
              <a:solidFill>
                <a:schemeClr val="bg1"/>
              </a:solidFill>
              <a:latin typeface="+mj-lt"/>
              <a:ea typeface="Calibri"/>
              <a:cs typeface="Calibri"/>
              <a:sym typeface="Calibri"/>
            </a:rPr>
            <a:t>Perlu</a:t>
          </a:r>
          <a:r>
            <a:rPr lang="en-GB" sz="2400" b="1" i="0" u="none" strike="noStrike" kern="1200" cap="none" baseline="0" dirty="0">
              <a:solidFill>
                <a:schemeClr val="bg1"/>
              </a:solidFill>
              <a:latin typeface="+mj-lt"/>
              <a:ea typeface="Calibri"/>
              <a:cs typeface="Calibri"/>
              <a:sym typeface="Calibri"/>
            </a:rPr>
            <a:t> </a:t>
          </a:r>
          <a:r>
            <a:rPr lang="en-GB" sz="2400" b="1" i="0" u="none" strike="noStrike" kern="1200" cap="none" baseline="0" dirty="0" err="1">
              <a:solidFill>
                <a:schemeClr val="bg1"/>
              </a:solidFill>
              <a:latin typeface="+mj-lt"/>
              <a:ea typeface="Calibri"/>
              <a:cs typeface="Calibri"/>
              <a:sym typeface="Calibri"/>
            </a:rPr>
            <a:t>Mendapat</a:t>
          </a:r>
          <a:r>
            <a:rPr lang="en-GB" sz="2400" b="1" i="0" u="none" strike="noStrike" kern="1200" cap="none" baseline="0" dirty="0">
              <a:solidFill>
                <a:schemeClr val="bg1"/>
              </a:solidFill>
              <a:latin typeface="+mj-lt"/>
              <a:ea typeface="Calibri"/>
              <a:cs typeface="Calibri"/>
              <a:sym typeface="Calibri"/>
            </a:rPr>
            <a:t> </a:t>
          </a:r>
          <a:r>
            <a:rPr lang="en-GB" sz="2400" b="1" i="0" u="none" strike="noStrike" kern="1200" cap="none" baseline="0" dirty="0" err="1">
              <a:solidFill>
                <a:schemeClr val="bg1"/>
              </a:solidFill>
              <a:latin typeface="+mj-lt"/>
              <a:ea typeface="Calibri"/>
              <a:cs typeface="Calibri"/>
              <a:sym typeface="Calibri"/>
            </a:rPr>
            <a:t>Tempat</a:t>
          </a:r>
          <a:r>
            <a:rPr lang="en-GB" sz="2400" b="1" i="0" u="none" strike="noStrike" kern="1200" cap="none" baseline="0" dirty="0">
              <a:solidFill>
                <a:schemeClr val="bg1"/>
              </a:solidFill>
              <a:latin typeface="+mj-lt"/>
              <a:ea typeface="Calibri"/>
              <a:cs typeface="Calibri"/>
              <a:sym typeface="Calibri"/>
            </a:rPr>
            <a:t> </a:t>
          </a:r>
          <a:r>
            <a:rPr lang="en-GB" sz="2400" b="1" i="0" u="none" strike="noStrike" kern="1200" cap="none" baseline="0" dirty="0" err="1">
              <a:solidFill>
                <a:schemeClr val="bg1"/>
              </a:solidFill>
              <a:latin typeface="+mj-lt"/>
              <a:ea typeface="Calibri"/>
              <a:cs typeface="Calibri"/>
              <a:sym typeface="Calibri"/>
            </a:rPr>
            <a:t>dalam</a:t>
          </a:r>
          <a:r>
            <a:rPr lang="en-GB" sz="2400" b="1" i="0" u="none" strike="noStrike" kern="1200" cap="none" baseline="0" dirty="0">
              <a:solidFill>
                <a:schemeClr val="bg1"/>
              </a:solidFill>
              <a:latin typeface="+mj-lt"/>
              <a:ea typeface="Calibri"/>
              <a:cs typeface="Calibri"/>
              <a:sym typeface="Calibri"/>
            </a:rPr>
            <a:t> RUU SDA</a:t>
          </a:r>
          <a:endParaRPr lang="en-US" sz="2400" b="1" kern="1200" dirty="0">
            <a:solidFill>
              <a:srgbClr val="FFFF00"/>
            </a:solidFill>
            <a:latin typeface="+mj-lt"/>
          </a:endParaRPr>
        </a:p>
      </dsp:txBody>
      <dsp:txXfrm>
        <a:off x="53916" y="73203"/>
        <a:ext cx="8256705" cy="996648"/>
      </dsp:txXfrm>
    </dsp:sp>
    <dsp:sp modelId="{D36E16D0-F937-4602-808A-2B3FC11B962C}">
      <dsp:nvSpPr>
        <dsp:cNvPr id="0" name=""/>
        <dsp:cNvSpPr/>
      </dsp:nvSpPr>
      <dsp:spPr>
        <a:xfrm>
          <a:off x="0" y="1293687"/>
          <a:ext cx="8364537" cy="11044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i="0" u="none" strike="noStrike" kern="1200" cap="none" baseline="0" dirty="0">
              <a:latin typeface="+mj-lt"/>
              <a:ea typeface="Calibri"/>
              <a:cs typeface="Calibri"/>
              <a:sym typeface="Calibri"/>
            </a:rPr>
            <a:t>RUU SDA </a:t>
          </a:r>
          <a:r>
            <a:rPr lang="en-GB" sz="2400" b="1" i="0" u="none" strike="noStrike" kern="1200" cap="none" baseline="0" dirty="0" err="1">
              <a:latin typeface="+mj-lt"/>
              <a:ea typeface="Calibri"/>
              <a:cs typeface="Calibri"/>
              <a:sym typeface="Calibri"/>
            </a:rPr>
            <a:t>Belum</a:t>
          </a:r>
          <a:r>
            <a:rPr lang="en-GB" sz="2400" b="1" i="0" u="none" strike="noStrike" kern="1200" cap="none" baseline="0" dirty="0">
              <a:latin typeface="+mj-lt"/>
              <a:ea typeface="Calibri"/>
              <a:cs typeface="Calibri"/>
              <a:sym typeface="Calibri"/>
            </a:rPr>
            <a:t> </a:t>
          </a:r>
          <a:r>
            <a:rPr lang="en-GB" sz="2400" b="1" i="0" u="none" strike="noStrike" kern="1200" cap="none" baseline="0" dirty="0" err="1">
              <a:latin typeface="+mj-lt"/>
              <a:ea typeface="Calibri"/>
              <a:cs typeface="Calibri"/>
              <a:sym typeface="Calibri"/>
            </a:rPr>
            <a:t>Menjamin</a:t>
          </a:r>
          <a:r>
            <a:rPr lang="en-GB" sz="2400" b="1" i="0" u="none" strike="noStrike" kern="1200" cap="none" baseline="0" dirty="0">
              <a:latin typeface="+mj-lt"/>
              <a:ea typeface="Calibri"/>
              <a:cs typeface="Calibri"/>
              <a:sym typeface="Calibri"/>
            </a:rPr>
            <a:t> </a:t>
          </a:r>
          <a:r>
            <a:rPr lang="en-GB" sz="2400" b="1" i="0" u="none" strike="noStrike" kern="1200" cap="none" baseline="0" dirty="0" err="1">
              <a:solidFill>
                <a:srgbClr val="FFFF00"/>
              </a:solidFill>
              <a:latin typeface="+mj-lt"/>
              <a:ea typeface="Calibri"/>
              <a:cs typeface="Calibri"/>
              <a:sym typeface="Calibri"/>
            </a:rPr>
            <a:t>Sanitasi</a:t>
          </a:r>
          <a:r>
            <a:rPr lang="en-GB" sz="2400" b="1" i="0" u="none" strike="noStrike" kern="1200" cap="none" baseline="0" dirty="0">
              <a:latin typeface="+mj-lt"/>
              <a:ea typeface="Calibri"/>
              <a:cs typeface="Calibri"/>
              <a:sym typeface="Calibri"/>
            </a:rPr>
            <a:t> </a:t>
          </a:r>
          <a:r>
            <a:rPr lang="en-GB" sz="2400" b="1" i="0" u="none" strike="noStrike" kern="1200" cap="none" baseline="0" dirty="0" err="1">
              <a:latin typeface="+mj-lt"/>
              <a:ea typeface="Calibri"/>
              <a:cs typeface="Calibri"/>
              <a:sym typeface="Calibri"/>
            </a:rPr>
            <a:t>Sebagai</a:t>
          </a:r>
          <a:r>
            <a:rPr lang="en-GB" sz="2400" b="1" i="0" u="none" strike="noStrike" kern="1200" cap="none" baseline="0" dirty="0">
              <a:latin typeface="+mj-lt"/>
              <a:ea typeface="Calibri"/>
              <a:cs typeface="Calibri"/>
              <a:sym typeface="Calibri"/>
            </a:rPr>
            <a:t> </a:t>
          </a:r>
          <a:r>
            <a:rPr lang="en-GB" sz="2400" b="1" i="0" u="none" strike="noStrike" kern="1200" cap="none" baseline="0" dirty="0" err="1">
              <a:latin typeface="+mj-lt"/>
              <a:ea typeface="Calibri"/>
              <a:cs typeface="Calibri"/>
              <a:sym typeface="Calibri"/>
            </a:rPr>
            <a:t>Hak</a:t>
          </a:r>
          <a:r>
            <a:rPr lang="en-GB" sz="2400" b="1" i="0" u="none" strike="noStrike" kern="1200" cap="none" baseline="0" dirty="0">
              <a:latin typeface="+mj-lt"/>
              <a:ea typeface="Calibri"/>
              <a:cs typeface="Calibri"/>
              <a:sym typeface="Calibri"/>
            </a:rPr>
            <a:t> Dasar</a:t>
          </a:r>
        </a:p>
      </dsp:txBody>
      <dsp:txXfrm>
        <a:off x="53916" y="1347603"/>
        <a:ext cx="8256705" cy="996648"/>
      </dsp:txXfrm>
    </dsp:sp>
    <dsp:sp modelId="{831AADCD-567C-4976-9C57-48B02ADEEEB1}">
      <dsp:nvSpPr>
        <dsp:cNvPr id="0" name=""/>
        <dsp:cNvSpPr/>
      </dsp:nvSpPr>
      <dsp:spPr>
        <a:xfrm>
          <a:off x="0" y="2568087"/>
          <a:ext cx="8364537" cy="11044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latin typeface="+mj-lt"/>
              <a:ea typeface="Calibri"/>
              <a:cs typeface="Calibri"/>
              <a:sym typeface="Calibri"/>
            </a:rPr>
            <a:t>Penyebutan</a:t>
          </a:r>
          <a:r>
            <a:rPr lang="en-GB" sz="2400" b="1" kern="1200" dirty="0">
              <a:latin typeface="+mj-lt"/>
              <a:ea typeface="Calibri"/>
              <a:cs typeface="Calibri"/>
              <a:sym typeface="Calibri"/>
            </a:rPr>
            <a:t> </a:t>
          </a:r>
          <a:r>
            <a:rPr lang="en-GB" sz="2400" b="1" kern="1200" dirty="0">
              <a:solidFill>
                <a:srgbClr val="FFFF00"/>
              </a:solidFill>
              <a:latin typeface="+mj-lt"/>
              <a:ea typeface="Calibri"/>
              <a:cs typeface="Calibri"/>
              <a:sym typeface="Calibri"/>
            </a:rPr>
            <a:t>AMDK</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Sebagai</a:t>
          </a:r>
          <a:r>
            <a:rPr lang="en-GB" sz="2400" b="1" kern="1200" dirty="0">
              <a:latin typeface="+mj-lt"/>
              <a:ea typeface="Calibri"/>
              <a:cs typeface="Calibri"/>
              <a:sym typeface="Calibri"/>
            </a:rPr>
            <a:t> Air </a:t>
          </a:r>
          <a:r>
            <a:rPr lang="en-GB" sz="2400" b="1" kern="1200" dirty="0" err="1">
              <a:latin typeface="+mj-lt"/>
              <a:ea typeface="Calibri"/>
              <a:cs typeface="Calibri"/>
              <a:sym typeface="Calibri"/>
            </a:rPr>
            <a:t>Minum</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Membahayakan</a:t>
          </a:r>
          <a:r>
            <a:rPr lang="en-GB" sz="2400" b="1" kern="1200" dirty="0">
              <a:latin typeface="+mj-lt"/>
              <a:ea typeface="Calibri"/>
              <a:cs typeface="Calibri"/>
              <a:sym typeface="Calibri"/>
            </a:rPr>
            <a:t> Air </a:t>
          </a:r>
          <a:r>
            <a:rPr lang="en-GB" sz="2400" b="1" kern="1200" dirty="0" err="1">
              <a:latin typeface="+mj-lt"/>
              <a:ea typeface="Calibri"/>
              <a:cs typeface="Calibri"/>
              <a:sym typeface="Calibri"/>
            </a:rPr>
            <a:t>Perpipaan</a:t>
          </a:r>
          <a:endParaRPr lang="en-GB" sz="2400" b="1" i="0" u="none" strike="noStrike" kern="1200" cap="none" baseline="0" dirty="0">
            <a:latin typeface="+mj-lt"/>
            <a:ea typeface="Calibri"/>
            <a:cs typeface="Calibri"/>
            <a:sym typeface="Calibri"/>
          </a:endParaRPr>
        </a:p>
      </dsp:txBody>
      <dsp:txXfrm>
        <a:off x="53916" y="2622003"/>
        <a:ext cx="8256705"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451AF-B58F-40D4-A2B6-192D9DFE12EB}">
      <dsp:nvSpPr>
        <dsp:cNvPr id="0" name=""/>
        <dsp:cNvSpPr/>
      </dsp:nvSpPr>
      <dsp:spPr>
        <a:xfrm>
          <a:off x="4020" y="16508"/>
          <a:ext cx="2417272" cy="72259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err="1"/>
            <a:t>Aspek</a:t>
          </a:r>
          <a:r>
            <a:rPr lang="en-GB" sz="2000" b="1" kern="1200" dirty="0"/>
            <a:t> </a:t>
          </a:r>
          <a:r>
            <a:rPr lang="en-GB" sz="2000" b="1" kern="1200" dirty="0" err="1"/>
            <a:t>Konstitusi</a:t>
          </a:r>
          <a:endParaRPr lang="en-US" sz="2000" kern="1200" dirty="0"/>
        </a:p>
      </dsp:txBody>
      <dsp:txXfrm>
        <a:off x="4020" y="16508"/>
        <a:ext cx="2417272" cy="722590"/>
      </dsp:txXfrm>
    </dsp:sp>
    <dsp:sp modelId="{8DB5B95E-F04E-4C2A-BAEB-8E57F31E6E74}">
      <dsp:nvSpPr>
        <dsp:cNvPr id="0" name=""/>
        <dsp:cNvSpPr/>
      </dsp:nvSpPr>
      <dsp:spPr>
        <a:xfrm>
          <a:off x="4020" y="739099"/>
          <a:ext cx="2417272" cy="380386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Air </a:t>
          </a:r>
          <a:r>
            <a:rPr lang="en-GB" sz="2000" kern="1200" dirty="0" err="1"/>
            <a:t>minum</a:t>
          </a:r>
          <a:r>
            <a:rPr lang="en-GB" sz="2000" kern="1200" dirty="0"/>
            <a:t> </a:t>
          </a:r>
          <a:r>
            <a:rPr lang="en-GB" sz="2000" kern="1200" dirty="0" err="1"/>
            <a:t>tidak</a:t>
          </a:r>
          <a:r>
            <a:rPr lang="en-GB" sz="2000" kern="1200" dirty="0"/>
            <a:t> </a:t>
          </a:r>
          <a:r>
            <a:rPr lang="en-GB" sz="2000" kern="1200" dirty="0" err="1"/>
            <a:t>boleh</a:t>
          </a:r>
          <a:r>
            <a:rPr lang="en-GB" sz="2000" kern="1200" dirty="0"/>
            <a:t> </a:t>
          </a:r>
          <a:r>
            <a:rPr lang="en-GB" sz="2000" kern="1200" dirty="0" err="1"/>
            <a:t>mahal</a:t>
          </a:r>
          <a:endParaRPr lang="en-US" sz="2000" kern="1200" dirty="0"/>
        </a:p>
        <a:p>
          <a:pPr marL="228600" lvl="1" indent="-228600" algn="l" defTabSz="889000">
            <a:lnSpc>
              <a:spcPct val="90000"/>
            </a:lnSpc>
            <a:spcBef>
              <a:spcPct val="0"/>
            </a:spcBef>
            <a:spcAft>
              <a:spcPct val="15000"/>
            </a:spcAft>
            <a:buChar char="•"/>
          </a:pPr>
          <a:endParaRPr lang="en-GB" sz="2000" kern="1200" dirty="0"/>
        </a:p>
        <a:p>
          <a:pPr marL="228600" lvl="1" indent="-228600" algn="l" defTabSz="889000">
            <a:lnSpc>
              <a:spcPct val="90000"/>
            </a:lnSpc>
            <a:spcBef>
              <a:spcPct val="0"/>
            </a:spcBef>
            <a:spcAft>
              <a:spcPct val="15000"/>
            </a:spcAft>
            <a:buChar char="•"/>
          </a:pPr>
          <a:r>
            <a:rPr lang="en-GB" sz="2000" kern="1200" dirty="0"/>
            <a:t>Perusahaan air </a:t>
          </a:r>
          <a:r>
            <a:rPr lang="en-GB" sz="2000" kern="1200" dirty="0" err="1"/>
            <a:t>minum</a:t>
          </a:r>
          <a:r>
            <a:rPr lang="en-GB" sz="2000" kern="1200" dirty="0"/>
            <a:t> </a:t>
          </a:r>
          <a:r>
            <a:rPr lang="en-GB" sz="2000" kern="1200" dirty="0" err="1"/>
            <a:t>tidak</a:t>
          </a:r>
          <a:r>
            <a:rPr lang="en-GB" sz="2000" kern="1200" dirty="0"/>
            <a:t> </a:t>
          </a:r>
          <a:r>
            <a:rPr lang="en-GB" sz="2000" kern="1200" dirty="0" err="1"/>
            <a:t>boleh</a:t>
          </a:r>
          <a:r>
            <a:rPr lang="en-GB" sz="2000" kern="1200" dirty="0"/>
            <a:t> </a:t>
          </a:r>
          <a:r>
            <a:rPr lang="en-GB" sz="2000" kern="1200" dirty="0" err="1"/>
            <a:t>berorientasi</a:t>
          </a:r>
          <a:r>
            <a:rPr lang="en-GB" sz="2000" kern="1200" dirty="0"/>
            <a:t> </a:t>
          </a:r>
          <a:r>
            <a:rPr lang="en-GB" sz="2000" kern="1200" dirty="0" err="1"/>
            <a:t>keuntungan</a:t>
          </a:r>
          <a:endParaRPr lang="en-GB" sz="2000" kern="1200" dirty="0"/>
        </a:p>
      </dsp:txBody>
      <dsp:txXfrm>
        <a:off x="4020" y="739099"/>
        <a:ext cx="2417272" cy="3803862"/>
      </dsp:txXfrm>
    </dsp:sp>
    <dsp:sp modelId="{C64ED52B-C3DA-45A4-AF53-B5CFEAF8974A}">
      <dsp:nvSpPr>
        <dsp:cNvPr id="0" name=""/>
        <dsp:cNvSpPr/>
      </dsp:nvSpPr>
      <dsp:spPr>
        <a:xfrm>
          <a:off x="2759710" y="16508"/>
          <a:ext cx="2417272" cy="722590"/>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err="1"/>
            <a:t>Aspek</a:t>
          </a:r>
          <a:r>
            <a:rPr lang="en-GB" sz="2000" b="1" kern="1200" dirty="0"/>
            <a:t> HAM</a:t>
          </a:r>
          <a:endParaRPr lang="en-US" sz="2000" kern="1200" dirty="0"/>
        </a:p>
      </dsp:txBody>
      <dsp:txXfrm>
        <a:off x="2759710" y="16508"/>
        <a:ext cx="2417272" cy="722590"/>
      </dsp:txXfrm>
    </dsp:sp>
    <dsp:sp modelId="{3DE79A54-A1DD-4F72-A715-5E078A2AAED0}">
      <dsp:nvSpPr>
        <dsp:cNvPr id="0" name=""/>
        <dsp:cNvSpPr/>
      </dsp:nvSpPr>
      <dsp:spPr>
        <a:xfrm>
          <a:off x="2759710" y="739099"/>
          <a:ext cx="2417272" cy="3803862"/>
        </a:xfrm>
        <a:prstGeom prst="rect">
          <a:avLst/>
        </a:prstGeom>
        <a:solidFill>
          <a:schemeClr val="accent4">
            <a:tint val="40000"/>
            <a:alpha val="90000"/>
            <a:hueOff val="3620642"/>
            <a:satOff val="-17082"/>
            <a:lumOff val="-617"/>
            <a:alphaOff val="0"/>
          </a:schemeClr>
        </a:solidFill>
        <a:ln w="6350" cap="flat" cmpd="sng" algn="ctr">
          <a:solidFill>
            <a:schemeClr val="accent4">
              <a:tint val="40000"/>
              <a:alpha val="90000"/>
              <a:hueOff val="3620642"/>
              <a:satOff val="-17082"/>
              <a:lumOff val="-6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err="1"/>
            <a:t>Kualitas</a:t>
          </a:r>
          <a:r>
            <a:rPr lang="en-GB" sz="2000" kern="1200" dirty="0"/>
            <a:t> </a:t>
          </a:r>
          <a:endParaRPr lang="en-US" sz="2000" kern="1200" dirty="0"/>
        </a:p>
        <a:p>
          <a:pPr marL="228600" lvl="1" indent="-228600" algn="l" defTabSz="889000">
            <a:lnSpc>
              <a:spcPct val="90000"/>
            </a:lnSpc>
            <a:spcBef>
              <a:spcPct val="0"/>
            </a:spcBef>
            <a:spcAft>
              <a:spcPct val="15000"/>
            </a:spcAft>
            <a:buChar char="•"/>
          </a:pPr>
          <a:r>
            <a:rPr lang="en-GB" sz="2000" strike="sngStrike" kern="1200" dirty="0" err="1"/>
            <a:t>Kuantitas</a:t>
          </a:r>
          <a:r>
            <a:rPr lang="en-GB" sz="2000" strike="sngStrike" kern="1200" dirty="0"/>
            <a:t> </a:t>
          </a:r>
        </a:p>
        <a:p>
          <a:pPr marL="228600" lvl="1" indent="-228600" algn="l" defTabSz="889000">
            <a:lnSpc>
              <a:spcPct val="90000"/>
            </a:lnSpc>
            <a:spcBef>
              <a:spcPct val="0"/>
            </a:spcBef>
            <a:spcAft>
              <a:spcPct val="15000"/>
            </a:spcAft>
            <a:buChar char="•"/>
          </a:pPr>
          <a:r>
            <a:rPr lang="en-GB" sz="2000" strike="sngStrike" kern="1200" dirty="0" err="1"/>
            <a:t>Keterjangkauan</a:t>
          </a:r>
          <a:r>
            <a:rPr lang="en-GB" sz="2000" strike="sngStrike" kern="1200" dirty="0"/>
            <a:t> </a:t>
          </a:r>
          <a:r>
            <a:rPr lang="en-GB" sz="2000" strike="sngStrike" kern="1200" dirty="0" err="1"/>
            <a:t>harga</a:t>
          </a:r>
          <a:endParaRPr lang="en-GB" sz="2000" strike="sngStrike" kern="1200" dirty="0"/>
        </a:p>
        <a:p>
          <a:pPr marL="228600" lvl="1" indent="-228600" algn="l" defTabSz="889000">
            <a:lnSpc>
              <a:spcPct val="90000"/>
            </a:lnSpc>
            <a:spcBef>
              <a:spcPct val="0"/>
            </a:spcBef>
            <a:spcAft>
              <a:spcPct val="15000"/>
            </a:spcAft>
            <a:buChar char="•"/>
          </a:pPr>
          <a:r>
            <a:rPr lang="en-GB" sz="2000" strike="sngStrike" kern="1200" dirty="0" err="1"/>
            <a:t>Keterjangkuan</a:t>
          </a:r>
          <a:r>
            <a:rPr lang="en-GB" sz="2000" strike="sngStrike" kern="1200" dirty="0"/>
            <a:t> </a:t>
          </a:r>
          <a:r>
            <a:rPr lang="en-GB" sz="2000" strike="sngStrike" kern="1200" dirty="0" err="1"/>
            <a:t>fisik</a:t>
          </a:r>
          <a:endParaRPr lang="en-GB" sz="2000" strike="sngStrike" kern="1200" dirty="0"/>
        </a:p>
        <a:p>
          <a:pPr marL="228600" lvl="1" indent="-228600" algn="l" defTabSz="889000">
            <a:lnSpc>
              <a:spcPct val="90000"/>
            </a:lnSpc>
            <a:spcBef>
              <a:spcPct val="0"/>
            </a:spcBef>
            <a:spcAft>
              <a:spcPct val="15000"/>
            </a:spcAft>
            <a:buChar char="•"/>
          </a:pPr>
          <a:r>
            <a:rPr lang="en-GB" sz="2000" strike="sngStrike" kern="1200" dirty="0" err="1"/>
            <a:t>Kontinuitas</a:t>
          </a:r>
          <a:endParaRPr lang="en-GB" sz="2000" strike="sngStrike" kern="1200" dirty="0"/>
        </a:p>
      </dsp:txBody>
      <dsp:txXfrm>
        <a:off x="2759710" y="739099"/>
        <a:ext cx="2417272" cy="3803862"/>
      </dsp:txXfrm>
    </dsp:sp>
    <dsp:sp modelId="{25210E6C-5EB3-475A-AD28-D1ACDBD50498}">
      <dsp:nvSpPr>
        <dsp:cNvPr id="0" name=""/>
        <dsp:cNvSpPr/>
      </dsp:nvSpPr>
      <dsp:spPr>
        <a:xfrm>
          <a:off x="5515401" y="16508"/>
          <a:ext cx="2417272" cy="722590"/>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err="1"/>
            <a:t>Aspek</a:t>
          </a:r>
          <a:r>
            <a:rPr lang="en-GB" sz="2000" b="1" kern="1200" dirty="0"/>
            <a:t> </a:t>
          </a:r>
          <a:r>
            <a:rPr lang="en-GB" sz="2000" b="1" kern="1200" dirty="0" err="1"/>
            <a:t>Teori</a:t>
          </a:r>
          <a:r>
            <a:rPr lang="en-GB" sz="2000" b="1" kern="1200" dirty="0"/>
            <a:t> </a:t>
          </a:r>
          <a:r>
            <a:rPr lang="en-GB" sz="2000" b="1" kern="1200" dirty="0" err="1"/>
            <a:t>Regulasi</a:t>
          </a:r>
          <a:endParaRPr lang="en-US" sz="2000" kern="1200" dirty="0"/>
        </a:p>
      </dsp:txBody>
      <dsp:txXfrm>
        <a:off x="5515401" y="16508"/>
        <a:ext cx="2417272" cy="722590"/>
      </dsp:txXfrm>
    </dsp:sp>
    <dsp:sp modelId="{5232A50F-66CF-43F7-963C-ABCC929A976D}">
      <dsp:nvSpPr>
        <dsp:cNvPr id="0" name=""/>
        <dsp:cNvSpPr/>
      </dsp:nvSpPr>
      <dsp:spPr>
        <a:xfrm>
          <a:off x="5515401" y="739099"/>
          <a:ext cx="2417272" cy="3803862"/>
        </a:xfrm>
        <a:prstGeom prst="rect">
          <a:avLst/>
        </a:prstGeom>
        <a:solidFill>
          <a:schemeClr val="accent4">
            <a:tint val="40000"/>
            <a:alpha val="90000"/>
            <a:hueOff val="7241284"/>
            <a:satOff val="-34163"/>
            <a:lumOff val="-1234"/>
            <a:alphaOff val="0"/>
          </a:schemeClr>
        </a:solidFill>
        <a:ln w="6350" cap="flat" cmpd="sng" algn="ctr">
          <a:solidFill>
            <a:schemeClr val="accent4">
              <a:tint val="40000"/>
              <a:alpha val="90000"/>
              <a:hueOff val="7241284"/>
              <a:satOff val="-34163"/>
              <a:lumOff val="-12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AMDK </a:t>
          </a:r>
          <a:r>
            <a:rPr lang="en-GB" sz="2000" kern="1200" dirty="0" err="1"/>
            <a:t>bukan</a:t>
          </a:r>
          <a:r>
            <a:rPr lang="en-GB" sz="2000" kern="1200" dirty="0"/>
            <a:t> </a:t>
          </a:r>
          <a:r>
            <a:rPr lang="en-GB" sz="2000" kern="1200" dirty="0" err="1"/>
            <a:t>monopoli</a:t>
          </a:r>
          <a:r>
            <a:rPr lang="en-GB" sz="2000" kern="1200" dirty="0"/>
            <a:t> </a:t>
          </a:r>
          <a:r>
            <a:rPr lang="en-GB" sz="2000" kern="1200" dirty="0" err="1"/>
            <a:t>alamiah</a:t>
          </a:r>
          <a:endParaRPr lang="en-US" sz="2000" kern="1200" dirty="0"/>
        </a:p>
        <a:p>
          <a:pPr marL="228600" lvl="1" indent="-228600" algn="l" defTabSz="889000">
            <a:lnSpc>
              <a:spcPct val="90000"/>
            </a:lnSpc>
            <a:spcBef>
              <a:spcPct val="0"/>
            </a:spcBef>
            <a:spcAft>
              <a:spcPct val="15000"/>
            </a:spcAft>
            <a:buChar char="•"/>
          </a:pPr>
          <a:r>
            <a:rPr lang="en-GB" sz="2000" kern="1200" dirty="0" err="1"/>
            <a:t>Harga</a:t>
          </a:r>
          <a:r>
            <a:rPr lang="en-GB" sz="2000" kern="1200" dirty="0"/>
            <a:t> </a:t>
          </a:r>
          <a:r>
            <a:rPr lang="en-GB" sz="2000" kern="1200" dirty="0" err="1"/>
            <a:t>dan</a:t>
          </a:r>
          <a:r>
            <a:rPr lang="en-GB" sz="2000" kern="1200" dirty="0"/>
            <a:t> </a:t>
          </a:r>
          <a:r>
            <a:rPr lang="en-GB" sz="2000" kern="1200" dirty="0" err="1"/>
            <a:t>keuntungan</a:t>
          </a:r>
          <a:r>
            <a:rPr lang="en-GB" sz="2000" kern="1200" dirty="0"/>
            <a:t> </a:t>
          </a:r>
          <a:r>
            <a:rPr lang="en-GB" sz="2000" kern="1200" dirty="0" err="1"/>
            <a:t>tidak</a:t>
          </a:r>
          <a:r>
            <a:rPr lang="en-GB" sz="2000" kern="1200" dirty="0"/>
            <a:t> </a:t>
          </a:r>
          <a:r>
            <a:rPr lang="en-GB" sz="2000" kern="1200" dirty="0" err="1"/>
            <a:t>diatur</a:t>
          </a:r>
          <a:endParaRPr lang="en-GB" sz="2000" kern="1200" dirty="0"/>
        </a:p>
        <a:p>
          <a:pPr marL="228600" lvl="1" indent="-228600" algn="l" defTabSz="889000">
            <a:lnSpc>
              <a:spcPct val="90000"/>
            </a:lnSpc>
            <a:spcBef>
              <a:spcPct val="0"/>
            </a:spcBef>
            <a:spcAft>
              <a:spcPct val="15000"/>
            </a:spcAft>
            <a:buChar char="•"/>
          </a:pPr>
          <a:r>
            <a:rPr lang="en-GB" sz="2000" kern="1200"/>
            <a:t>Tidak ada subsidi silang</a:t>
          </a:r>
          <a:endParaRPr lang="en-GB" sz="2000" kern="1200" dirty="0"/>
        </a:p>
        <a:p>
          <a:pPr marL="228600" lvl="1" indent="-228600" algn="l" defTabSz="889000">
            <a:lnSpc>
              <a:spcPct val="90000"/>
            </a:lnSpc>
            <a:spcBef>
              <a:spcPct val="0"/>
            </a:spcBef>
            <a:spcAft>
              <a:spcPct val="15000"/>
            </a:spcAft>
            <a:buChar char="•"/>
          </a:pPr>
          <a:r>
            <a:rPr lang="en-GB" sz="2000" kern="1200"/>
            <a:t>Tidak ada larangan pemutusan</a:t>
          </a:r>
          <a:endParaRPr lang="en-GB" sz="2000" kern="1200" dirty="0"/>
        </a:p>
        <a:p>
          <a:pPr marL="228600" lvl="1" indent="-228600" algn="l" defTabSz="889000">
            <a:lnSpc>
              <a:spcPct val="90000"/>
            </a:lnSpc>
            <a:spcBef>
              <a:spcPct val="0"/>
            </a:spcBef>
            <a:spcAft>
              <a:spcPct val="15000"/>
            </a:spcAft>
            <a:buChar char="•"/>
          </a:pPr>
          <a:r>
            <a:rPr lang="en-GB" sz="2000" kern="1200" dirty="0" err="1"/>
            <a:t>Tidak</a:t>
          </a:r>
          <a:r>
            <a:rPr lang="en-GB" sz="2000" kern="1200" dirty="0"/>
            <a:t> </a:t>
          </a:r>
          <a:r>
            <a:rPr lang="en-GB" sz="2000" kern="1200" dirty="0" err="1"/>
            <a:t>ada</a:t>
          </a:r>
          <a:r>
            <a:rPr lang="en-GB" sz="2000" kern="1200" dirty="0"/>
            <a:t> </a:t>
          </a:r>
          <a:r>
            <a:rPr lang="en-GB" sz="2000" kern="1200" dirty="0" err="1"/>
            <a:t>standar</a:t>
          </a:r>
          <a:r>
            <a:rPr lang="en-GB" sz="2000" kern="1200" dirty="0"/>
            <a:t> </a:t>
          </a:r>
          <a:r>
            <a:rPr lang="en-GB" sz="2000" kern="1200" dirty="0" err="1"/>
            <a:t>pelayanan</a:t>
          </a:r>
          <a:r>
            <a:rPr lang="en-GB" sz="2000" kern="1200" dirty="0"/>
            <a:t> minimal</a:t>
          </a:r>
        </a:p>
      </dsp:txBody>
      <dsp:txXfrm>
        <a:off x="5515401" y="739099"/>
        <a:ext cx="2417272" cy="3803862"/>
      </dsp:txXfrm>
    </dsp:sp>
    <dsp:sp modelId="{8491EC1A-F8B1-439E-94C5-9A5E81AB7F17}">
      <dsp:nvSpPr>
        <dsp:cNvPr id="0" name=""/>
        <dsp:cNvSpPr/>
      </dsp:nvSpPr>
      <dsp:spPr>
        <a:xfrm>
          <a:off x="8271091" y="16508"/>
          <a:ext cx="2417272" cy="72259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err="1"/>
            <a:t>Konsekuansi</a:t>
          </a:r>
          <a:r>
            <a:rPr lang="en-GB" sz="2000" b="1" kern="1200" dirty="0"/>
            <a:t> </a:t>
          </a:r>
          <a:r>
            <a:rPr lang="en-GB" sz="2000" b="1" kern="1200" dirty="0" err="1"/>
            <a:t>Negatif</a:t>
          </a:r>
          <a:endParaRPr lang="en-GB" sz="2000" kern="1200" dirty="0"/>
        </a:p>
      </dsp:txBody>
      <dsp:txXfrm>
        <a:off x="8271091" y="16508"/>
        <a:ext cx="2417272" cy="722590"/>
      </dsp:txXfrm>
    </dsp:sp>
    <dsp:sp modelId="{91A90EBA-9310-4528-89AB-3D0EEF87099D}">
      <dsp:nvSpPr>
        <dsp:cNvPr id="0" name=""/>
        <dsp:cNvSpPr/>
      </dsp:nvSpPr>
      <dsp:spPr>
        <a:xfrm>
          <a:off x="8271091" y="739099"/>
          <a:ext cx="2417272" cy="3803862"/>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Under investment</a:t>
          </a:r>
          <a:endParaRPr lang="en-US" sz="2000" kern="1200" dirty="0"/>
        </a:p>
        <a:p>
          <a:pPr marL="228600" lvl="1" indent="-228600" algn="l" defTabSz="889000">
            <a:lnSpc>
              <a:spcPct val="90000"/>
            </a:lnSpc>
            <a:spcBef>
              <a:spcPct val="0"/>
            </a:spcBef>
            <a:spcAft>
              <a:spcPct val="15000"/>
            </a:spcAft>
            <a:buChar char="•"/>
          </a:pPr>
          <a:r>
            <a:rPr lang="en-GB" sz="2000" kern="1200" dirty="0" err="1"/>
            <a:t>Proliferasi</a:t>
          </a:r>
          <a:r>
            <a:rPr lang="en-GB" sz="2000" kern="1200" dirty="0"/>
            <a:t> </a:t>
          </a:r>
          <a:r>
            <a:rPr lang="en-GB" sz="2000" kern="1200" dirty="0" err="1"/>
            <a:t>sampah</a:t>
          </a:r>
          <a:r>
            <a:rPr lang="en-GB" sz="2000" kern="1200" dirty="0"/>
            <a:t> </a:t>
          </a:r>
          <a:r>
            <a:rPr lang="en-GB" sz="2000" kern="1200" dirty="0" err="1"/>
            <a:t>plastik</a:t>
          </a:r>
          <a:endParaRPr lang="en-US" sz="2000" kern="1200" dirty="0"/>
        </a:p>
      </dsp:txBody>
      <dsp:txXfrm>
        <a:off x="8271091" y="739099"/>
        <a:ext cx="2417272" cy="3803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Shape 2">
            <a:extLst>
              <a:ext uri="{FF2B5EF4-FFF2-40B4-BE49-F238E27FC236}">
                <a16:creationId xmlns:a16="http://schemas.microsoft.com/office/drawing/2014/main" id="{E0786816-0DD4-41F6-85F0-7C2E18AFF38C}"/>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6867" name="Shape 3">
            <a:extLst>
              <a:ext uri="{FF2B5EF4-FFF2-40B4-BE49-F238E27FC236}">
                <a16:creationId xmlns:a16="http://schemas.microsoft.com/office/drawing/2014/main" id="{F549673A-1080-499F-BD1C-4B11813367A3}"/>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076" name="Shape 4">
            <a:extLst>
              <a:ext uri="{FF2B5EF4-FFF2-40B4-BE49-F238E27FC236}">
                <a16:creationId xmlns:a16="http://schemas.microsoft.com/office/drawing/2014/main" id="{3672F546-6591-40BA-A942-44D4101DD3C5}"/>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 name="Shape 5">
            <a:extLst>
              <a:ext uri="{FF2B5EF4-FFF2-40B4-BE49-F238E27FC236}">
                <a16:creationId xmlns:a16="http://schemas.microsoft.com/office/drawing/2014/main" id="{D42D384C-5BA2-4E7E-A381-4786019F55A0}"/>
              </a:ext>
            </a:extLst>
          </p:cNvPr>
          <p:cNvSpPr txBox="1">
            <a:spLocks noGrp="1"/>
          </p:cNvSpPr>
          <p:nvPr>
            <p:ph type="body" idx="1"/>
          </p:nvPr>
        </p:nvSpPr>
        <p:spPr>
          <a:xfrm>
            <a:off x="685800" y="4400550"/>
            <a:ext cx="5486400"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36870" name="Shape 6">
            <a:extLst>
              <a:ext uri="{FF2B5EF4-FFF2-40B4-BE49-F238E27FC236}">
                <a16:creationId xmlns:a16="http://schemas.microsoft.com/office/drawing/2014/main" id="{10CE8E05-6910-4E75-B78B-1E1840C8BB09}"/>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6871" name="Shape 7">
            <a:extLst>
              <a:ext uri="{FF2B5EF4-FFF2-40B4-BE49-F238E27FC236}">
                <a16:creationId xmlns:a16="http://schemas.microsoft.com/office/drawing/2014/main" id="{F9489F4B-F1E3-4A68-9FE5-D903222A2D44}"/>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atin typeface="Calibri" panose="020F0502020204030204" pitchFamily="34" charset="0"/>
                <a:cs typeface="Calibri" panose="020F0502020204030204" pitchFamily="34" charset="0"/>
                <a:sym typeface="Calibri" panose="020F0502020204030204" pitchFamily="34" charset="0"/>
              </a:defRPr>
            </a:lvl1pPr>
          </a:lstStyle>
          <a:p>
            <a:pPr>
              <a:defRPr/>
            </a:pPr>
            <a:fld id="{1148789C-8504-41B8-92EA-C7FEDBB30295}" type="slidenum">
              <a:rPr lang="en-GB" altLang="en-US"/>
              <a:pPr>
                <a:defRPr/>
              </a:pPr>
              <a:t>‹#›</a:t>
            </a:fld>
            <a:endParaRPr lang="en-GB" altLang="en-US"/>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Shape 51">
            <a:extLst>
              <a:ext uri="{FF2B5EF4-FFF2-40B4-BE49-F238E27FC236}">
                <a16:creationId xmlns:a16="http://schemas.microsoft.com/office/drawing/2014/main" id="{2298D3F9-A11A-4CE5-84DF-0F3104F2727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5123" name="Shape 52">
            <a:extLst>
              <a:ext uri="{FF2B5EF4-FFF2-40B4-BE49-F238E27FC236}">
                <a16:creationId xmlns:a16="http://schemas.microsoft.com/office/drawing/2014/main" id="{641531AE-86FD-4863-BDD1-D26D172E6401}"/>
              </a:ext>
            </a:extLst>
          </p:cNvPr>
          <p:cNvSpPr>
            <a:spLocks noGrp="1" noRot="1" noChangeAspect="1" noTextEdit="1"/>
          </p:cNvSpPr>
          <p:nvPr>
            <p:ph type="sldImg" idx="2"/>
          </p:nvPr>
        </p:nvSpPr>
        <p:spPr>
          <a:ln w="9525" cap="flat">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57">
            <a:extLst>
              <a:ext uri="{FF2B5EF4-FFF2-40B4-BE49-F238E27FC236}">
                <a16:creationId xmlns:a16="http://schemas.microsoft.com/office/drawing/2014/main" id="{BB0D8AA3-B69F-4E16-A555-AA6DC8B78ACF}"/>
              </a:ext>
            </a:extLst>
          </p:cNvPr>
          <p:cNvSpPr>
            <a:spLocks noGrp="1" noRot="1" noChangeAspect="1" noTextEdit="1"/>
          </p:cNvSpPr>
          <p:nvPr>
            <p:ph type="sldImg" idx="2"/>
          </p:nvPr>
        </p:nvSpPr>
        <p:spPr>
          <a:ln w="9525" cap="flat">
            <a:miter lim="800000"/>
            <a:headEnd type="none" w="med" len="med"/>
            <a:tailEnd type="none" w="med" len="med"/>
          </a:ln>
        </p:spPr>
      </p:sp>
      <p:sp>
        <p:nvSpPr>
          <p:cNvPr id="7171" name="Shape 58">
            <a:extLst>
              <a:ext uri="{FF2B5EF4-FFF2-40B4-BE49-F238E27FC236}">
                <a16:creationId xmlns:a16="http://schemas.microsoft.com/office/drawing/2014/main" id="{4970E3A9-F1F5-4105-80E4-BA3954D1BC9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172" name="Shape 59">
            <a:extLst>
              <a:ext uri="{FF2B5EF4-FFF2-40B4-BE49-F238E27FC236}">
                <a16:creationId xmlns:a16="http://schemas.microsoft.com/office/drawing/2014/main" id="{A1A7E72E-05F1-4CBD-852B-071E1B61F432}"/>
              </a:ext>
            </a:extLst>
          </p:cNvPr>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1F8C86C-4AD1-458C-9EF4-FB1EF6DE70EF}" type="slidenum">
              <a:rPr lang="en-GB" altLang="en-US" sz="1200" smtClean="0">
                <a:latin typeface="Calibri" panose="020F0502020204030204" pitchFamily="34" charset="0"/>
                <a:cs typeface="Calibri" panose="020F0502020204030204" pitchFamily="34" charset="0"/>
                <a:sym typeface="Calibri" panose="020F0502020204030204" pitchFamily="34" charset="0"/>
              </a:rPr>
              <a:pPr/>
              <a:t>2</a:t>
            </a:fld>
            <a:endParaRPr lang="en-GB"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201">
            <a:extLst>
              <a:ext uri="{FF2B5EF4-FFF2-40B4-BE49-F238E27FC236}">
                <a16:creationId xmlns:a16="http://schemas.microsoft.com/office/drawing/2014/main" id="{5B1F8721-DF11-4DDC-978F-14BD5652ADB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3795" name="Shape 202">
            <a:extLst>
              <a:ext uri="{FF2B5EF4-FFF2-40B4-BE49-F238E27FC236}">
                <a16:creationId xmlns:a16="http://schemas.microsoft.com/office/drawing/2014/main" id="{07476220-8A28-4CB5-AB46-2B78935F39CE}"/>
              </a:ext>
            </a:extLst>
          </p:cNvPr>
          <p:cNvSpPr>
            <a:spLocks noGrp="1" noRot="1" noChangeAspect="1" noTextEdit="1"/>
          </p:cNvSpPr>
          <p:nvPr>
            <p:ph type="sldImg" idx="2"/>
          </p:nvPr>
        </p:nvSpPr>
        <p:spPr>
          <a:ln w="9525" cap="flat">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1EF4-58BF-442F-A3E9-3CCCB1DBE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B561BB-B9AE-4DF0-B09B-A0115066E3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026A8A-E739-44A9-A205-AAF47C37A2B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61FDA88-3F05-45BB-BE24-C6A5A2EE018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D63FA8F-657E-44D5-94D2-9C6D9D25D475}"/>
              </a:ext>
            </a:extLst>
          </p:cNvPr>
          <p:cNvSpPr>
            <a:spLocks noGrp="1"/>
          </p:cNvSpPr>
          <p:nvPr>
            <p:ph type="sldNum" sz="quarter" idx="12"/>
          </p:nvPr>
        </p:nvSpPr>
        <p:spPr/>
        <p:txBody>
          <a:bodyPr/>
          <a:lstStyle>
            <a:lvl1pPr>
              <a:defRPr/>
            </a:lvl1pPr>
          </a:lstStyle>
          <a:p>
            <a:pPr>
              <a:defRPr/>
            </a:pPr>
            <a:fld id="{DD45CC66-D0C3-434E-9F12-B9C48E7EF907}" type="slidenum">
              <a:rPr lang="en-GB" altLang="en-US"/>
              <a:pPr>
                <a:defRPr/>
              </a:pPr>
              <a:t>‹#›</a:t>
            </a:fld>
            <a:endParaRPr lang="en-GB" altLang="en-US"/>
          </a:p>
        </p:txBody>
      </p:sp>
    </p:spTree>
    <p:extLst>
      <p:ext uri="{BB962C8B-B14F-4D97-AF65-F5344CB8AC3E}">
        <p14:creationId xmlns:p14="http://schemas.microsoft.com/office/powerpoint/2010/main" val="64022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8082-3AA5-4078-95A1-EBE576BED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7E844D-8A56-4AE6-B8E9-572B7C9B61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30AFB-E833-4FB7-B9BE-F1E08BE1C73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EE834C8-B808-41B1-8B35-7F5ECCF046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CB4EC8D-253F-4B95-AD91-715203AAEF99}"/>
              </a:ext>
            </a:extLst>
          </p:cNvPr>
          <p:cNvSpPr>
            <a:spLocks noGrp="1"/>
          </p:cNvSpPr>
          <p:nvPr>
            <p:ph type="sldNum" sz="quarter" idx="12"/>
          </p:nvPr>
        </p:nvSpPr>
        <p:spPr/>
        <p:txBody>
          <a:bodyPr/>
          <a:lstStyle>
            <a:lvl1pPr>
              <a:defRPr/>
            </a:lvl1pPr>
          </a:lstStyle>
          <a:p>
            <a:pPr>
              <a:defRPr/>
            </a:pPr>
            <a:fld id="{CECDD31C-044C-4BAB-AB8F-CF0D3B2D31D2}" type="slidenum">
              <a:rPr lang="en-GB" altLang="en-US"/>
              <a:pPr>
                <a:defRPr/>
              </a:pPr>
              <a:t>‹#›</a:t>
            </a:fld>
            <a:endParaRPr lang="en-GB" altLang="en-US"/>
          </a:p>
        </p:txBody>
      </p:sp>
    </p:spTree>
    <p:extLst>
      <p:ext uri="{BB962C8B-B14F-4D97-AF65-F5344CB8AC3E}">
        <p14:creationId xmlns:p14="http://schemas.microsoft.com/office/powerpoint/2010/main" val="21301766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836BC-826C-4962-8C17-0C9CA5FA2A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B2680A-17AB-4F12-B023-03BE0E4382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A06CAB-ED44-4606-8B78-CFC8D42B522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556687E-12F8-4308-BFB4-44E290ECCC2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9575E76-06BD-48F6-91DE-48CB3B893C1D}"/>
              </a:ext>
            </a:extLst>
          </p:cNvPr>
          <p:cNvSpPr>
            <a:spLocks noGrp="1"/>
          </p:cNvSpPr>
          <p:nvPr>
            <p:ph type="sldNum" sz="quarter" idx="12"/>
          </p:nvPr>
        </p:nvSpPr>
        <p:spPr/>
        <p:txBody>
          <a:bodyPr/>
          <a:lstStyle>
            <a:lvl1pPr>
              <a:defRPr/>
            </a:lvl1pPr>
          </a:lstStyle>
          <a:p>
            <a:pPr>
              <a:defRPr/>
            </a:pPr>
            <a:fld id="{C6E39E30-DF32-468E-AA96-E5E5F04134E2}" type="slidenum">
              <a:rPr lang="en-GB" altLang="en-US"/>
              <a:pPr>
                <a:defRPr/>
              </a:pPr>
              <a:t>‹#›</a:t>
            </a:fld>
            <a:endParaRPr lang="en-GB" altLang="en-US"/>
          </a:p>
        </p:txBody>
      </p:sp>
    </p:spTree>
    <p:extLst>
      <p:ext uri="{BB962C8B-B14F-4D97-AF65-F5344CB8AC3E}">
        <p14:creationId xmlns:p14="http://schemas.microsoft.com/office/powerpoint/2010/main" val="8959004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8200" y="365125"/>
            <a:ext cx="10515599" cy="1325562"/>
          </a:xfrm>
          <a:prstGeom prst="rect">
            <a:avLst/>
          </a:prstGeom>
          <a:noFill/>
          <a:ln>
            <a:noFill/>
          </a:ln>
        </p:spPr>
        <p:txBody>
          <a:bodyPr/>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38">
            <a:extLst>
              <a:ext uri="{FF2B5EF4-FFF2-40B4-BE49-F238E27FC236}">
                <a16:creationId xmlns:a16="http://schemas.microsoft.com/office/drawing/2014/main" id="{B8263A62-67B5-4E89-83FB-EC9F2B30CEA4}"/>
              </a:ext>
            </a:extLst>
          </p:cNvPr>
          <p:cNvSpPr txBox="1">
            <a:spLocks noGrp="1"/>
          </p:cNvSpPr>
          <p:nvPr>
            <p:ph type="dt" idx="10"/>
          </p:nvPr>
        </p:nvSpPr>
        <p:spPr>
          <a:xfrm>
            <a:off x="0" y="6192838"/>
            <a:ext cx="2743200" cy="365125"/>
          </a:xfrm>
        </p:spPr>
        <p:txBody>
          <a:bodyPr/>
          <a:lstStyle>
            <a:lvl1pPr>
              <a:defRPr>
                <a:solidFill>
                  <a:srgbClr val="FFFFFF"/>
                </a:solidFill>
              </a:defRPr>
            </a:lvl1pPr>
          </a:lstStyle>
          <a:p>
            <a:pPr>
              <a:defRPr/>
            </a:pPr>
            <a:endParaRPr lang="en-US" altLang="en-US"/>
          </a:p>
        </p:txBody>
      </p:sp>
      <p:sp>
        <p:nvSpPr>
          <p:cNvPr id="4" name="Shape 40">
            <a:extLst>
              <a:ext uri="{FF2B5EF4-FFF2-40B4-BE49-F238E27FC236}">
                <a16:creationId xmlns:a16="http://schemas.microsoft.com/office/drawing/2014/main" id="{4835ED86-C264-4895-B110-B92C376A2994}"/>
              </a:ext>
            </a:extLst>
          </p:cNvPr>
          <p:cNvSpPr txBox="1">
            <a:spLocks noGrp="1"/>
          </p:cNvSpPr>
          <p:nvPr>
            <p:ph type="ftr" idx="11"/>
          </p:nvPr>
        </p:nvSpPr>
        <p:spPr>
          <a:xfrm>
            <a:off x="3911600" y="6192838"/>
            <a:ext cx="4114800" cy="365125"/>
          </a:xfrm>
        </p:spPr>
        <p:txBody>
          <a:bodyPr/>
          <a:lstStyle>
            <a:lvl1pPr>
              <a:defRPr/>
            </a:lvl1pPr>
          </a:lstStyle>
          <a:p>
            <a:pPr>
              <a:defRPr/>
            </a:pPr>
            <a:endParaRPr lang="en-US" altLang="en-US"/>
          </a:p>
        </p:txBody>
      </p:sp>
    </p:spTree>
    <p:extLst>
      <p:ext uri="{BB962C8B-B14F-4D97-AF65-F5344CB8AC3E}">
        <p14:creationId xmlns:p14="http://schemas.microsoft.com/office/powerpoint/2010/main" val="34724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529A-5C64-4C82-B23C-3115255D64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3C333-29E3-4E95-B29E-CEDBD37664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C4044-4043-44EB-8F78-CA78E863104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8AF61D5-42A9-428B-BB00-831A271BD98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72BE2B-2EB8-4238-81D5-C732B30F6278}"/>
              </a:ext>
            </a:extLst>
          </p:cNvPr>
          <p:cNvSpPr>
            <a:spLocks noGrp="1"/>
          </p:cNvSpPr>
          <p:nvPr>
            <p:ph type="sldNum" sz="quarter" idx="12"/>
          </p:nvPr>
        </p:nvSpPr>
        <p:spPr/>
        <p:txBody>
          <a:bodyPr/>
          <a:lstStyle>
            <a:lvl1pPr>
              <a:defRPr/>
            </a:lvl1pPr>
          </a:lstStyle>
          <a:p>
            <a:pPr>
              <a:defRPr/>
            </a:pPr>
            <a:fld id="{7AB1A43A-54D0-47BE-934C-68DC2EADC6AE}" type="slidenum">
              <a:rPr lang="en-GB" altLang="en-US"/>
              <a:pPr>
                <a:defRPr/>
              </a:pPr>
              <a:t>‹#›</a:t>
            </a:fld>
            <a:endParaRPr lang="en-GB" altLang="en-US"/>
          </a:p>
        </p:txBody>
      </p:sp>
    </p:spTree>
    <p:extLst>
      <p:ext uri="{BB962C8B-B14F-4D97-AF65-F5344CB8AC3E}">
        <p14:creationId xmlns:p14="http://schemas.microsoft.com/office/powerpoint/2010/main" val="22224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3C3B-35E2-43BC-93F5-B67263BAE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821710-9B3A-49DD-903A-ADFC09B59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FC2857-94EE-42BC-BFA2-B5977C21335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3F8433F-3363-4BFE-95E5-5EF42C25AB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B28E28E-B0E7-4D3A-9ED8-C977D8EAD5AA}"/>
              </a:ext>
            </a:extLst>
          </p:cNvPr>
          <p:cNvSpPr>
            <a:spLocks noGrp="1"/>
          </p:cNvSpPr>
          <p:nvPr>
            <p:ph type="sldNum" sz="quarter" idx="12"/>
          </p:nvPr>
        </p:nvSpPr>
        <p:spPr/>
        <p:txBody>
          <a:bodyPr/>
          <a:lstStyle>
            <a:lvl1pPr>
              <a:defRPr/>
            </a:lvl1pPr>
          </a:lstStyle>
          <a:p>
            <a:pPr>
              <a:defRPr/>
            </a:pPr>
            <a:fld id="{FADD5CE5-15A9-4E20-B157-ABCF45A94E8E}" type="slidenum">
              <a:rPr lang="en-GB" altLang="en-US"/>
              <a:pPr>
                <a:defRPr/>
              </a:pPr>
              <a:t>‹#›</a:t>
            </a:fld>
            <a:endParaRPr lang="en-GB" altLang="en-US"/>
          </a:p>
        </p:txBody>
      </p:sp>
    </p:spTree>
    <p:extLst>
      <p:ext uri="{BB962C8B-B14F-4D97-AF65-F5344CB8AC3E}">
        <p14:creationId xmlns:p14="http://schemas.microsoft.com/office/powerpoint/2010/main" val="3539614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9131-F0F8-4A8F-B784-F43759323D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3AB9E8-6DE2-401E-8B55-DB9B480458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780EF-BD33-450D-AF1B-F17F6AA2DE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F20DA98-E98D-4D67-8AA1-E2DC461400A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367F6E8-319E-4861-BE61-74AA2837B0C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9122AF-6052-4CA6-8E20-31AB70D5024C}"/>
              </a:ext>
            </a:extLst>
          </p:cNvPr>
          <p:cNvSpPr>
            <a:spLocks noGrp="1"/>
          </p:cNvSpPr>
          <p:nvPr>
            <p:ph type="sldNum" sz="quarter" idx="12"/>
          </p:nvPr>
        </p:nvSpPr>
        <p:spPr/>
        <p:txBody>
          <a:bodyPr/>
          <a:lstStyle>
            <a:lvl1pPr>
              <a:defRPr/>
            </a:lvl1pPr>
          </a:lstStyle>
          <a:p>
            <a:pPr>
              <a:defRPr/>
            </a:pPr>
            <a:fld id="{D8CD1ED9-D492-42D1-B4D4-584EFCF3C27B}" type="slidenum">
              <a:rPr lang="en-GB" altLang="en-US"/>
              <a:pPr>
                <a:defRPr/>
              </a:pPr>
              <a:t>‹#›</a:t>
            </a:fld>
            <a:endParaRPr lang="en-GB" altLang="en-US"/>
          </a:p>
        </p:txBody>
      </p:sp>
    </p:spTree>
    <p:extLst>
      <p:ext uri="{BB962C8B-B14F-4D97-AF65-F5344CB8AC3E}">
        <p14:creationId xmlns:p14="http://schemas.microsoft.com/office/powerpoint/2010/main" val="35270401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2920-0278-4B18-B071-6D2D3E270C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226D7-C41D-4BB4-B211-2DE9152342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9CFC31-DCF3-431B-ACD1-D08ED08001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B83815-DE37-4F91-ACF4-86CE5AE88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DF37BA-06CE-4FE4-90BE-B7CBFD9EE6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D43738E-210C-4DBC-8FD1-82C3FF3B957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C3CB85C-0CF7-4A5A-BE63-D7F8B8CA20F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56EF4E5-14B0-49CA-A98C-B472B7265EC6}"/>
              </a:ext>
            </a:extLst>
          </p:cNvPr>
          <p:cNvSpPr>
            <a:spLocks noGrp="1"/>
          </p:cNvSpPr>
          <p:nvPr>
            <p:ph type="sldNum" sz="quarter" idx="12"/>
          </p:nvPr>
        </p:nvSpPr>
        <p:spPr/>
        <p:txBody>
          <a:bodyPr/>
          <a:lstStyle>
            <a:lvl1pPr>
              <a:defRPr/>
            </a:lvl1pPr>
          </a:lstStyle>
          <a:p>
            <a:pPr>
              <a:defRPr/>
            </a:pPr>
            <a:fld id="{D6E5208B-0440-491E-936B-005ECACBA7B2}" type="slidenum">
              <a:rPr lang="en-GB" altLang="en-US"/>
              <a:pPr>
                <a:defRPr/>
              </a:pPr>
              <a:t>‹#›</a:t>
            </a:fld>
            <a:endParaRPr lang="en-GB" altLang="en-US"/>
          </a:p>
        </p:txBody>
      </p:sp>
    </p:spTree>
    <p:extLst>
      <p:ext uri="{BB962C8B-B14F-4D97-AF65-F5344CB8AC3E}">
        <p14:creationId xmlns:p14="http://schemas.microsoft.com/office/powerpoint/2010/main" val="7403570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EF73F-8504-415F-8A6D-0FD01DF8A711}"/>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3E634B4-52E1-4384-A4B0-B0307360716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03543F3-AB3A-48F0-B901-0DBE6F92DB8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E6EAFEB-B188-42F9-A333-BF60A50F92B7}"/>
              </a:ext>
            </a:extLst>
          </p:cNvPr>
          <p:cNvSpPr>
            <a:spLocks noGrp="1"/>
          </p:cNvSpPr>
          <p:nvPr>
            <p:ph type="sldNum" sz="quarter" idx="12"/>
          </p:nvPr>
        </p:nvSpPr>
        <p:spPr/>
        <p:txBody>
          <a:bodyPr/>
          <a:lstStyle>
            <a:lvl1pPr>
              <a:defRPr/>
            </a:lvl1pPr>
          </a:lstStyle>
          <a:p>
            <a:pPr>
              <a:defRPr/>
            </a:pPr>
            <a:fld id="{A0D1807C-2756-4BA8-BD91-12FC3213FF4D}" type="slidenum">
              <a:rPr lang="en-GB" altLang="en-US"/>
              <a:pPr>
                <a:defRPr/>
              </a:pPr>
              <a:t>‹#›</a:t>
            </a:fld>
            <a:endParaRPr lang="en-GB" altLang="en-US"/>
          </a:p>
        </p:txBody>
      </p:sp>
    </p:spTree>
    <p:extLst>
      <p:ext uri="{BB962C8B-B14F-4D97-AF65-F5344CB8AC3E}">
        <p14:creationId xmlns:p14="http://schemas.microsoft.com/office/powerpoint/2010/main" val="3025448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6EE242-0425-4557-B515-59195ED5224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67108422-0F06-45C8-83B3-D633337B9AB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627385E-9AF7-4D00-A1D2-57E91A4B8EFC}"/>
              </a:ext>
            </a:extLst>
          </p:cNvPr>
          <p:cNvSpPr>
            <a:spLocks noGrp="1"/>
          </p:cNvSpPr>
          <p:nvPr>
            <p:ph type="sldNum" sz="quarter" idx="12"/>
          </p:nvPr>
        </p:nvSpPr>
        <p:spPr/>
        <p:txBody>
          <a:bodyPr/>
          <a:lstStyle>
            <a:lvl1pPr>
              <a:defRPr/>
            </a:lvl1pPr>
          </a:lstStyle>
          <a:p>
            <a:pPr>
              <a:defRPr/>
            </a:pPr>
            <a:fld id="{AC0BB4E6-8ACD-4966-A074-9CF433AEFEE3}" type="slidenum">
              <a:rPr lang="en-GB" altLang="en-US"/>
              <a:pPr>
                <a:defRPr/>
              </a:pPr>
              <a:t>‹#›</a:t>
            </a:fld>
            <a:endParaRPr lang="en-GB" altLang="en-US"/>
          </a:p>
        </p:txBody>
      </p:sp>
    </p:spTree>
    <p:extLst>
      <p:ext uri="{BB962C8B-B14F-4D97-AF65-F5344CB8AC3E}">
        <p14:creationId xmlns:p14="http://schemas.microsoft.com/office/powerpoint/2010/main" val="22480607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BD16-89DA-4761-8380-9A3A8F7BE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F0271C-D6B0-4A4D-A9B7-019C01720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A6FFD7-5B2E-44DB-BF41-4FDDF2FEC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00E927E-5D61-4537-85F3-B78B430942A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7793C8B-703A-4A58-B71B-C2D405FCCBE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87102E9-7964-4162-9021-FA74970549AB}"/>
              </a:ext>
            </a:extLst>
          </p:cNvPr>
          <p:cNvSpPr>
            <a:spLocks noGrp="1"/>
          </p:cNvSpPr>
          <p:nvPr>
            <p:ph type="sldNum" sz="quarter" idx="12"/>
          </p:nvPr>
        </p:nvSpPr>
        <p:spPr/>
        <p:txBody>
          <a:bodyPr/>
          <a:lstStyle>
            <a:lvl1pPr>
              <a:defRPr/>
            </a:lvl1pPr>
          </a:lstStyle>
          <a:p>
            <a:pPr>
              <a:defRPr/>
            </a:pPr>
            <a:fld id="{1206C653-CFC0-43F4-B6AB-9A66EB0E0D38}" type="slidenum">
              <a:rPr lang="en-GB" altLang="en-US"/>
              <a:pPr>
                <a:defRPr/>
              </a:pPr>
              <a:t>‹#›</a:t>
            </a:fld>
            <a:endParaRPr lang="en-GB" altLang="en-US"/>
          </a:p>
        </p:txBody>
      </p:sp>
    </p:spTree>
    <p:extLst>
      <p:ext uri="{BB962C8B-B14F-4D97-AF65-F5344CB8AC3E}">
        <p14:creationId xmlns:p14="http://schemas.microsoft.com/office/powerpoint/2010/main" val="20347997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5D6B-043D-4455-953A-D6B26C804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A3B411-C61C-4066-85D7-E77962204444}"/>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8A832FCE-4101-4C6B-958E-5FFB25B97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ACD9443-C2FB-49A6-9737-DA066325A1E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CB1C7ED-0080-4EA6-B9E8-21D3191F2DD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D3A8E60-49B9-4EE4-ADFA-082DDB927805}"/>
              </a:ext>
            </a:extLst>
          </p:cNvPr>
          <p:cNvSpPr>
            <a:spLocks noGrp="1"/>
          </p:cNvSpPr>
          <p:nvPr>
            <p:ph type="sldNum" sz="quarter" idx="12"/>
          </p:nvPr>
        </p:nvSpPr>
        <p:spPr/>
        <p:txBody>
          <a:bodyPr/>
          <a:lstStyle>
            <a:lvl1pPr>
              <a:defRPr/>
            </a:lvl1pPr>
          </a:lstStyle>
          <a:p>
            <a:pPr>
              <a:defRPr/>
            </a:pPr>
            <a:fld id="{6635FEC8-708B-465A-A30F-23B066263C05}" type="slidenum">
              <a:rPr lang="en-GB" altLang="en-US"/>
              <a:pPr>
                <a:defRPr/>
              </a:pPr>
              <a:t>‹#›</a:t>
            </a:fld>
            <a:endParaRPr lang="en-GB" altLang="en-US"/>
          </a:p>
        </p:txBody>
      </p:sp>
    </p:spTree>
    <p:extLst>
      <p:ext uri="{BB962C8B-B14F-4D97-AF65-F5344CB8AC3E}">
        <p14:creationId xmlns:p14="http://schemas.microsoft.com/office/powerpoint/2010/main" val="23184647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CA8559-F2F6-4C85-87EC-72EED8B6463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65C5FDD-9BE5-4B12-AD0B-5D7B731BADF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4CEBA2-384A-40E8-A2A1-1CB08824E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3D86502-1F0A-43D2-8537-01E2679C3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E8031937-C8BD-4B61-8D69-D5B3021EC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FE1BE86-DC11-4212-84B9-82EE173C8D5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D0B740D3-3ABA-4E43-A148-3690D98A0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30188"/>
            <a:ext cx="4200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3F886D39-3EC9-4F1E-8E7A-166F807B9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863" y="284163"/>
            <a:ext cx="44577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a:extLst>
              <a:ext uri="{FF2B5EF4-FFF2-40B4-BE49-F238E27FC236}">
                <a16:creationId xmlns:a16="http://schemas.microsoft.com/office/drawing/2014/main" id="{28843177-705D-4158-B98E-BECA2A94C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4854575"/>
            <a:ext cx="236696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3618888C-D363-4CCE-B9CE-FFA6AC5B3360}"/>
              </a:ext>
            </a:extLst>
          </p:cNvPr>
          <p:cNvSpPr>
            <a:spLocks noGrp="1"/>
          </p:cNvSpPr>
          <p:nvPr>
            <p:ph type="ctrTitle"/>
          </p:nvPr>
        </p:nvSpPr>
        <p:spPr>
          <a:xfrm>
            <a:off x="568325" y="2235200"/>
            <a:ext cx="11055350" cy="2387600"/>
          </a:xfrm>
        </p:spPr>
        <p:txBody>
          <a:bodyPr rtlCol="0">
            <a:normAutofit fontScale="90000"/>
          </a:bodyPr>
          <a:lstStyle/>
          <a:p>
            <a:pPr fontAlgn="auto">
              <a:spcAft>
                <a:spcPts val="0"/>
              </a:spcAft>
              <a:defRPr/>
            </a:pPr>
            <a:r>
              <a:rPr lang="en-US" sz="3600" dirty="0"/>
              <a:t>Workshop </a:t>
            </a:r>
            <a:br>
              <a:rPr lang="en-US" sz="3600" dirty="0"/>
            </a:br>
            <a:r>
              <a:rPr lang="en-US" sz="3600" dirty="0"/>
              <a:t>Hasil </a:t>
            </a:r>
            <a:r>
              <a:rPr lang="en-US" sz="3600" i="1" dirty="0"/>
              <a:t>Focus Group Discussion (FGD)</a:t>
            </a:r>
            <a:br>
              <a:rPr lang="en-US" sz="3600" i="1" dirty="0"/>
            </a:br>
            <a:r>
              <a:rPr lang="en-US" sz="3600" i="1" dirty="0"/>
              <a:t>17 September 2018 “</a:t>
            </a:r>
            <a:r>
              <a:rPr lang="en-GB" sz="3600" i="1" dirty="0" err="1"/>
              <a:t>Rekomendasi</a:t>
            </a:r>
            <a:r>
              <a:rPr lang="en-GB" sz="3600" i="1" dirty="0"/>
              <a:t> </a:t>
            </a:r>
            <a:r>
              <a:rPr lang="en-GB" sz="3600" i="1" dirty="0" err="1"/>
              <a:t>Multipihak</a:t>
            </a:r>
            <a:r>
              <a:rPr lang="en-GB" sz="3600" i="1" dirty="0"/>
              <a:t> </a:t>
            </a:r>
            <a:r>
              <a:rPr lang="en-GB" sz="3600" i="1" dirty="0" err="1"/>
              <a:t>atas</a:t>
            </a:r>
            <a:br>
              <a:rPr lang="en-GB" sz="3600" i="1" dirty="0"/>
            </a:br>
            <a:r>
              <a:rPr lang="en-GB" sz="3600" i="1" dirty="0" err="1"/>
              <a:t>Dampak</a:t>
            </a:r>
            <a:r>
              <a:rPr lang="en-GB" sz="3600" i="1" dirty="0"/>
              <a:t> RUU </a:t>
            </a:r>
            <a:r>
              <a:rPr lang="en-GB" sz="3600" i="1" dirty="0" err="1"/>
              <a:t>Sumber</a:t>
            </a:r>
            <a:r>
              <a:rPr lang="en-GB" sz="3600" i="1" dirty="0"/>
              <a:t> </a:t>
            </a:r>
            <a:r>
              <a:rPr lang="en-GB" sz="3600" i="1" dirty="0" err="1"/>
              <a:t>Daya</a:t>
            </a:r>
            <a:r>
              <a:rPr lang="en-GB" sz="3600" i="1" dirty="0"/>
              <a:t> Air </a:t>
            </a:r>
            <a:r>
              <a:rPr lang="en-GB" sz="3600" i="1" dirty="0" err="1"/>
              <a:t>Terhadap</a:t>
            </a:r>
            <a:r>
              <a:rPr lang="en-GB" sz="3600" i="1" dirty="0"/>
              <a:t> </a:t>
            </a:r>
            <a:r>
              <a:rPr lang="en-GB" sz="3600" i="1" dirty="0" err="1"/>
              <a:t>Penyediaan</a:t>
            </a:r>
            <a:r>
              <a:rPr lang="en-GB" sz="3600" i="1" dirty="0"/>
              <a:t> Air </a:t>
            </a:r>
            <a:r>
              <a:rPr lang="en-GB" sz="3600" i="1" dirty="0" err="1"/>
              <a:t>Minum</a:t>
            </a:r>
            <a:r>
              <a:rPr lang="en-GB" sz="3600" i="1" dirty="0"/>
              <a:t> dan Air </a:t>
            </a:r>
            <a:r>
              <a:rPr lang="en-GB" sz="3600" i="1" dirty="0" err="1"/>
              <a:t>Limbah</a:t>
            </a:r>
            <a:r>
              <a:rPr lang="en-GB" sz="3600" i="1" dirty="0"/>
              <a:t>”</a:t>
            </a:r>
            <a:br>
              <a:rPr lang="en-GB" sz="3600" i="1" dirty="0"/>
            </a:br>
            <a:br>
              <a:rPr lang="en-US" sz="3600" i="1" dirty="0"/>
            </a:br>
            <a:r>
              <a:rPr lang="en-US" sz="3600" dirty="0"/>
              <a:t>Hotel Park Lane, Jakarta, 20 September 2018</a:t>
            </a:r>
          </a:p>
        </p:txBody>
      </p:sp>
      <p:pic>
        <p:nvPicPr>
          <p:cNvPr id="4102" name="Picture 5">
            <a:extLst>
              <a:ext uri="{FF2B5EF4-FFF2-40B4-BE49-F238E27FC236}">
                <a16:creationId xmlns:a16="http://schemas.microsoft.com/office/drawing/2014/main" id="{1A5278A4-69B5-489D-8484-14E30F5B0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225" y="5087938"/>
            <a:ext cx="25733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4">
            <a:extLst>
              <a:ext uri="{FF2B5EF4-FFF2-40B4-BE49-F238E27FC236}">
                <a16:creationId xmlns:a16="http://schemas.microsoft.com/office/drawing/2014/main" id="{5F766E01-1C92-48C6-AD24-C536D7F44049}"/>
              </a:ext>
            </a:extLst>
          </p:cNvPr>
          <p:cNvSpPr txBox="1">
            <a:spLocks/>
          </p:cNvSpPr>
          <p:nvPr/>
        </p:nvSpPr>
        <p:spPr>
          <a:xfrm>
            <a:off x="1938338" y="0"/>
            <a:ext cx="8323262" cy="831850"/>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pPr eaLnBrk="1" fontAlgn="auto" hangingPunct="1">
              <a:defRPr/>
            </a:pPr>
            <a:r>
              <a:rPr lang="en-US" kern="0" dirty="0">
                <a:solidFill>
                  <a:srgbClr val="3A81BA"/>
                </a:solidFill>
              </a:rPr>
              <a:t>TARGET SDGs GOAL 6 </a:t>
            </a:r>
          </a:p>
          <a:p>
            <a:pPr eaLnBrk="1" fontAlgn="auto" hangingPunct="1">
              <a:defRPr/>
            </a:pPr>
            <a:r>
              <a:rPr lang="en-US" kern="0" dirty="0">
                <a:solidFill>
                  <a:srgbClr val="3A81BA"/>
                </a:solidFill>
              </a:rPr>
              <a:t>YANG BERKAITAN DENGAN AIR MINUM DAN SANITASI</a:t>
            </a:r>
            <a:endParaRPr lang="id-ID" kern="0" dirty="0">
              <a:solidFill>
                <a:srgbClr val="3A81BA"/>
              </a:solidFill>
            </a:endParaRPr>
          </a:p>
        </p:txBody>
      </p:sp>
      <p:grpSp>
        <p:nvGrpSpPr>
          <p:cNvPr id="15363" name="Group 14">
            <a:extLst>
              <a:ext uri="{FF2B5EF4-FFF2-40B4-BE49-F238E27FC236}">
                <a16:creationId xmlns:a16="http://schemas.microsoft.com/office/drawing/2014/main" id="{4130826F-7EF5-4EE0-8252-96DC05F95F92}"/>
              </a:ext>
            </a:extLst>
          </p:cNvPr>
          <p:cNvGrpSpPr>
            <a:grpSpLocks/>
          </p:cNvGrpSpPr>
          <p:nvPr/>
        </p:nvGrpSpPr>
        <p:grpSpPr bwMode="auto">
          <a:xfrm>
            <a:off x="465138" y="4638675"/>
            <a:ext cx="4129087" cy="1392238"/>
            <a:chOff x="553955" y="4600260"/>
            <a:chExt cx="4127773" cy="1791396"/>
          </a:xfrm>
        </p:grpSpPr>
        <p:sp>
          <p:nvSpPr>
            <p:cNvPr id="16" name="Rectangle 15">
              <a:extLst>
                <a:ext uri="{FF2B5EF4-FFF2-40B4-BE49-F238E27FC236}">
                  <a16:creationId xmlns:a16="http://schemas.microsoft.com/office/drawing/2014/main" id="{E0BC2017-30FC-4496-97EA-C432039620FE}"/>
                </a:ext>
              </a:extLst>
            </p:cNvPr>
            <p:cNvSpPr/>
            <p:nvPr/>
          </p:nvSpPr>
          <p:spPr>
            <a:xfrm>
              <a:off x="553955" y="4604345"/>
              <a:ext cx="4127773" cy="178731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Oswald"/>
              </a:endParaRPr>
            </a:p>
          </p:txBody>
        </p:sp>
        <p:sp>
          <p:nvSpPr>
            <p:cNvPr id="17" name="Isosceles Triangle 16">
              <a:extLst>
                <a:ext uri="{FF2B5EF4-FFF2-40B4-BE49-F238E27FC236}">
                  <a16:creationId xmlns:a16="http://schemas.microsoft.com/office/drawing/2014/main" id="{1E0C525C-7931-4854-A9A4-8B95C78BACF3}"/>
                </a:ext>
              </a:extLst>
            </p:cNvPr>
            <p:cNvSpPr/>
            <p:nvPr/>
          </p:nvSpPr>
          <p:spPr>
            <a:xfrm rot="10800000">
              <a:off x="991966" y="4600260"/>
              <a:ext cx="441185" cy="332951"/>
            </a:xfrm>
            <a:prstGeom prst="triangle">
              <a:avLst>
                <a:gd name="adj" fmla="val 4986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Oswald"/>
              </a:endParaRPr>
            </a:p>
          </p:txBody>
        </p:sp>
      </p:grpSp>
      <p:sp>
        <p:nvSpPr>
          <p:cNvPr id="18" name="TextBox 17">
            <a:extLst>
              <a:ext uri="{FF2B5EF4-FFF2-40B4-BE49-F238E27FC236}">
                <a16:creationId xmlns:a16="http://schemas.microsoft.com/office/drawing/2014/main" id="{172833B1-B9B6-4E0C-9A37-B0AA51860794}"/>
              </a:ext>
            </a:extLst>
          </p:cNvPr>
          <p:cNvSpPr txBox="1"/>
          <p:nvPr/>
        </p:nvSpPr>
        <p:spPr>
          <a:xfrm>
            <a:off x="11530013" y="6094413"/>
            <a:ext cx="357187" cy="461962"/>
          </a:xfrm>
          <a:prstGeom prst="rect">
            <a:avLst/>
          </a:prstGeom>
          <a:noFill/>
        </p:spPr>
        <p:txBody>
          <a:bodyPr wrap="none">
            <a:spAutoFit/>
          </a:bodyPr>
          <a:lstStyle/>
          <a:p>
            <a:pPr eaLnBrk="1" fontAlgn="auto" hangingPunct="1">
              <a:spcBef>
                <a:spcPts val="0"/>
              </a:spcBef>
              <a:spcAft>
                <a:spcPts val="0"/>
              </a:spcAft>
              <a:defRPr/>
            </a:pPr>
            <a:r>
              <a:rPr lang="en-US" sz="2400" b="1" dirty="0">
                <a:solidFill>
                  <a:prstClr val="white"/>
                </a:solidFill>
                <a:latin typeface="Oswald"/>
              </a:rPr>
              <a:t>2</a:t>
            </a:r>
            <a:endParaRPr lang="en-US" sz="2400" b="1" dirty="0">
              <a:solidFill>
                <a:prstClr val="white"/>
              </a:solidFill>
              <a:latin typeface="Oswald"/>
              <a:cs typeface="+mn-cs"/>
            </a:endParaRPr>
          </a:p>
        </p:txBody>
      </p:sp>
      <p:sp>
        <p:nvSpPr>
          <p:cNvPr id="19" name="Rectangle 18">
            <a:extLst>
              <a:ext uri="{FF2B5EF4-FFF2-40B4-BE49-F238E27FC236}">
                <a16:creationId xmlns:a16="http://schemas.microsoft.com/office/drawing/2014/main" id="{D5D8E24A-7E35-452F-A2A0-C8053F25C591}"/>
              </a:ext>
            </a:extLst>
          </p:cNvPr>
          <p:cNvSpPr/>
          <p:nvPr/>
        </p:nvSpPr>
        <p:spPr>
          <a:xfrm>
            <a:off x="479425" y="1344613"/>
            <a:ext cx="4116388" cy="282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Oswald"/>
            </a:endParaRPr>
          </a:p>
        </p:txBody>
      </p:sp>
      <p:pic>
        <p:nvPicPr>
          <p:cNvPr id="15366" name="Picture 2" descr="Related image">
            <a:extLst>
              <a:ext uri="{FF2B5EF4-FFF2-40B4-BE49-F238E27FC236}">
                <a16:creationId xmlns:a16="http://schemas.microsoft.com/office/drawing/2014/main" id="{BAF297B3-70E2-48D9-8EB1-DAAE9C42B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344613"/>
            <a:ext cx="231933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Image result for goal 6 png">
            <a:extLst>
              <a:ext uri="{FF2B5EF4-FFF2-40B4-BE49-F238E27FC236}">
                <a16:creationId xmlns:a16="http://schemas.microsoft.com/office/drawing/2014/main" id="{61A358CB-09EF-470B-AE27-7B8F0AFB6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788" y="1344613"/>
            <a:ext cx="160813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21">
            <a:extLst>
              <a:ext uri="{FF2B5EF4-FFF2-40B4-BE49-F238E27FC236}">
                <a16:creationId xmlns:a16="http://schemas.microsoft.com/office/drawing/2014/main" id="{9AC98F61-7E0B-4945-AA1F-AAA372238115}"/>
              </a:ext>
            </a:extLst>
          </p:cNvPr>
          <p:cNvSpPr txBox="1">
            <a:spLocks noChangeArrowheads="1"/>
          </p:cNvSpPr>
          <p:nvPr/>
        </p:nvSpPr>
        <p:spPr bwMode="auto">
          <a:xfrm>
            <a:off x="585788" y="3144838"/>
            <a:ext cx="3946525"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id-ID" altLang="en-US" sz="1600" i="1">
                <a:solidFill>
                  <a:schemeClr val="bg1"/>
                </a:solidFill>
                <a:latin typeface="Oswald"/>
              </a:rPr>
              <a:t>“Menjamin ketersediaan dan manajemen </a:t>
            </a:r>
            <a:r>
              <a:rPr lang="id-ID" altLang="en-US" sz="1600" b="1" i="1">
                <a:solidFill>
                  <a:schemeClr val="bg1"/>
                </a:solidFill>
                <a:latin typeface="Oswald"/>
              </a:rPr>
              <a:t>air bersih </a:t>
            </a:r>
            <a:r>
              <a:rPr lang="id-ID" altLang="en-US" sz="1600" i="1">
                <a:solidFill>
                  <a:schemeClr val="bg1"/>
                </a:solidFill>
                <a:latin typeface="Oswald"/>
              </a:rPr>
              <a:t>serta </a:t>
            </a:r>
            <a:r>
              <a:rPr lang="id-ID" altLang="en-US" sz="1600" b="1" i="1">
                <a:solidFill>
                  <a:schemeClr val="bg1"/>
                </a:solidFill>
                <a:latin typeface="Oswald"/>
              </a:rPr>
              <a:t>sanitasi</a:t>
            </a:r>
            <a:r>
              <a:rPr lang="id-ID" altLang="en-US" sz="1600" i="1">
                <a:solidFill>
                  <a:schemeClr val="bg1"/>
                </a:solidFill>
                <a:latin typeface="Oswald"/>
              </a:rPr>
              <a:t> yang berkelanjutan untuk semua”</a:t>
            </a:r>
          </a:p>
        </p:txBody>
      </p:sp>
      <p:sp>
        <p:nvSpPr>
          <p:cNvPr id="15369" name="TextBox 22">
            <a:extLst>
              <a:ext uri="{FF2B5EF4-FFF2-40B4-BE49-F238E27FC236}">
                <a16:creationId xmlns:a16="http://schemas.microsoft.com/office/drawing/2014/main" id="{BE953DD7-8A2A-4598-A64E-29E5EEEEB1A3}"/>
              </a:ext>
            </a:extLst>
          </p:cNvPr>
          <p:cNvSpPr txBox="1">
            <a:spLocks noChangeArrowheads="1"/>
          </p:cNvSpPr>
          <p:nvPr/>
        </p:nvSpPr>
        <p:spPr bwMode="auto">
          <a:xfrm>
            <a:off x="479425" y="4168775"/>
            <a:ext cx="4116388" cy="3698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a:solidFill>
                  <a:schemeClr val="bg1"/>
                </a:solidFill>
                <a:latin typeface="Oswald"/>
              </a:rPr>
              <a:t>TARGET SECARA GLOBAL…</a:t>
            </a:r>
          </a:p>
        </p:txBody>
      </p:sp>
      <p:sp>
        <p:nvSpPr>
          <p:cNvPr id="24" name="Isosceles Triangle 23">
            <a:extLst>
              <a:ext uri="{FF2B5EF4-FFF2-40B4-BE49-F238E27FC236}">
                <a16:creationId xmlns:a16="http://schemas.microsoft.com/office/drawing/2014/main" id="{C7C74496-4DFC-42C0-A42F-A523150974B4}"/>
              </a:ext>
            </a:extLst>
          </p:cNvPr>
          <p:cNvSpPr/>
          <p:nvPr/>
        </p:nvSpPr>
        <p:spPr>
          <a:xfrm rot="10800000">
            <a:off x="920750" y="4532313"/>
            <a:ext cx="430213" cy="268287"/>
          </a:xfrm>
          <a:prstGeom prst="triangle">
            <a:avLst>
              <a:gd name="adj" fmla="val 53571"/>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Oswald"/>
            </a:endParaRPr>
          </a:p>
        </p:txBody>
      </p:sp>
      <p:sp>
        <p:nvSpPr>
          <p:cNvPr id="15371" name="Rectangle 24">
            <a:extLst>
              <a:ext uri="{FF2B5EF4-FFF2-40B4-BE49-F238E27FC236}">
                <a16:creationId xmlns:a16="http://schemas.microsoft.com/office/drawing/2014/main" id="{D02EE19C-F915-4C32-81DE-49A48E98F77F}"/>
              </a:ext>
            </a:extLst>
          </p:cNvPr>
          <p:cNvSpPr>
            <a:spLocks noChangeArrowheads="1"/>
          </p:cNvSpPr>
          <p:nvPr/>
        </p:nvSpPr>
        <p:spPr bwMode="auto">
          <a:xfrm>
            <a:off x="422275" y="4913313"/>
            <a:ext cx="2236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6000">
                <a:latin typeface="Oswald"/>
              </a:rPr>
              <a:t>100%</a:t>
            </a:r>
            <a:endParaRPr lang="en-US" altLang="en-US" sz="3600">
              <a:latin typeface="Oswald"/>
            </a:endParaRPr>
          </a:p>
        </p:txBody>
      </p:sp>
      <p:sp>
        <p:nvSpPr>
          <p:cNvPr id="15372" name="TextBox 25">
            <a:extLst>
              <a:ext uri="{FF2B5EF4-FFF2-40B4-BE49-F238E27FC236}">
                <a16:creationId xmlns:a16="http://schemas.microsoft.com/office/drawing/2014/main" id="{56521936-4668-41D3-9693-6662F20747F4}"/>
              </a:ext>
            </a:extLst>
          </p:cNvPr>
          <p:cNvSpPr txBox="1">
            <a:spLocks noChangeArrowheads="1"/>
          </p:cNvSpPr>
          <p:nvPr/>
        </p:nvSpPr>
        <p:spPr bwMode="auto">
          <a:xfrm>
            <a:off x="2449513" y="5016500"/>
            <a:ext cx="2146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a:latin typeface="Oswald"/>
              </a:rPr>
              <a:t>Orang mendapatkan akses air minum dan sanitasi yang  </a:t>
            </a:r>
          </a:p>
          <a:p>
            <a:pPr algn="ctr"/>
            <a:r>
              <a:rPr lang="en-US" altLang="en-US" sz="1200">
                <a:latin typeface="Oswald"/>
              </a:rPr>
              <a:t>AMAN DAN BERKELANJUTAN</a:t>
            </a:r>
          </a:p>
        </p:txBody>
      </p:sp>
      <p:sp>
        <p:nvSpPr>
          <p:cNvPr id="15373" name="TextBox 26">
            <a:extLst>
              <a:ext uri="{FF2B5EF4-FFF2-40B4-BE49-F238E27FC236}">
                <a16:creationId xmlns:a16="http://schemas.microsoft.com/office/drawing/2014/main" id="{DF849A00-8901-49C3-BE03-08F14B5E76F2}"/>
              </a:ext>
            </a:extLst>
          </p:cNvPr>
          <p:cNvSpPr txBox="1">
            <a:spLocks noChangeArrowheads="1"/>
          </p:cNvSpPr>
          <p:nvPr/>
        </p:nvSpPr>
        <p:spPr bwMode="auto">
          <a:xfrm>
            <a:off x="4700588" y="1344613"/>
            <a:ext cx="7073900" cy="369887"/>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a:solidFill>
                  <a:schemeClr val="bg1"/>
                </a:solidFill>
                <a:latin typeface="Oswald"/>
              </a:rPr>
              <a:t>TARGET SDGs GOAL 6 DI INDONESIA?</a:t>
            </a:r>
          </a:p>
        </p:txBody>
      </p:sp>
      <p:grpSp>
        <p:nvGrpSpPr>
          <p:cNvPr id="28" name="Group 27">
            <a:extLst>
              <a:ext uri="{FF2B5EF4-FFF2-40B4-BE49-F238E27FC236}">
                <a16:creationId xmlns:a16="http://schemas.microsoft.com/office/drawing/2014/main" id="{9B7F1F98-7853-4B2D-B805-7DFAB6CECCB2}"/>
              </a:ext>
            </a:extLst>
          </p:cNvPr>
          <p:cNvGrpSpPr/>
          <p:nvPr/>
        </p:nvGrpSpPr>
        <p:grpSpPr>
          <a:xfrm>
            <a:off x="4681135" y="1838968"/>
            <a:ext cx="7093681" cy="1145532"/>
            <a:chOff x="4757350" y="2221982"/>
            <a:chExt cx="7082666" cy="1414959"/>
          </a:xfrm>
          <a:solidFill>
            <a:schemeClr val="tx1"/>
          </a:solidFill>
        </p:grpSpPr>
        <p:sp>
          <p:nvSpPr>
            <p:cNvPr id="29" name="Round Same Side Corner Rectangle 28">
              <a:extLst>
                <a:ext uri="{FF2B5EF4-FFF2-40B4-BE49-F238E27FC236}">
                  <a16:creationId xmlns:a16="http://schemas.microsoft.com/office/drawing/2014/main" id="{02EDC082-E362-4841-B6AE-BDB75C73BA72}"/>
                </a:ext>
              </a:extLst>
            </p:cNvPr>
            <p:cNvSpPr/>
            <p:nvPr/>
          </p:nvSpPr>
          <p:spPr>
            <a:xfrm rot="10800000">
              <a:off x="4766418" y="2646247"/>
              <a:ext cx="7073598" cy="990694"/>
            </a:xfrm>
            <a:prstGeom prst="round2SameRect">
              <a:avLst>
                <a:gd name="adj1" fmla="val 19234"/>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sp>
          <p:nvSpPr>
            <p:cNvPr id="30" name="Round Same Side Corner Rectangle 29">
              <a:extLst>
                <a:ext uri="{FF2B5EF4-FFF2-40B4-BE49-F238E27FC236}">
                  <a16:creationId xmlns:a16="http://schemas.microsoft.com/office/drawing/2014/main" id="{A25A38C4-372E-4562-8D9E-A6069619D55D}"/>
                </a:ext>
              </a:extLst>
            </p:cNvPr>
            <p:cNvSpPr/>
            <p:nvPr/>
          </p:nvSpPr>
          <p:spPr>
            <a:xfrm>
              <a:off x="4757350" y="2221982"/>
              <a:ext cx="2004380" cy="424367"/>
            </a:xfrm>
            <a:prstGeom prst="round2SameRect">
              <a:avLst>
                <a:gd name="adj1" fmla="val 5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grpSp>
      <p:sp>
        <p:nvSpPr>
          <p:cNvPr id="15375" name="TextBox 30">
            <a:extLst>
              <a:ext uri="{FF2B5EF4-FFF2-40B4-BE49-F238E27FC236}">
                <a16:creationId xmlns:a16="http://schemas.microsoft.com/office/drawing/2014/main" id="{EF80C2AC-B952-4E9F-A7A9-72A68272C69C}"/>
              </a:ext>
            </a:extLst>
          </p:cNvPr>
          <p:cNvSpPr txBox="1">
            <a:spLocks noChangeArrowheads="1"/>
          </p:cNvSpPr>
          <p:nvPr/>
        </p:nvSpPr>
        <p:spPr bwMode="auto">
          <a:xfrm>
            <a:off x="5070475" y="1847850"/>
            <a:ext cx="1116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b="1">
                <a:solidFill>
                  <a:schemeClr val="bg1"/>
                </a:solidFill>
                <a:latin typeface="Oswald"/>
              </a:rPr>
              <a:t>GOAL 6.1</a:t>
            </a:r>
          </a:p>
        </p:txBody>
      </p:sp>
      <p:sp>
        <p:nvSpPr>
          <p:cNvPr id="15376" name="TextBox 31">
            <a:extLst>
              <a:ext uri="{FF2B5EF4-FFF2-40B4-BE49-F238E27FC236}">
                <a16:creationId xmlns:a16="http://schemas.microsoft.com/office/drawing/2014/main" id="{657E660D-2697-4F1E-97BA-A661D0248483}"/>
              </a:ext>
            </a:extLst>
          </p:cNvPr>
          <p:cNvSpPr txBox="1">
            <a:spLocks noChangeArrowheads="1"/>
          </p:cNvSpPr>
          <p:nvPr/>
        </p:nvSpPr>
        <p:spPr bwMode="auto">
          <a:xfrm>
            <a:off x="4700588" y="2193925"/>
            <a:ext cx="2397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a:solidFill>
                  <a:schemeClr val="bg1"/>
                </a:solidFill>
                <a:latin typeface="Oswald"/>
              </a:rPr>
              <a:t>AKSES AIR MINUM AMAN</a:t>
            </a:r>
          </a:p>
        </p:txBody>
      </p:sp>
      <p:sp>
        <p:nvSpPr>
          <p:cNvPr id="15377" name="Rectangle 32">
            <a:extLst>
              <a:ext uri="{FF2B5EF4-FFF2-40B4-BE49-F238E27FC236}">
                <a16:creationId xmlns:a16="http://schemas.microsoft.com/office/drawing/2014/main" id="{6BB77E11-6353-429B-B707-6BCB5210604C}"/>
              </a:ext>
            </a:extLst>
          </p:cNvPr>
          <p:cNvSpPr>
            <a:spLocks noChangeArrowheads="1"/>
          </p:cNvSpPr>
          <p:nvPr/>
        </p:nvSpPr>
        <p:spPr bwMode="auto">
          <a:xfrm>
            <a:off x="4737100" y="2460625"/>
            <a:ext cx="694531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s-ES" altLang="en-US" sz="1100">
                <a:solidFill>
                  <a:schemeClr val="bg1"/>
                </a:solidFill>
                <a:latin typeface="Oswald"/>
              </a:rPr>
              <a:t>Pada tahun 2030, mencapai akses universal dan merata terhadap air minum yang aman dan terjangkau bagi semua. </a:t>
            </a:r>
            <a:r>
              <a:rPr lang="es-ES" altLang="en-US" sz="1200">
                <a:solidFill>
                  <a:schemeClr val="bg1"/>
                </a:solidFill>
                <a:latin typeface="Oswald"/>
              </a:rPr>
              <a:t>	</a:t>
            </a:r>
          </a:p>
        </p:txBody>
      </p:sp>
      <p:grpSp>
        <p:nvGrpSpPr>
          <p:cNvPr id="34" name="Group 33">
            <a:extLst>
              <a:ext uri="{FF2B5EF4-FFF2-40B4-BE49-F238E27FC236}">
                <a16:creationId xmlns:a16="http://schemas.microsoft.com/office/drawing/2014/main" id="{3E0694BF-63E1-4C72-BEFC-BB8B191A83E8}"/>
              </a:ext>
            </a:extLst>
          </p:cNvPr>
          <p:cNvGrpSpPr/>
          <p:nvPr/>
        </p:nvGrpSpPr>
        <p:grpSpPr>
          <a:xfrm>
            <a:off x="4668304" y="3111066"/>
            <a:ext cx="7078545" cy="1287883"/>
            <a:chOff x="4761471" y="2187534"/>
            <a:chExt cx="7078545" cy="1449407"/>
          </a:xfrm>
          <a:solidFill>
            <a:schemeClr val="tx1"/>
          </a:solidFill>
        </p:grpSpPr>
        <p:sp>
          <p:nvSpPr>
            <p:cNvPr id="35" name="Round Same Side Corner Rectangle 34">
              <a:extLst>
                <a:ext uri="{FF2B5EF4-FFF2-40B4-BE49-F238E27FC236}">
                  <a16:creationId xmlns:a16="http://schemas.microsoft.com/office/drawing/2014/main" id="{66D320E9-F895-49F3-A6DE-70BC47C63634}"/>
                </a:ext>
              </a:extLst>
            </p:cNvPr>
            <p:cNvSpPr/>
            <p:nvPr/>
          </p:nvSpPr>
          <p:spPr>
            <a:xfrm rot="10800000">
              <a:off x="4766418" y="2646247"/>
              <a:ext cx="7073598" cy="990694"/>
            </a:xfrm>
            <a:prstGeom prst="round2SameRect">
              <a:avLst>
                <a:gd name="adj1" fmla="val 19234"/>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sp>
          <p:nvSpPr>
            <p:cNvPr id="36" name="Round Same Side Corner Rectangle 35">
              <a:extLst>
                <a:ext uri="{FF2B5EF4-FFF2-40B4-BE49-F238E27FC236}">
                  <a16:creationId xmlns:a16="http://schemas.microsoft.com/office/drawing/2014/main" id="{6F230DD7-5A75-4BA9-B22B-0F3012C95374}"/>
                </a:ext>
              </a:extLst>
            </p:cNvPr>
            <p:cNvSpPr/>
            <p:nvPr/>
          </p:nvSpPr>
          <p:spPr>
            <a:xfrm>
              <a:off x="4761471" y="2187534"/>
              <a:ext cx="2004380" cy="4613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grpSp>
      <p:sp>
        <p:nvSpPr>
          <p:cNvPr id="15379" name="TextBox 36">
            <a:extLst>
              <a:ext uri="{FF2B5EF4-FFF2-40B4-BE49-F238E27FC236}">
                <a16:creationId xmlns:a16="http://schemas.microsoft.com/office/drawing/2014/main" id="{B49BC023-2C8D-4BCB-8228-E09C46007B1A}"/>
              </a:ext>
            </a:extLst>
          </p:cNvPr>
          <p:cNvSpPr txBox="1">
            <a:spLocks noChangeArrowheads="1"/>
          </p:cNvSpPr>
          <p:nvPr/>
        </p:nvSpPr>
        <p:spPr bwMode="auto">
          <a:xfrm>
            <a:off x="5053013" y="3138488"/>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b="1">
                <a:solidFill>
                  <a:schemeClr val="bg1"/>
                </a:solidFill>
                <a:latin typeface="Oswald"/>
              </a:rPr>
              <a:t>GOAL 6.2</a:t>
            </a:r>
          </a:p>
        </p:txBody>
      </p:sp>
      <p:sp>
        <p:nvSpPr>
          <p:cNvPr id="15380" name="TextBox 37">
            <a:extLst>
              <a:ext uri="{FF2B5EF4-FFF2-40B4-BE49-F238E27FC236}">
                <a16:creationId xmlns:a16="http://schemas.microsoft.com/office/drawing/2014/main" id="{1C79A710-FE06-403A-B5D8-D5A807A9AACF}"/>
              </a:ext>
            </a:extLst>
          </p:cNvPr>
          <p:cNvSpPr txBox="1">
            <a:spLocks noChangeArrowheads="1"/>
          </p:cNvSpPr>
          <p:nvPr/>
        </p:nvSpPr>
        <p:spPr bwMode="auto">
          <a:xfrm>
            <a:off x="4724400" y="3498850"/>
            <a:ext cx="495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a:solidFill>
                  <a:schemeClr val="bg1"/>
                </a:solidFill>
                <a:latin typeface="Oswald"/>
              </a:rPr>
              <a:t>AKSES SANITASI DAN OPEN DEFECATION FREE (ODF)</a:t>
            </a:r>
          </a:p>
        </p:txBody>
      </p:sp>
      <p:sp>
        <p:nvSpPr>
          <p:cNvPr id="15381" name="Rectangle 38">
            <a:extLst>
              <a:ext uri="{FF2B5EF4-FFF2-40B4-BE49-F238E27FC236}">
                <a16:creationId xmlns:a16="http://schemas.microsoft.com/office/drawing/2014/main" id="{E4605775-2DF1-4BAE-85CF-52D41ED364CC}"/>
              </a:ext>
            </a:extLst>
          </p:cNvPr>
          <p:cNvSpPr>
            <a:spLocks noChangeArrowheads="1"/>
          </p:cNvSpPr>
          <p:nvPr/>
        </p:nvSpPr>
        <p:spPr bwMode="auto">
          <a:xfrm>
            <a:off x="4713288" y="3765550"/>
            <a:ext cx="69453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id-ID" altLang="en-US" sz="1100">
                <a:solidFill>
                  <a:schemeClr val="bg1"/>
                </a:solidFill>
                <a:latin typeface="Oswald"/>
              </a:rPr>
              <a:t>Pada tahun 2030, mencapai akses terhadap sanitasi dan kebersihan yang memadai dan merata bagi semua, dan menghentikan praktik buang air besar di tempat terbuka, memberikan perhatian khusus </a:t>
            </a:r>
            <a:r>
              <a:rPr lang="fi-FI" altLang="en-US" sz="1100">
                <a:solidFill>
                  <a:schemeClr val="bg1"/>
                </a:solidFill>
                <a:latin typeface="Oswald"/>
              </a:rPr>
              <a:t>pada kebutuhan kaum perempuan, serta kelompok masyarakat rentan. </a:t>
            </a:r>
            <a:r>
              <a:rPr lang="es-ES" altLang="en-US" sz="1100">
                <a:solidFill>
                  <a:schemeClr val="bg1"/>
                </a:solidFill>
                <a:latin typeface="Oswald"/>
              </a:rPr>
              <a:t>	</a:t>
            </a:r>
          </a:p>
        </p:txBody>
      </p:sp>
      <p:grpSp>
        <p:nvGrpSpPr>
          <p:cNvPr id="40" name="Group 39">
            <a:extLst>
              <a:ext uri="{FF2B5EF4-FFF2-40B4-BE49-F238E27FC236}">
                <a16:creationId xmlns:a16="http://schemas.microsoft.com/office/drawing/2014/main" id="{2050C9BB-09D9-4723-98C5-41051CE6CED2}"/>
              </a:ext>
            </a:extLst>
          </p:cNvPr>
          <p:cNvGrpSpPr/>
          <p:nvPr/>
        </p:nvGrpSpPr>
        <p:grpSpPr>
          <a:xfrm>
            <a:off x="4711351" y="4541429"/>
            <a:ext cx="7078545" cy="1494401"/>
            <a:chOff x="4761471" y="2150281"/>
            <a:chExt cx="7078545" cy="1681828"/>
          </a:xfrm>
          <a:solidFill>
            <a:schemeClr val="tx1"/>
          </a:solidFill>
        </p:grpSpPr>
        <p:sp>
          <p:nvSpPr>
            <p:cNvPr id="41" name="Round Same Side Corner Rectangle 40">
              <a:extLst>
                <a:ext uri="{FF2B5EF4-FFF2-40B4-BE49-F238E27FC236}">
                  <a16:creationId xmlns:a16="http://schemas.microsoft.com/office/drawing/2014/main" id="{706C939A-9B2C-40C9-A677-A91691F4C824}"/>
                </a:ext>
              </a:extLst>
            </p:cNvPr>
            <p:cNvSpPr/>
            <p:nvPr/>
          </p:nvSpPr>
          <p:spPr>
            <a:xfrm rot="10800000">
              <a:off x="4766418" y="2646247"/>
              <a:ext cx="7073598" cy="1185862"/>
            </a:xfrm>
            <a:prstGeom prst="round2SameRect">
              <a:avLst>
                <a:gd name="adj1" fmla="val 19234"/>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sp>
          <p:nvSpPr>
            <p:cNvPr id="42" name="Round Same Side Corner Rectangle 41">
              <a:extLst>
                <a:ext uri="{FF2B5EF4-FFF2-40B4-BE49-F238E27FC236}">
                  <a16:creationId xmlns:a16="http://schemas.microsoft.com/office/drawing/2014/main" id="{D3E9707E-48CE-4C0D-9942-2814550440FE}"/>
                </a:ext>
              </a:extLst>
            </p:cNvPr>
            <p:cNvSpPr/>
            <p:nvPr/>
          </p:nvSpPr>
          <p:spPr>
            <a:xfrm>
              <a:off x="4761471" y="2150281"/>
              <a:ext cx="2004380" cy="481924"/>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latin typeface="Oswald"/>
              </a:endParaRPr>
            </a:p>
          </p:txBody>
        </p:sp>
      </p:grpSp>
      <p:sp>
        <p:nvSpPr>
          <p:cNvPr id="15383" name="TextBox 42">
            <a:extLst>
              <a:ext uri="{FF2B5EF4-FFF2-40B4-BE49-F238E27FC236}">
                <a16:creationId xmlns:a16="http://schemas.microsoft.com/office/drawing/2014/main" id="{A55C7521-1668-40B6-97CC-5CE388605E17}"/>
              </a:ext>
            </a:extLst>
          </p:cNvPr>
          <p:cNvSpPr txBox="1">
            <a:spLocks noChangeArrowheads="1"/>
          </p:cNvSpPr>
          <p:nvPr/>
        </p:nvSpPr>
        <p:spPr bwMode="auto">
          <a:xfrm>
            <a:off x="4840288" y="4995863"/>
            <a:ext cx="315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b="1">
                <a:solidFill>
                  <a:schemeClr val="bg1"/>
                </a:solidFill>
                <a:latin typeface="Oswald"/>
              </a:rPr>
              <a:t>KUALITAS PENGOLAHAN LIMBAH</a:t>
            </a:r>
          </a:p>
        </p:txBody>
      </p:sp>
      <p:sp>
        <p:nvSpPr>
          <p:cNvPr id="15384" name="Rectangle 43">
            <a:extLst>
              <a:ext uri="{FF2B5EF4-FFF2-40B4-BE49-F238E27FC236}">
                <a16:creationId xmlns:a16="http://schemas.microsoft.com/office/drawing/2014/main" id="{1C9D1EB1-6F33-435E-9334-07AC2F2E0E2D}"/>
              </a:ext>
            </a:extLst>
          </p:cNvPr>
          <p:cNvSpPr>
            <a:spLocks noChangeArrowheads="1"/>
          </p:cNvSpPr>
          <p:nvPr/>
        </p:nvSpPr>
        <p:spPr bwMode="auto">
          <a:xfrm>
            <a:off x="4818063" y="5262563"/>
            <a:ext cx="6945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id-ID" altLang="en-US" sz="1100">
                <a:solidFill>
                  <a:schemeClr val="bg1"/>
                </a:solidFill>
                <a:latin typeface="Oswald"/>
              </a:rPr>
              <a:t>Pada tahun 2030, meningkatkan kualitas air dengan mengurangi polusi, menghilangkan pembuangan, dan meminimalkan pelepasan material dan bahan kimia berbahaya, mengurangi setengah proporsi air limbah yang tidak diolah, dan secara signifikan meningkatkan daur ulang, serta penggunaan kembali barang daur ulang yang aman secara global. 	</a:t>
            </a:r>
            <a:r>
              <a:rPr lang="es-ES" altLang="en-US" sz="1100">
                <a:solidFill>
                  <a:schemeClr val="bg1"/>
                </a:solidFill>
                <a:latin typeface="Oswald"/>
              </a:rPr>
              <a:t>	</a:t>
            </a:r>
          </a:p>
        </p:txBody>
      </p:sp>
      <p:sp>
        <p:nvSpPr>
          <p:cNvPr id="15385" name="TextBox 44">
            <a:extLst>
              <a:ext uri="{FF2B5EF4-FFF2-40B4-BE49-F238E27FC236}">
                <a16:creationId xmlns:a16="http://schemas.microsoft.com/office/drawing/2014/main" id="{91E81F31-9678-4C82-9F0B-4195A75D8DED}"/>
              </a:ext>
            </a:extLst>
          </p:cNvPr>
          <p:cNvSpPr txBox="1">
            <a:spLocks noChangeArrowheads="1"/>
          </p:cNvSpPr>
          <p:nvPr/>
        </p:nvSpPr>
        <p:spPr bwMode="auto">
          <a:xfrm>
            <a:off x="5072063" y="4586288"/>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b="1">
                <a:solidFill>
                  <a:schemeClr val="bg1"/>
                </a:solidFill>
                <a:latin typeface="Oswald"/>
              </a:rPr>
              <a:t>GOAL 6.3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BA8F9F6-540E-4520-88F8-3AE75CE42867}"/>
              </a:ext>
            </a:extLst>
          </p:cNvPr>
          <p:cNvSpPr txBox="1">
            <a:spLocks noChangeArrowheads="1"/>
          </p:cNvSpPr>
          <p:nvPr/>
        </p:nvSpPr>
        <p:spPr bwMode="auto">
          <a:xfrm>
            <a:off x="228600" y="227013"/>
            <a:ext cx="11201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fr-CH" altLang="en-US" sz="3600" b="1">
                <a:solidFill>
                  <a:srgbClr val="376092"/>
                </a:solidFill>
              </a:rPr>
              <a:t>Akses Sanitasi di Indonesia</a:t>
            </a:r>
            <a:endParaRPr lang="en-US" altLang="en-US" sz="3600" b="1">
              <a:solidFill>
                <a:srgbClr val="376092"/>
              </a:solidFill>
            </a:endParaRPr>
          </a:p>
        </p:txBody>
      </p:sp>
      <p:pic>
        <p:nvPicPr>
          <p:cNvPr id="16387" name="Shape 168">
            <a:extLst>
              <a:ext uri="{FF2B5EF4-FFF2-40B4-BE49-F238E27FC236}">
                <a16:creationId xmlns:a16="http://schemas.microsoft.com/office/drawing/2014/main" id="{2ED41DC3-490E-4390-86A1-BAB4505F2D6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1044" r="5775"/>
          <a:stretch>
            <a:fillRect/>
          </a:stretch>
        </p:blipFill>
        <p:spPr bwMode="auto">
          <a:xfrm>
            <a:off x="457200" y="1798638"/>
            <a:ext cx="36131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a:extLst>
              <a:ext uri="{FF2B5EF4-FFF2-40B4-BE49-F238E27FC236}">
                <a16:creationId xmlns:a16="http://schemas.microsoft.com/office/drawing/2014/main" id="{10AAEB8A-1CF2-4E38-B04E-02F0BFAAF40C}"/>
              </a:ext>
            </a:extLst>
          </p:cNvPr>
          <p:cNvSpPr txBox="1">
            <a:spLocks noChangeArrowheads="1"/>
          </p:cNvSpPr>
          <p:nvPr/>
        </p:nvSpPr>
        <p:spPr bwMode="auto">
          <a:xfrm>
            <a:off x="1831975" y="1196975"/>
            <a:ext cx="5562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6000" b="1"/>
              <a:t>30 Juta orang </a:t>
            </a:r>
          </a:p>
          <a:p>
            <a:endParaRPr lang="en-US" altLang="en-US" sz="6000"/>
          </a:p>
        </p:txBody>
      </p:sp>
      <p:sp>
        <p:nvSpPr>
          <p:cNvPr id="3" name="TextBox 2">
            <a:extLst>
              <a:ext uri="{FF2B5EF4-FFF2-40B4-BE49-F238E27FC236}">
                <a16:creationId xmlns:a16="http://schemas.microsoft.com/office/drawing/2014/main" id="{C8AC01E5-C56A-416B-A461-75779342C58A}"/>
              </a:ext>
            </a:extLst>
          </p:cNvPr>
          <p:cNvSpPr txBox="1">
            <a:spLocks noChangeArrowheads="1"/>
          </p:cNvSpPr>
          <p:nvPr/>
        </p:nvSpPr>
        <p:spPr bwMode="auto">
          <a:xfrm>
            <a:off x="5157788" y="2338388"/>
            <a:ext cx="5867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800"/>
              <a:t>Tinja manusia 250 gram/orang/hari</a:t>
            </a:r>
          </a:p>
          <a:p>
            <a:r>
              <a:rPr lang="en-US" altLang="en-US" sz="2800"/>
              <a:t>		</a:t>
            </a:r>
          </a:p>
        </p:txBody>
      </p:sp>
      <p:sp>
        <p:nvSpPr>
          <p:cNvPr id="4" name="Arrow: Right 3">
            <a:extLst>
              <a:ext uri="{FF2B5EF4-FFF2-40B4-BE49-F238E27FC236}">
                <a16:creationId xmlns:a16="http://schemas.microsoft.com/office/drawing/2014/main" id="{1ABF1D05-A80F-4E32-8651-2CC03832D463}"/>
              </a:ext>
            </a:extLst>
          </p:cNvPr>
          <p:cNvSpPr/>
          <p:nvPr/>
        </p:nvSpPr>
        <p:spPr>
          <a:xfrm>
            <a:off x="4198938" y="2447925"/>
            <a:ext cx="906462" cy="442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0FFEABC0-BABB-474E-9FC9-9E090A8F2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11" r="17438" b="27541"/>
          <a:stretch>
            <a:fillRect/>
          </a:stretch>
        </p:blipFill>
        <p:spPr bwMode="auto">
          <a:xfrm>
            <a:off x="3886200" y="3471863"/>
            <a:ext cx="35861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95A8F43-75D3-4419-AD63-5E9E9DA61315}"/>
              </a:ext>
            </a:extLst>
          </p:cNvPr>
          <p:cNvSpPr txBox="1">
            <a:spLocks noChangeArrowheads="1"/>
          </p:cNvSpPr>
          <p:nvPr/>
        </p:nvSpPr>
        <p:spPr bwMode="auto">
          <a:xfrm>
            <a:off x="7353300" y="3471863"/>
            <a:ext cx="4591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800" b="1"/>
              <a:t>Berat Tinja </a:t>
            </a:r>
          </a:p>
          <a:p>
            <a:pPr algn="ctr"/>
            <a:r>
              <a:rPr lang="en-US" altLang="en-US" sz="2800" b="1"/>
              <a:t>30 Juta Orang Pelaku BABS</a:t>
            </a:r>
          </a:p>
          <a:p>
            <a:pPr algn="ctr"/>
            <a:r>
              <a:rPr lang="en-US" altLang="en-US" sz="2800" b="1"/>
              <a:t>=</a:t>
            </a:r>
          </a:p>
          <a:p>
            <a:pPr algn="ctr"/>
            <a:r>
              <a:rPr lang="en-US" altLang="en-US" sz="2800" b="1"/>
              <a:t>1.300 </a:t>
            </a:r>
          </a:p>
          <a:p>
            <a:pPr algn="ctr"/>
            <a:r>
              <a:rPr lang="en-US" altLang="en-US" sz="2800" b="1"/>
              <a:t>Gajah sumatera</a:t>
            </a:r>
          </a:p>
        </p:txBody>
      </p:sp>
      <p:sp>
        <p:nvSpPr>
          <p:cNvPr id="9" name="Arrow: Down 8">
            <a:extLst>
              <a:ext uri="{FF2B5EF4-FFF2-40B4-BE49-F238E27FC236}">
                <a16:creationId xmlns:a16="http://schemas.microsoft.com/office/drawing/2014/main" id="{95EE06D7-1EA7-4C70-8868-BE450FDABE82}"/>
              </a:ext>
            </a:extLst>
          </p:cNvPr>
          <p:cNvSpPr/>
          <p:nvPr/>
        </p:nvSpPr>
        <p:spPr>
          <a:xfrm>
            <a:off x="5943600" y="2890838"/>
            <a:ext cx="381000" cy="538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5CB9FB18-6A5A-45BF-ABCA-CB19EF3848AF}"/>
              </a:ext>
            </a:extLst>
          </p:cNvPr>
          <p:cNvSpPr txBox="1">
            <a:spLocks noChangeArrowheads="1"/>
          </p:cNvSpPr>
          <p:nvPr/>
        </p:nvSpPr>
        <p:spPr bwMode="auto">
          <a:xfrm>
            <a:off x="7705725" y="5911850"/>
            <a:ext cx="3886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4800" b="1"/>
              <a:t>Setiap Hari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81B35072-6E30-4473-9E2A-2E535F830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3625"/>
            <a:ext cx="4471988"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564CC3D7-668C-4624-8B39-225E909B5795}"/>
              </a:ext>
            </a:extLst>
          </p:cNvPr>
          <p:cNvSpPr txBox="1">
            <a:spLocks noChangeArrowheads="1"/>
          </p:cNvSpPr>
          <p:nvPr/>
        </p:nvSpPr>
        <p:spPr bwMode="auto">
          <a:xfrm>
            <a:off x="228600" y="227013"/>
            <a:ext cx="11201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fr-CH" altLang="en-US" sz="3600" b="1">
                <a:solidFill>
                  <a:srgbClr val="376092"/>
                </a:solidFill>
              </a:rPr>
              <a:t>Akses Sanitasi di Indonesia</a:t>
            </a:r>
            <a:endParaRPr lang="en-US" altLang="en-US" sz="3600" b="1">
              <a:solidFill>
                <a:srgbClr val="376092"/>
              </a:solidFill>
            </a:endParaRPr>
          </a:p>
        </p:txBody>
      </p:sp>
      <p:sp>
        <p:nvSpPr>
          <p:cNvPr id="55" name="Freeform 4">
            <a:extLst>
              <a:ext uri="{FF2B5EF4-FFF2-40B4-BE49-F238E27FC236}">
                <a16:creationId xmlns:a16="http://schemas.microsoft.com/office/drawing/2014/main" id="{A6A4E468-B844-4FE1-B3BD-F29369BC477F}"/>
              </a:ext>
            </a:extLst>
          </p:cNvPr>
          <p:cNvSpPr/>
          <p:nvPr/>
        </p:nvSpPr>
        <p:spPr>
          <a:xfrm>
            <a:off x="5165725" y="1143000"/>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reeform 5">
            <a:extLst>
              <a:ext uri="{FF2B5EF4-FFF2-40B4-BE49-F238E27FC236}">
                <a16:creationId xmlns:a16="http://schemas.microsoft.com/office/drawing/2014/main" id="{450367F0-E256-4551-B9D6-DA02BD87B37B}"/>
              </a:ext>
            </a:extLst>
          </p:cNvPr>
          <p:cNvSpPr/>
          <p:nvPr/>
        </p:nvSpPr>
        <p:spPr>
          <a:xfrm>
            <a:off x="5470525"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6">
            <a:extLst>
              <a:ext uri="{FF2B5EF4-FFF2-40B4-BE49-F238E27FC236}">
                <a16:creationId xmlns:a16="http://schemas.microsoft.com/office/drawing/2014/main" id="{9BE8D2A9-1326-4F51-8898-AE05DF562286}"/>
              </a:ext>
            </a:extLst>
          </p:cNvPr>
          <p:cNvSpPr/>
          <p:nvPr/>
        </p:nvSpPr>
        <p:spPr>
          <a:xfrm>
            <a:off x="5776913" y="1143000"/>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reeform 7">
            <a:extLst>
              <a:ext uri="{FF2B5EF4-FFF2-40B4-BE49-F238E27FC236}">
                <a16:creationId xmlns:a16="http://schemas.microsoft.com/office/drawing/2014/main" id="{5996A944-C927-4FA3-8A6D-220EDAB75185}"/>
              </a:ext>
            </a:extLst>
          </p:cNvPr>
          <p:cNvSpPr/>
          <p:nvPr/>
        </p:nvSpPr>
        <p:spPr>
          <a:xfrm>
            <a:off x="6081713"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reeform 8">
            <a:extLst>
              <a:ext uri="{FF2B5EF4-FFF2-40B4-BE49-F238E27FC236}">
                <a16:creationId xmlns:a16="http://schemas.microsoft.com/office/drawing/2014/main" id="{F84648EA-86D6-4D77-B29E-E2860F97E9EF}"/>
              </a:ext>
            </a:extLst>
          </p:cNvPr>
          <p:cNvSpPr/>
          <p:nvPr/>
        </p:nvSpPr>
        <p:spPr>
          <a:xfrm>
            <a:off x="6388100" y="1143000"/>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reeform 9">
            <a:extLst>
              <a:ext uri="{FF2B5EF4-FFF2-40B4-BE49-F238E27FC236}">
                <a16:creationId xmlns:a16="http://schemas.microsoft.com/office/drawing/2014/main" id="{9F7FC59E-BD4C-4D85-AB5D-BDF9F2B9A0FA}"/>
              </a:ext>
            </a:extLst>
          </p:cNvPr>
          <p:cNvSpPr/>
          <p:nvPr/>
        </p:nvSpPr>
        <p:spPr>
          <a:xfrm>
            <a:off x="6692900"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reeform 10">
            <a:extLst>
              <a:ext uri="{FF2B5EF4-FFF2-40B4-BE49-F238E27FC236}">
                <a16:creationId xmlns:a16="http://schemas.microsoft.com/office/drawing/2014/main" id="{793B6F09-5AC6-4745-A80E-59156A68F74C}"/>
              </a:ext>
            </a:extLst>
          </p:cNvPr>
          <p:cNvSpPr/>
          <p:nvPr/>
        </p:nvSpPr>
        <p:spPr>
          <a:xfrm>
            <a:off x="6999288" y="1143000"/>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reeform 11">
            <a:extLst>
              <a:ext uri="{FF2B5EF4-FFF2-40B4-BE49-F238E27FC236}">
                <a16:creationId xmlns:a16="http://schemas.microsoft.com/office/drawing/2014/main" id="{75338D02-1903-4CCF-A299-85EA3843869A}"/>
              </a:ext>
            </a:extLst>
          </p:cNvPr>
          <p:cNvSpPr/>
          <p:nvPr/>
        </p:nvSpPr>
        <p:spPr>
          <a:xfrm>
            <a:off x="7304088"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reeform 12">
            <a:extLst>
              <a:ext uri="{FF2B5EF4-FFF2-40B4-BE49-F238E27FC236}">
                <a16:creationId xmlns:a16="http://schemas.microsoft.com/office/drawing/2014/main" id="{22437C4A-2B91-4E52-9B7C-3FCE19718E0D}"/>
              </a:ext>
            </a:extLst>
          </p:cNvPr>
          <p:cNvSpPr/>
          <p:nvPr/>
        </p:nvSpPr>
        <p:spPr>
          <a:xfrm>
            <a:off x="7610475"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reeform 13">
            <a:extLst>
              <a:ext uri="{FF2B5EF4-FFF2-40B4-BE49-F238E27FC236}">
                <a16:creationId xmlns:a16="http://schemas.microsoft.com/office/drawing/2014/main" id="{98385D9E-7251-41E4-8993-9DB7436F3632}"/>
              </a:ext>
            </a:extLst>
          </p:cNvPr>
          <p:cNvSpPr/>
          <p:nvPr/>
        </p:nvSpPr>
        <p:spPr>
          <a:xfrm>
            <a:off x="7916863" y="1143000"/>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reeform 14">
            <a:extLst>
              <a:ext uri="{FF2B5EF4-FFF2-40B4-BE49-F238E27FC236}">
                <a16:creationId xmlns:a16="http://schemas.microsoft.com/office/drawing/2014/main" id="{743E25C2-B0E7-4A3E-8FC3-D94C1DA27C81}"/>
              </a:ext>
            </a:extLst>
          </p:cNvPr>
          <p:cNvSpPr/>
          <p:nvPr/>
        </p:nvSpPr>
        <p:spPr>
          <a:xfrm>
            <a:off x="8221663"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15">
            <a:extLst>
              <a:ext uri="{FF2B5EF4-FFF2-40B4-BE49-F238E27FC236}">
                <a16:creationId xmlns:a16="http://schemas.microsoft.com/office/drawing/2014/main" id="{66B2FCC1-3955-4B64-9EAB-7DF81B57E080}"/>
              </a:ext>
            </a:extLst>
          </p:cNvPr>
          <p:cNvSpPr/>
          <p:nvPr/>
        </p:nvSpPr>
        <p:spPr>
          <a:xfrm>
            <a:off x="8528050" y="1143000"/>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reeform 16">
            <a:extLst>
              <a:ext uri="{FF2B5EF4-FFF2-40B4-BE49-F238E27FC236}">
                <a16:creationId xmlns:a16="http://schemas.microsoft.com/office/drawing/2014/main" id="{C7214E4A-0122-4BFC-B408-1733051ABD54}"/>
              </a:ext>
            </a:extLst>
          </p:cNvPr>
          <p:cNvSpPr/>
          <p:nvPr/>
        </p:nvSpPr>
        <p:spPr>
          <a:xfrm>
            <a:off x="8832850"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reeform 17">
            <a:extLst>
              <a:ext uri="{FF2B5EF4-FFF2-40B4-BE49-F238E27FC236}">
                <a16:creationId xmlns:a16="http://schemas.microsoft.com/office/drawing/2014/main" id="{98A1C210-45B3-468C-9A79-705C2EA7ABDF}"/>
              </a:ext>
            </a:extLst>
          </p:cNvPr>
          <p:cNvSpPr/>
          <p:nvPr/>
        </p:nvSpPr>
        <p:spPr>
          <a:xfrm>
            <a:off x="9139238" y="1143000"/>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reeform 18">
            <a:extLst>
              <a:ext uri="{FF2B5EF4-FFF2-40B4-BE49-F238E27FC236}">
                <a16:creationId xmlns:a16="http://schemas.microsoft.com/office/drawing/2014/main" id="{843CB4B1-32F8-4A34-85B0-6B357138780E}"/>
              </a:ext>
            </a:extLst>
          </p:cNvPr>
          <p:cNvSpPr/>
          <p:nvPr/>
        </p:nvSpPr>
        <p:spPr>
          <a:xfrm>
            <a:off x="9444038"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reeform 19">
            <a:extLst>
              <a:ext uri="{FF2B5EF4-FFF2-40B4-BE49-F238E27FC236}">
                <a16:creationId xmlns:a16="http://schemas.microsoft.com/office/drawing/2014/main" id="{425D8F8C-8A0C-4143-8F95-FEAE4F747E78}"/>
              </a:ext>
            </a:extLst>
          </p:cNvPr>
          <p:cNvSpPr/>
          <p:nvPr/>
        </p:nvSpPr>
        <p:spPr>
          <a:xfrm>
            <a:off x="9750425" y="1143000"/>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20">
            <a:extLst>
              <a:ext uri="{FF2B5EF4-FFF2-40B4-BE49-F238E27FC236}">
                <a16:creationId xmlns:a16="http://schemas.microsoft.com/office/drawing/2014/main" id="{398CC7D5-3C55-4AF1-95F8-2239DCEE2C71}"/>
              </a:ext>
            </a:extLst>
          </p:cNvPr>
          <p:cNvSpPr/>
          <p:nvPr/>
        </p:nvSpPr>
        <p:spPr>
          <a:xfrm>
            <a:off x="10055225"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reeform 21">
            <a:extLst>
              <a:ext uri="{FF2B5EF4-FFF2-40B4-BE49-F238E27FC236}">
                <a16:creationId xmlns:a16="http://schemas.microsoft.com/office/drawing/2014/main" id="{27A7D52D-5ABE-4AED-B461-4AFF1F688CFA}"/>
              </a:ext>
            </a:extLst>
          </p:cNvPr>
          <p:cNvSpPr/>
          <p:nvPr/>
        </p:nvSpPr>
        <p:spPr>
          <a:xfrm>
            <a:off x="10361613"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reeform 22">
            <a:extLst>
              <a:ext uri="{FF2B5EF4-FFF2-40B4-BE49-F238E27FC236}">
                <a16:creationId xmlns:a16="http://schemas.microsoft.com/office/drawing/2014/main" id="{AE25BB2C-13EB-4FF1-B1F5-11AEDF335F4B}"/>
              </a:ext>
            </a:extLst>
          </p:cNvPr>
          <p:cNvSpPr/>
          <p:nvPr/>
        </p:nvSpPr>
        <p:spPr>
          <a:xfrm>
            <a:off x="10666413"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reeform 23">
            <a:extLst>
              <a:ext uri="{FF2B5EF4-FFF2-40B4-BE49-F238E27FC236}">
                <a16:creationId xmlns:a16="http://schemas.microsoft.com/office/drawing/2014/main" id="{42B08FB8-55EB-4817-AA13-6B70D6313A35}"/>
              </a:ext>
            </a:extLst>
          </p:cNvPr>
          <p:cNvSpPr/>
          <p:nvPr/>
        </p:nvSpPr>
        <p:spPr>
          <a:xfrm>
            <a:off x="10972800" y="1143000"/>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reeform 26">
            <a:extLst>
              <a:ext uri="{FF2B5EF4-FFF2-40B4-BE49-F238E27FC236}">
                <a16:creationId xmlns:a16="http://schemas.microsoft.com/office/drawing/2014/main" id="{431B6CC6-CA17-477F-9272-AA630A966363}"/>
              </a:ext>
            </a:extLst>
          </p:cNvPr>
          <p:cNvSpPr/>
          <p:nvPr/>
        </p:nvSpPr>
        <p:spPr>
          <a:xfrm>
            <a:off x="5165725" y="1943100"/>
            <a:ext cx="271463"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reeform 27">
            <a:extLst>
              <a:ext uri="{FF2B5EF4-FFF2-40B4-BE49-F238E27FC236}">
                <a16:creationId xmlns:a16="http://schemas.microsoft.com/office/drawing/2014/main" id="{8BC28DB3-F8F1-43B7-AAA5-B74945C9F080}"/>
              </a:ext>
            </a:extLst>
          </p:cNvPr>
          <p:cNvSpPr/>
          <p:nvPr/>
        </p:nvSpPr>
        <p:spPr>
          <a:xfrm>
            <a:off x="5470525"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Freeform 28">
            <a:extLst>
              <a:ext uri="{FF2B5EF4-FFF2-40B4-BE49-F238E27FC236}">
                <a16:creationId xmlns:a16="http://schemas.microsoft.com/office/drawing/2014/main" id="{BAB21D2E-D861-4B86-9718-ECD1706206C8}"/>
              </a:ext>
            </a:extLst>
          </p:cNvPr>
          <p:cNvSpPr/>
          <p:nvPr/>
        </p:nvSpPr>
        <p:spPr>
          <a:xfrm>
            <a:off x="5776913" y="1943100"/>
            <a:ext cx="271462"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reeform 29">
            <a:extLst>
              <a:ext uri="{FF2B5EF4-FFF2-40B4-BE49-F238E27FC236}">
                <a16:creationId xmlns:a16="http://schemas.microsoft.com/office/drawing/2014/main" id="{CE13E203-CFBA-4789-A48C-7E583C49EBD4}"/>
              </a:ext>
            </a:extLst>
          </p:cNvPr>
          <p:cNvSpPr/>
          <p:nvPr/>
        </p:nvSpPr>
        <p:spPr>
          <a:xfrm>
            <a:off x="6081713"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30">
            <a:extLst>
              <a:ext uri="{FF2B5EF4-FFF2-40B4-BE49-F238E27FC236}">
                <a16:creationId xmlns:a16="http://schemas.microsoft.com/office/drawing/2014/main" id="{9873068B-6783-4815-9172-AD3CC54B9ABA}"/>
              </a:ext>
            </a:extLst>
          </p:cNvPr>
          <p:cNvSpPr/>
          <p:nvPr/>
        </p:nvSpPr>
        <p:spPr>
          <a:xfrm>
            <a:off x="6388100" y="1943100"/>
            <a:ext cx="271463"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Freeform 31">
            <a:extLst>
              <a:ext uri="{FF2B5EF4-FFF2-40B4-BE49-F238E27FC236}">
                <a16:creationId xmlns:a16="http://schemas.microsoft.com/office/drawing/2014/main" id="{CE8869FC-9819-44A3-91A0-251BA3B6B397}"/>
              </a:ext>
            </a:extLst>
          </p:cNvPr>
          <p:cNvSpPr/>
          <p:nvPr/>
        </p:nvSpPr>
        <p:spPr>
          <a:xfrm>
            <a:off x="6692900"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Freeform 32">
            <a:extLst>
              <a:ext uri="{FF2B5EF4-FFF2-40B4-BE49-F238E27FC236}">
                <a16:creationId xmlns:a16="http://schemas.microsoft.com/office/drawing/2014/main" id="{C695009F-D7EC-4387-A344-200CF65055EF}"/>
              </a:ext>
            </a:extLst>
          </p:cNvPr>
          <p:cNvSpPr/>
          <p:nvPr/>
        </p:nvSpPr>
        <p:spPr>
          <a:xfrm>
            <a:off x="6999288" y="1943100"/>
            <a:ext cx="271462"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Freeform 33">
            <a:extLst>
              <a:ext uri="{FF2B5EF4-FFF2-40B4-BE49-F238E27FC236}">
                <a16:creationId xmlns:a16="http://schemas.microsoft.com/office/drawing/2014/main" id="{C8E8BCD1-26BE-4669-B9E3-8827A5C3CBDC}"/>
              </a:ext>
            </a:extLst>
          </p:cNvPr>
          <p:cNvSpPr/>
          <p:nvPr/>
        </p:nvSpPr>
        <p:spPr>
          <a:xfrm>
            <a:off x="7304088"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Freeform 34">
            <a:extLst>
              <a:ext uri="{FF2B5EF4-FFF2-40B4-BE49-F238E27FC236}">
                <a16:creationId xmlns:a16="http://schemas.microsoft.com/office/drawing/2014/main" id="{4F3E7F0A-44BA-49AA-89FE-A81A4812106D}"/>
              </a:ext>
            </a:extLst>
          </p:cNvPr>
          <p:cNvSpPr/>
          <p:nvPr/>
        </p:nvSpPr>
        <p:spPr>
          <a:xfrm>
            <a:off x="7610475"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Freeform 35">
            <a:extLst>
              <a:ext uri="{FF2B5EF4-FFF2-40B4-BE49-F238E27FC236}">
                <a16:creationId xmlns:a16="http://schemas.microsoft.com/office/drawing/2014/main" id="{22DCB927-C0C1-477E-8D22-C97CC7A6590D}"/>
              </a:ext>
            </a:extLst>
          </p:cNvPr>
          <p:cNvSpPr/>
          <p:nvPr/>
        </p:nvSpPr>
        <p:spPr>
          <a:xfrm>
            <a:off x="7916863" y="1943100"/>
            <a:ext cx="271462"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36">
            <a:extLst>
              <a:ext uri="{FF2B5EF4-FFF2-40B4-BE49-F238E27FC236}">
                <a16:creationId xmlns:a16="http://schemas.microsoft.com/office/drawing/2014/main" id="{8B6F61EF-FCB1-42DA-815A-7E44CEB125DE}"/>
              </a:ext>
            </a:extLst>
          </p:cNvPr>
          <p:cNvSpPr/>
          <p:nvPr/>
        </p:nvSpPr>
        <p:spPr>
          <a:xfrm>
            <a:off x="8221663"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Freeform 37">
            <a:extLst>
              <a:ext uri="{FF2B5EF4-FFF2-40B4-BE49-F238E27FC236}">
                <a16:creationId xmlns:a16="http://schemas.microsoft.com/office/drawing/2014/main" id="{A4A7D9C6-9879-481F-9CA9-355462373E8D}"/>
              </a:ext>
            </a:extLst>
          </p:cNvPr>
          <p:cNvSpPr/>
          <p:nvPr/>
        </p:nvSpPr>
        <p:spPr>
          <a:xfrm>
            <a:off x="8528050" y="1943100"/>
            <a:ext cx="271463"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Freeform 38">
            <a:extLst>
              <a:ext uri="{FF2B5EF4-FFF2-40B4-BE49-F238E27FC236}">
                <a16:creationId xmlns:a16="http://schemas.microsoft.com/office/drawing/2014/main" id="{75867A1C-1E8E-4A44-AA62-A9A590132EC2}"/>
              </a:ext>
            </a:extLst>
          </p:cNvPr>
          <p:cNvSpPr/>
          <p:nvPr/>
        </p:nvSpPr>
        <p:spPr>
          <a:xfrm>
            <a:off x="8832850"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39">
            <a:extLst>
              <a:ext uri="{FF2B5EF4-FFF2-40B4-BE49-F238E27FC236}">
                <a16:creationId xmlns:a16="http://schemas.microsoft.com/office/drawing/2014/main" id="{8448FFDA-F09D-4A82-87B2-009B6271F4B8}"/>
              </a:ext>
            </a:extLst>
          </p:cNvPr>
          <p:cNvSpPr/>
          <p:nvPr/>
        </p:nvSpPr>
        <p:spPr>
          <a:xfrm>
            <a:off x="9139238" y="1943100"/>
            <a:ext cx="271462"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Freeform 40">
            <a:extLst>
              <a:ext uri="{FF2B5EF4-FFF2-40B4-BE49-F238E27FC236}">
                <a16:creationId xmlns:a16="http://schemas.microsoft.com/office/drawing/2014/main" id="{A675033C-14BF-4564-AA68-80917B3C2FDF}"/>
              </a:ext>
            </a:extLst>
          </p:cNvPr>
          <p:cNvSpPr/>
          <p:nvPr/>
        </p:nvSpPr>
        <p:spPr>
          <a:xfrm>
            <a:off x="9444038"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Freeform 41">
            <a:extLst>
              <a:ext uri="{FF2B5EF4-FFF2-40B4-BE49-F238E27FC236}">
                <a16:creationId xmlns:a16="http://schemas.microsoft.com/office/drawing/2014/main" id="{6865FB47-D06D-4664-A8B9-47BA9764A073}"/>
              </a:ext>
            </a:extLst>
          </p:cNvPr>
          <p:cNvSpPr/>
          <p:nvPr/>
        </p:nvSpPr>
        <p:spPr>
          <a:xfrm>
            <a:off x="9750425" y="1943100"/>
            <a:ext cx="271463"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Freeform 42">
            <a:extLst>
              <a:ext uri="{FF2B5EF4-FFF2-40B4-BE49-F238E27FC236}">
                <a16:creationId xmlns:a16="http://schemas.microsoft.com/office/drawing/2014/main" id="{7AC84D32-FEFA-4C42-97F0-E4BF52382F89}"/>
              </a:ext>
            </a:extLst>
          </p:cNvPr>
          <p:cNvSpPr/>
          <p:nvPr/>
        </p:nvSpPr>
        <p:spPr>
          <a:xfrm>
            <a:off x="10055225"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Freeform 43">
            <a:extLst>
              <a:ext uri="{FF2B5EF4-FFF2-40B4-BE49-F238E27FC236}">
                <a16:creationId xmlns:a16="http://schemas.microsoft.com/office/drawing/2014/main" id="{78DD339D-7BD2-402D-9E02-08332348BB56}"/>
              </a:ext>
            </a:extLst>
          </p:cNvPr>
          <p:cNvSpPr/>
          <p:nvPr/>
        </p:nvSpPr>
        <p:spPr>
          <a:xfrm>
            <a:off x="10361613"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4">
            <a:extLst>
              <a:ext uri="{FF2B5EF4-FFF2-40B4-BE49-F238E27FC236}">
                <a16:creationId xmlns:a16="http://schemas.microsoft.com/office/drawing/2014/main" id="{31427718-CF26-420B-8FB7-6D8A7DF593E0}"/>
              </a:ext>
            </a:extLst>
          </p:cNvPr>
          <p:cNvSpPr/>
          <p:nvPr/>
        </p:nvSpPr>
        <p:spPr>
          <a:xfrm>
            <a:off x="10666413"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Freeform 45">
            <a:extLst>
              <a:ext uri="{FF2B5EF4-FFF2-40B4-BE49-F238E27FC236}">
                <a16:creationId xmlns:a16="http://schemas.microsoft.com/office/drawing/2014/main" id="{06E22175-D955-4882-AA07-D38A1A58C22C}"/>
              </a:ext>
            </a:extLst>
          </p:cNvPr>
          <p:cNvSpPr/>
          <p:nvPr/>
        </p:nvSpPr>
        <p:spPr>
          <a:xfrm>
            <a:off x="10972800" y="1943100"/>
            <a:ext cx="273050" cy="687388"/>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Freeform 47">
            <a:extLst>
              <a:ext uri="{FF2B5EF4-FFF2-40B4-BE49-F238E27FC236}">
                <a16:creationId xmlns:a16="http://schemas.microsoft.com/office/drawing/2014/main" id="{33D02630-2243-4C8F-B581-A09AAAE2345E}"/>
              </a:ext>
            </a:extLst>
          </p:cNvPr>
          <p:cNvSpPr/>
          <p:nvPr/>
        </p:nvSpPr>
        <p:spPr>
          <a:xfrm>
            <a:off x="5165725" y="27447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Freeform 48">
            <a:extLst>
              <a:ext uri="{FF2B5EF4-FFF2-40B4-BE49-F238E27FC236}">
                <a16:creationId xmlns:a16="http://schemas.microsoft.com/office/drawing/2014/main" id="{819588D1-B782-4E50-8161-0D690058832E}"/>
              </a:ext>
            </a:extLst>
          </p:cNvPr>
          <p:cNvSpPr/>
          <p:nvPr/>
        </p:nvSpPr>
        <p:spPr>
          <a:xfrm>
            <a:off x="5470525"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Freeform 49">
            <a:extLst>
              <a:ext uri="{FF2B5EF4-FFF2-40B4-BE49-F238E27FC236}">
                <a16:creationId xmlns:a16="http://schemas.microsoft.com/office/drawing/2014/main" id="{F06656A4-D6E8-4C48-AEAF-79996A5DA9EC}"/>
              </a:ext>
            </a:extLst>
          </p:cNvPr>
          <p:cNvSpPr/>
          <p:nvPr/>
        </p:nvSpPr>
        <p:spPr>
          <a:xfrm>
            <a:off x="5776913" y="27447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Freeform 50">
            <a:extLst>
              <a:ext uri="{FF2B5EF4-FFF2-40B4-BE49-F238E27FC236}">
                <a16:creationId xmlns:a16="http://schemas.microsoft.com/office/drawing/2014/main" id="{30A5AD4A-50D1-4579-8E5D-7CA833C7017E}"/>
              </a:ext>
            </a:extLst>
          </p:cNvPr>
          <p:cNvSpPr/>
          <p:nvPr/>
        </p:nvSpPr>
        <p:spPr>
          <a:xfrm>
            <a:off x="6081713"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51">
            <a:extLst>
              <a:ext uri="{FF2B5EF4-FFF2-40B4-BE49-F238E27FC236}">
                <a16:creationId xmlns:a16="http://schemas.microsoft.com/office/drawing/2014/main" id="{B4D33EB3-C310-4AA0-BA14-0F76C85D88A2}"/>
              </a:ext>
            </a:extLst>
          </p:cNvPr>
          <p:cNvSpPr/>
          <p:nvPr/>
        </p:nvSpPr>
        <p:spPr>
          <a:xfrm>
            <a:off x="6388100" y="27447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52">
            <a:extLst>
              <a:ext uri="{FF2B5EF4-FFF2-40B4-BE49-F238E27FC236}">
                <a16:creationId xmlns:a16="http://schemas.microsoft.com/office/drawing/2014/main" id="{09184692-17BD-422F-8DD8-909EE763E236}"/>
              </a:ext>
            </a:extLst>
          </p:cNvPr>
          <p:cNvSpPr/>
          <p:nvPr/>
        </p:nvSpPr>
        <p:spPr>
          <a:xfrm>
            <a:off x="6692900"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Freeform 53">
            <a:extLst>
              <a:ext uri="{FF2B5EF4-FFF2-40B4-BE49-F238E27FC236}">
                <a16:creationId xmlns:a16="http://schemas.microsoft.com/office/drawing/2014/main" id="{F2D69815-7380-44F3-8EDB-E79D4580191E}"/>
              </a:ext>
            </a:extLst>
          </p:cNvPr>
          <p:cNvSpPr/>
          <p:nvPr/>
        </p:nvSpPr>
        <p:spPr>
          <a:xfrm>
            <a:off x="6999288" y="27447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Freeform 54">
            <a:extLst>
              <a:ext uri="{FF2B5EF4-FFF2-40B4-BE49-F238E27FC236}">
                <a16:creationId xmlns:a16="http://schemas.microsoft.com/office/drawing/2014/main" id="{B39BBFD0-3657-47FA-AA60-8BCA95F6AF61}"/>
              </a:ext>
            </a:extLst>
          </p:cNvPr>
          <p:cNvSpPr/>
          <p:nvPr/>
        </p:nvSpPr>
        <p:spPr>
          <a:xfrm>
            <a:off x="7304088"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Freeform 55">
            <a:extLst>
              <a:ext uri="{FF2B5EF4-FFF2-40B4-BE49-F238E27FC236}">
                <a16:creationId xmlns:a16="http://schemas.microsoft.com/office/drawing/2014/main" id="{4E11A1E8-0658-4A24-BF91-8B9A590F0F12}"/>
              </a:ext>
            </a:extLst>
          </p:cNvPr>
          <p:cNvSpPr/>
          <p:nvPr/>
        </p:nvSpPr>
        <p:spPr>
          <a:xfrm>
            <a:off x="7610475"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Freeform 56">
            <a:extLst>
              <a:ext uri="{FF2B5EF4-FFF2-40B4-BE49-F238E27FC236}">
                <a16:creationId xmlns:a16="http://schemas.microsoft.com/office/drawing/2014/main" id="{800BF228-0130-4FF1-B591-475D31B2648A}"/>
              </a:ext>
            </a:extLst>
          </p:cNvPr>
          <p:cNvSpPr/>
          <p:nvPr/>
        </p:nvSpPr>
        <p:spPr>
          <a:xfrm>
            <a:off x="7916863" y="27447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Freeform 57">
            <a:extLst>
              <a:ext uri="{FF2B5EF4-FFF2-40B4-BE49-F238E27FC236}">
                <a16:creationId xmlns:a16="http://schemas.microsoft.com/office/drawing/2014/main" id="{90AC4FF6-1BE9-4120-9D44-F7BE26A682AC}"/>
              </a:ext>
            </a:extLst>
          </p:cNvPr>
          <p:cNvSpPr/>
          <p:nvPr/>
        </p:nvSpPr>
        <p:spPr>
          <a:xfrm>
            <a:off x="8221663"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reeform 58">
            <a:extLst>
              <a:ext uri="{FF2B5EF4-FFF2-40B4-BE49-F238E27FC236}">
                <a16:creationId xmlns:a16="http://schemas.microsoft.com/office/drawing/2014/main" id="{8D713F3C-4ED7-499B-BBBD-9D62FBE7C3AF}"/>
              </a:ext>
            </a:extLst>
          </p:cNvPr>
          <p:cNvSpPr/>
          <p:nvPr/>
        </p:nvSpPr>
        <p:spPr>
          <a:xfrm>
            <a:off x="8528050" y="27447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Freeform 59">
            <a:extLst>
              <a:ext uri="{FF2B5EF4-FFF2-40B4-BE49-F238E27FC236}">
                <a16:creationId xmlns:a16="http://schemas.microsoft.com/office/drawing/2014/main" id="{41E852C4-B182-4B59-882D-539EB2C68A00}"/>
              </a:ext>
            </a:extLst>
          </p:cNvPr>
          <p:cNvSpPr/>
          <p:nvPr/>
        </p:nvSpPr>
        <p:spPr>
          <a:xfrm>
            <a:off x="8832850"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Freeform 60">
            <a:extLst>
              <a:ext uri="{FF2B5EF4-FFF2-40B4-BE49-F238E27FC236}">
                <a16:creationId xmlns:a16="http://schemas.microsoft.com/office/drawing/2014/main" id="{7DE1EE4D-51AA-46F9-A412-9461ED4F8171}"/>
              </a:ext>
            </a:extLst>
          </p:cNvPr>
          <p:cNvSpPr/>
          <p:nvPr/>
        </p:nvSpPr>
        <p:spPr>
          <a:xfrm>
            <a:off x="9139238" y="27447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Freeform 61">
            <a:extLst>
              <a:ext uri="{FF2B5EF4-FFF2-40B4-BE49-F238E27FC236}">
                <a16:creationId xmlns:a16="http://schemas.microsoft.com/office/drawing/2014/main" id="{80193A2D-FB6C-47FD-A376-966BA6701A93}"/>
              </a:ext>
            </a:extLst>
          </p:cNvPr>
          <p:cNvSpPr/>
          <p:nvPr/>
        </p:nvSpPr>
        <p:spPr>
          <a:xfrm>
            <a:off x="9444038"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Freeform 62">
            <a:extLst>
              <a:ext uri="{FF2B5EF4-FFF2-40B4-BE49-F238E27FC236}">
                <a16:creationId xmlns:a16="http://schemas.microsoft.com/office/drawing/2014/main" id="{C5C34C3A-7F41-45B7-ACBD-0401143C1898}"/>
              </a:ext>
            </a:extLst>
          </p:cNvPr>
          <p:cNvSpPr/>
          <p:nvPr/>
        </p:nvSpPr>
        <p:spPr>
          <a:xfrm>
            <a:off x="9750425" y="27447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Freeform 63">
            <a:extLst>
              <a:ext uri="{FF2B5EF4-FFF2-40B4-BE49-F238E27FC236}">
                <a16:creationId xmlns:a16="http://schemas.microsoft.com/office/drawing/2014/main" id="{06CD5C4C-33D7-43F3-B6D1-D28D92B8C2EA}"/>
              </a:ext>
            </a:extLst>
          </p:cNvPr>
          <p:cNvSpPr/>
          <p:nvPr/>
        </p:nvSpPr>
        <p:spPr>
          <a:xfrm>
            <a:off x="10055225"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Freeform 64">
            <a:extLst>
              <a:ext uri="{FF2B5EF4-FFF2-40B4-BE49-F238E27FC236}">
                <a16:creationId xmlns:a16="http://schemas.microsoft.com/office/drawing/2014/main" id="{9631B288-EE32-4133-B117-A2805E46485E}"/>
              </a:ext>
            </a:extLst>
          </p:cNvPr>
          <p:cNvSpPr/>
          <p:nvPr/>
        </p:nvSpPr>
        <p:spPr>
          <a:xfrm>
            <a:off x="10361613"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Freeform 65">
            <a:extLst>
              <a:ext uri="{FF2B5EF4-FFF2-40B4-BE49-F238E27FC236}">
                <a16:creationId xmlns:a16="http://schemas.microsoft.com/office/drawing/2014/main" id="{3DBC888C-594B-4E7B-8644-9BCBAD8333A7}"/>
              </a:ext>
            </a:extLst>
          </p:cNvPr>
          <p:cNvSpPr/>
          <p:nvPr/>
        </p:nvSpPr>
        <p:spPr>
          <a:xfrm>
            <a:off x="10666413"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Freeform 66">
            <a:extLst>
              <a:ext uri="{FF2B5EF4-FFF2-40B4-BE49-F238E27FC236}">
                <a16:creationId xmlns:a16="http://schemas.microsoft.com/office/drawing/2014/main" id="{64A086CC-09C1-4174-B80F-5E8654252A7D}"/>
              </a:ext>
            </a:extLst>
          </p:cNvPr>
          <p:cNvSpPr/>
          <p:nvPr/>
        </p:nvSpPr>
        <p:spPr>
          <a:xfrm>
            <a:off x="10972800" y="27447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Freeform 68">
            <a:extLst>
              <a:ext uri="{FF2B5EF4-FFF2-40B4-BE49-F238E27FC236}">
                <a16:creationId xmlns:a16="http://schemas.microsoft.com/office/drawing/2014/main" id="{658A3378-9D64-42CD-8DAE-A2E343203C19}"/>
              </a:ext>
            </a:extLst>
          </p:cNvPr>
          <p:cNvSpPr/>
          <p:nvPr/>
        </p:nvSpPr>
        <p:spPr>
          <a:xfrm>
            <a:off x="5165725" y="35448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Freeform 69">
            <a:extLst>
              <a:ext uri="{FF2B5EF4-FFF2-40B4-BE49-F238E27FC236}">
                <a16:creationId xmlns:a16="http://schemas.microsoft.com/office/drawing/2014/main" id="{C36D263E-DA90-4974-8BC9-050A8AA6733D}"/>
              </a:ext>
            </a:extLst>
          </p:cNvPr>
          <p:cNvSpPr/>
          <p:nvPr/>
        </p:nvSpPr>
        <p:spPr>
          <a:xfrm>
            <a:off x="5470525"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Freeform 70">
            <a:extLst>
              <a:ext uri="{FF2B5EF4-FFF2-40B4-BE49-F238E27FC236}">
                <a16:creationId xmlns:a16="http://schemas.microsoft.com/office/drawing/2014/main" id="{295CAFDC-9025-4AC5-B704-0C1AAA0A4F7D}"/>
              </a:ext>
            </a:extLst>
          </p:cNvPr>
          <p:cNvSpPr/>
          <p:nvPr/>
        </p:nvSpPr>
        <p:spPr>
          <a:xfrm>
            <a:off x="5776913" y="35448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Freeform 71">
            <a:extLst>
              <a:ext uri="{FF2B5EF4-FFF2-40B4-BE49-F238E27FC236}">
                <a16:creationId xmlns:a16="http://schemas.microsoft.com/office/drawing/2014/main" id="{4DD4ED65-8365-40E8-A9C5-FFC7182BD4A9}"/>
              </a:ext>
            </a:extLst>
          </p:cNvPr>
          <p:cNvSpPr/>
          <p:nvPr/>
        </p:nvSpPr>
        <p:spPr>
          <a:xfrm>
            <a:off x="6081713"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reeform 72">
            <a:extLst>
              <a:ext uri="{FF2B5EF4-FFF2-40B4-BE49-F238E27FC236}">
                <a16:creationId xmlns:a16="http://schemas.microsoft.com/office/drawing/2014/main" id="{4EA30048-23D1-4CD6-A923-B41F54B63991}"/>
              </a:ext>
            </a:extLst>
          </p:cNvPr>
          <p:cNvSpPr/>
          <p:nvPr/>
        </p:nvSpPr>
        <p:spPr>
          <a:xfrm>
            <a:off x="6388100" y="35448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Freeform 73">
            <a:extLst>
              <a:ext uri="{FF2B5EF4-FFF2-40B4-BE49-F238E27FC236}">
                <a16:creationId xmlns:a16="http://schemas.microsoft.com/office/drawing/2014/main" id="{5F7A20F9-6332-463B-BB72-E8BF5C683A5C}"/>
              </a:ext>
            </a:extLst>
          </p:cNvPr>
          <p:cNvSpPr/>
          <p:nvPr/>
        </p:nvSpPr>
        <p:spPr>
          <a:xfrm>
            <a:off x="6692900"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Freeform 74">
            <a:extLst>
              <a:ext uri="{FF2B5EF4-FFF2-40B4-BE49-F238E27FC236}">
                <a16:creationId xmlns:a16="http://schemas.microsoft.com/office/drawing/2014/main" id="{1A245605-B952-46D5-8776-C92D779A26C6}"/>
              </a:ext>
            </a:extLst>
          </p:cNvPr>
          <p:cNvSpPr/>
          <p:nvPr/>
        </p:nvSpPr>
        <p:spPr>
          <a:xfrm>
            <a:off x="6999288" y="35448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reeform 75">
            <a:extLst>
              <a:ext uri="{FF2B5EF4-FFF2-40B4-BE49-F238E27FC236}">
                <a16:creationId xmlns:a16="http://schemas.microsoft.com/office/drawing/2014/main" id="{27738C8F-54A0-4957-A0CB-CE0415BC0F3E}"/>
              </a:ext>
            </a:extLst>
          </p:cNvPr>
          <p:cNvSpPr/>
          <p:nvPr/>
        </p:nvSpPr>
        <p:spPr>
          <a:xfrm>
            <a:off x="7304088"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Freeform 76">
            <a:extLst>
              <a:ext uri="{FF2B5EF4-FFF2-40B4-BE49-F238E27FC236}">
                <a16:creationId xmlns:a16="http://schemas.microsoft.com/office/drawing/2014/main" id="{4BF41DEF-8E9F-4DAD-B2A1-EADB4FFBB5F8}"/>
              </a:ext>
            </a:extLst>
          </p:cNvPr>
          <p:cNvSpPr/>
          <p:nvPr/>
        </p:nvSpPr>
        <p:spPr>
          <a:xfrm>
            <a:off x="7610475"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Freeform 77">
            <a:extLst>
              <a:ext uri="{FF2B5EF4-FFF2-40B4-BE49-F238E27FC236}">
                <a16:creationId xmlns:a16="http://schemas.microsoft.com/office/drawing/2014/main" id="{4D09E427-B41C-4F7B-B0F7-43ECECB62E52}"/>
              </a:ext>
            </a:extLst>
          </p:cNvPr>
          <p:cNvSpPr/>
          <p:nvPr/>
        </p:nvSpPr>
        <p:spPr>
          <a:xfrm>
            <a:off x="7916863" y="35448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Freeform 78">
            <a:extLst>
              <a:ext uri="{FF2B5EF4-FFF2-40B4-BE49-F238E27FC236}">
                <a16:creationId xmlns:a16="http://schemas.microsoft.com/office/drawing/2014/main" id="{FF2731B6-3C8A-4CCD-A42B-8B22869C1256}"/>
              </a:ext>
            </a:extLst>
          </p:cNvPr>
          <p:cNvSpPr/>
          <p:nvPr/>
        </p:nvSpPr>
        <p:spPr>
          <a:xfrm>
            <a:off x="8221663"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Freeform 79">
            <a:extLst>
              <a:ext uri="{FF2B5EF4-FFF2-40B4-BE49-F238E27FC236}">
                <a16:creationId xmlns:a16="http://schemas.microsoft.com/office/drawing/2014/main" id="{8A57365B-EFFF-4C5E-A8EB-B95686C53AC7}"/>
              </a:ext>
            </a:extLst>
          </p:cNvPr>
          <p:cNvSpPr/>
          <p:nvPr/>
        </p:nvSpPr>
        <p:spPr>
          <a:xfrm>
            <a:off x="8528050" y="35448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Freeform 80">
            <a:extLst>
              <a:ext uri="{FF2B5EF4-FFF2-40B4-BE49-F238E27FC236}">
                <a16:creationId xmlns:a16="http://schemas.microsoft.com/office/drawing/2014/main" id="{5380E006-B6BC-4C96-97B7-79D5BD72734C}"/>
              </a:ext>
            </a:extLst>
          </p:cNvPr>
          <p:cNvSpPr/>
          <p:nvPr/>
        </p:nvSpPr>
        <p:spPr>
          <a:xfrm>
            <a:off x="8832850"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Freeform 81">
            <a:extLst>
              <a:ext uri="{FF2B5EF4-FFF2-40B4-BE49-F238E27FC236}">
                <a16:creationId xmlns:a16="http://schemas.microsoft.com/office/drawing/2014/main" id="{A27AA7B7-BAF8-4BAD-A89F-D8AFC2A247E3}"/>
              </a:ext>
            </a:extLst>
          </p:cNvPr>
          <p:cNvSpPr/>
          <p:nvPr/>
        </p:nvSpPr>
        <p:spPr>
          <a:xfrm>
            <a:off x="9139238" y="35448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Freeform 82">
            <a:extLst>
              <a:ext uri="{FF2B5EF4-FFF2-40B4-BE49-F238E27FC236}">
                <a16:creationId xmlns:a16="http://schemas.microsoft.com/office/drawing/2014/main" id="{BF441D7F-5DA0-4558-8FDA-235524A783DE}"/>
              </a:ext>
            </a:extLst>
          </p:cNvPr>
          <p:cNvSpPr/>
          <p:nvPr/>
        </p:nvSpPr>
        <p:spPr>
          <a:xfrm>
            <a:off x="9444038"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Freeform 83">
            <a:extLst>
              <a:ext uri="{FF2B5EF4-FFF2-40B4-BE49-F238E27FC236}">
                <a16:creationId xmlns:a16="http://schemas.microsoft.com/office/drawing/2014/main" id="{59F7F10F-E492-4B73-AA2E-4C82DE8572AC}"/>
              </a:ext>
            </a:extLst>
          </p:cNvPr>
          <p:cNvSpPr/>
          <p:nvPr/>
        </p:nvSpPr>
        <p:spPr>
          <a:xfrm>
            <a:off x="9750425" y="35448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Freeform 84">
            <a:extLst>
              <a:ext uri="{FF2B5EF4-FFF2-40B4-BE49-F238E27FC236}">
                <a16:creationId xmlns:a16="http://schemas.microsoft.com/office/drawing/2014/main" id="{0996B955-0345-4180-A02F-100CEB7A8B51}"/>
              </a:ext>
            </a:extLst>
          </p:cNvPr>
          <p:cNvSpPr/>
          <p:nvPr/>
        </p:nvSpPr>
        <p:spPr>
          <a:xfrm>
            <a:off x="10055225"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Freeform 85">
            <a:extLst>
              <a:ext uri="{FF2B5EF4-FFF2-40B4-BE49-F238E27FC236}">
                <a16:creationId xmlns:a16="http://schemas.microsoft.com/office/drawing/2014/main" id="{6D6568DC-86F8-4307-884C-1E49923ECDD8}"/>
              </a:ext>
            </a:extLst>
          </p:cNvPr>
          <p:cNvSpPr/>
          <p:nvPr/>
        </p:nvSpPr>
        <p:spPr>
          <a:xfrm>
            <a:off x="10361613"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Freeform 86">
            <a:extLst>
              <a:ext uri="{FF2B5EF4-FFF2-40B4-BE49-F238E27FC236}">
                <a16:creationId xmlns:a16="http://schemas.microsoft.com/office/drawing/2014/main" id="{E13E238A-76D1-4ED0-8763-6BE32C40F1F4}"/>
              </a:ext>
            </a:extLst>
          </p:cNvPr>
          <p:cNvSpPr/>
          <p:nvPr/>
        </p:nvSpPr>
        <p:spPr>
          <a:xfrm>
            <a:off x="10666413"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reeform 87">
            <a:extLst>
              <a:ext uri="{FF2B5EF4-FFF2-40B4-BE49-F238E27FC236}">
                <a16:creationId xmlns:a16="http://schemas.microsoft.com/office/drawing/2014/main" id="{FEE0E9B0-6E5D-4A12-9F4A-AB35A9FFB05F}"/>
              </a:ext>
            </a:extLst>
          </p:cNvPr>
          <p:cNvSpPr/>
          <p:nvPr/>
        </p:nvSpPr>
        <p:spPr>
          <a:xfrm>
            <a:off x="10972800" y="35448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Freeform 89">
            <a:extLst>
              <a:ext uri="{FF2B5EF4-FFF2-40B4-BE49-F238E27FC236}">
                <a16:creationId xmlns:a16="http://schemas.microsoft.com/office/drawing/2014/main" id="{D50FD3DE-32E4-476E-963E-A65434AD267E}"/>
              </a:ext>
            </a:extLst>
          </p:cNvPr>
          <p:cNvSpPr/>
          <p:nvPr/>
        </p:nvSpPr>
        <p:spPr>
          <a:xfrm>
            <a:off x="5165725" y="43449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Freeform 90">
            <a:extLst>
              <a:ext uri="{FF2B5EF4-FFF2-40B4-BE49-F238E27FC236}">
                <a16:creationId xmlns:a16="http://schemas.microsoft.com/office/drawing/2014/main" id="{599AB96D-6840-4122-B328-722276E05515}"/>
              </a:ext>
            </a:extLst>
          </p:cNvPr>
          <p:cNvSpPr/>
          <p:nvPr/>
        </p:nvSpPr>
        <p:spPr>
          <a:xfrm>
            <a:off x="5470525"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Freeform 91">
            <a:extLst>
              <a:ext uri="{FF2B5EF4-FFF2-40B4-BE49-F238E27FC236}">
                <a16:creationId xmlns:a16="http://schemas.microsoft.com/office/drawing/2014/main" id="{950568FC-A513-47A0-B3EA-D4A35C9806FB}"/>
              </a:ext>
            </a:extLst>
          </p:cNvPr>
          <p:cNvSpPr/>
          <p:nvPr/>
        </p:nvSpPr>
        <p:spPr>
          <a:xfrm>
            <a:off x="5776913" y="43449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reeform 92">
            <a:extLst>
              <a:ext uri="{FF2B5EF4-FFF2-40B4-BE49-F238E27FC236}">
                <a16:creationId xmlns:a16="http://schemas.microsoft.com/office/drawing/2014/main" id="{B0082752-BA30-40B1-9DCA-8F0345BB2CE9}"/>
              </a:ext>
            </a:extLst>
          </p:cNvPr>
          <p:cNvSpPr/>
          <p:nvPr/>
        </p:nvSpPr>
        <p:spPr>
          <a:xfrm>
            <a:off x="6081713"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reeform 93">
            <a:extLst>
              <a:ext uri="{FF2B5EF4-FFF2-40B4-BE49-F238E27FC236}">
                <a16:creationId xmlns:a16="http://schemas.microsoft.com/office/drawing/2014/main" id="{BA3915C7-60F6-4795-8E00-DBA76D04D1E1}"/>
              </a:ext>
            </a:extLst>
          </p:cNvPr>
          <p:cNvSpPr/>
          <p:nvPr/>
        </p:nvSpPr>
        <p:spPr>
          <a:xfrm>
            <a:off x="6388100" y="43449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Freeform 94">
            <a:extLst>
              <a:ext uri="{FF2B5EF4-FFF2-40B4-BE49-F238E27FC236}">
                <a16:creationId xmlns:a16="http://schemas.microsoft.com/office/drawing/2014/main" id="{BECD4E75-20F5-4C8F-98F3-998CD6D9CC8F}"/>
              </a:ext>
            </a:extLst>
          </p:cNvPr>
          <p:cNvSpPr/>
          <p:nvPr/>
        </p:nvSpPr>
        <p:spPr>
          <a:xfrm>
            <a:off x="6692900"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Freeform 95">
            <a:extLst>
              <a:ext uri="{FF2B5EF4-FFF2-40B4-BE49-F238E27FC236}">
                <a16:creationId xmlns:a16="http://schemas.microsoft.com/office/drawing/2014/main" id="{91B7B3BA-42C4-445F-8FD8-09300D7787A8}"/>
              </a:ext>
            </a:extLst>
          </p:cNvPr>
          <p:cNvSpPr/>
          <p:nvPr/>
        </p:nvSpPr>
        <p:spPr>
          <a:xfrm>
            <a:off x="6999288" y="43449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Freeform 96">
            <a:extLst>
              <a:ext uri="{FF2B5EF4-FFF2-40B4-BE49-F238E27FC236}">
                <a16:creationId xmlns:a16="http://schemas.microsoft.com/office/drawing/2014/main" id="{E2FDF2AD-B05F-4905-9BF9-AB6B1F01969A}"/>
              </a:ext>
            </a:extLst>
          </p:cNvPr>
          <p:cNvSpPr/>
          <p:nvPr/>
        </p:nvSpPr>
        <p:spPr>
          <a:xfrm>
            <a:off x="7304088"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Freeform 97">
            <a:extLst>
              <a:ext uri="{FF2B5EF4-FFF2-40B4-BE49-F238E27FC236}">
                <a16:creationId xmlns:a16="http://schemas.microsoft.com/office/drawing/2014/main" id="{10F74407-B9C0-4EAC-971A-D738ABE7F84A}"/>
              </a:ext>
            </a:extLst>
          </p:cNvPr>
          <p:cNvSpPr/>
          <p:nvPr/>
        </p:nvSpPr>
        <p:spPr>
          <a:xfrm>
            <a:off x="7610475"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reeform 98">
            <a:extLst>
              <a:ext uri="{FF2B5EF4-FFF2-40B4-BE49-F238E27FC236}">
                <a16:creationId xmlns:a16="http://schemas.microsoft.com/office/drawing/2014/main" id="{67FDBAF4-3762-4336-8387-7D66871BC3F5}"/>
              </a:ext>
            </a:extLst>
          </p:cNvPr>
          <p:cNvSpPr/>
          <p:nvPr/>
        </p:nvSpPr>
        <p:spPr>
          <a:xfrm>
            <a:off x="7916863" y="43449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Freeform 99">
            <a:extLst>
              <a:ext uri="{FF2B5EF4-FFF2-40B4-BE49-F238E27FC236}">
                <a16:creationId xmlns:a16="http://schemas.microsoft.com/office/drawing/2014/main" id="{827C99DA-F555-47F7-8CA1-D1DC961B22EB}"/>
              </a:ext>
            </a:extLst>
          </p:cNvPr>
          <p:cNvSpPr/>
          <p:nvPr/>
        </p:nvSpPr>
        <p:spPr>
          <a:xfrm>
            <a:off x="8221663"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Freeform 100">
            <a:extLst>
              <a:ext uri="{FF2B5EF4-FFF2-40B4-BE49-F238E27FC236}">
                <a16:creationId xmlns:a16="http://schemas.microsoft.com/office/drawing/2014/main" id="{B1A00C6A-E84C-458D-945A-FDF3000BCF61}"/>
              </a:ext>
            </a:extLst>
          </p:cNvPr>
          <p:cNvSpPr/>
          <p:nvPr/>
        </p:nvSpPr>
        <p:spPr>
          <a:xfrm>
            <a:off x="8528050" y="43449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reeform 101">
            <a:extLst>
              <a:ext uri="{FF2B5EF4-FFF2-40B4-BE49-F238E27FC236}">
                <a16:creationId xmlns:a16="http://schemas.microsoft.com/office/drawing/2014/main" id="{195B8483-30F4-422D-9D14-14789FFCA014}"/>
              </a:ext>
            </a:extLst>
          </p:cNvPr>
          <p:cNvSpPr/>
          <p:nvPr/>
        </p:nvSpPr>
        <p:spPr>
          <a:xfrm>
            <a:off x="8832850"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Freeform 102">
            <a:extLst>
              <a:ext uri="{FF2B5EF4-FFF2-40B4-BE49-F238E27FC236}">
                <a16:creationId xmlns:a16="http://schemas.microsoft.com/office/drawing/2014/main" id="{46B541D0-65FD-4C3F-858F-040F53FF0D17}"/>
              </a:ext>
            </a:extLst>
          </p:cNvPr>
          <p:cNvSpPr/>
          <p:nvPr/>
        </p:nvSpPr>
        <p:spPr>
          <a:xfrm>
            <a:off x="9139238" y="4344988"/>
            <a:ext cx="271462"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Freeform 103">
            <a:extLst>
              <a:ext uri="{FF2B5EF4-FFF2-40B4-BE49-F238E27FC236}">
                <a16:creationId xmlns:a16="http://schemas.microsoft.com/office/drawing/2014/main" id="{0AAEC01E-68CA-4938-B472-BF7913D880A5}"/>
              </a:ext>
            </a:extLst>
          </p:cNvPr>
          <p:cNvSpPr/>
          <p:nvPr/>
        </p:nvSpPr>
        <p:spPr>
          <a:xfrm>
            <a:off x="9444038"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reeform 104">
            <a:extLst>
              <a:ext uri="{FF2B5EF4-FFF2-40B4-BE49-F238E27FC236}">
                <a16:creationId xmlns:a16="http://schemas.microsoft.com/office/drawing/2014/main" id="{860FB778-C05C-4E38-8FD8-1AC75DA8D2F0}"/>
              </a:ext>
            </a:extLst>
          </p:cNvPr>
          <p:cNvSpPr/>
          <p:nvPr/>
        </p:nvSpPr>
        <p:spPr>
          <a:xfrm>
            <a:off x="9750425" y="4344988"/>
            <a:ext cx="271463"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Freeform 105">
            <a:extLst>
              <a:ext uri="{FF2B5EF4-FFF2-40B4-BE49-F238E27FC236}">
                <a16:creationId xmlns:a16="http://schemas.microsoft.com/office/drawing/2014/main" id="{3C8C5A57-1DDD-4759-AA31-BEDCBBC7814D}"/>
              </a:ext>
            </a:extLst>
          </p:cNvPr>
          <p:cNvSpPr/>
          <p:nvPr/>
        </p:nvSpPr>
        <p:spPr>
          <a:xfrm>
            <a:off x="10055225"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reeform 106">
            <a:extLst>
              <a:ext uri="{FF2B5EF4-FFF2-40B4-BE49-F238E27FC236}">
                <a16:creationId xmlns:a16="http://schemas.microsoft.com/office/drawing/2014/main" id="{71D28207-E045-4AF3-97CA-393D44E324FE}"/>
              </a:ext>
            </a:extLst>
          </p:cNvPr>
          <p:cNvSpPr/>
          <p:nvPr/>
        </p:nvSpPr>
        <p:spPr>
          <a:xfrm>
            <a:off x="10361613"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Freeform 107">
            <a:extLst>
              <a:ext uri="{FF2B5EF4-FFF2-40B4-BE49-F238E27FC236}">
                <a16:creationId xmlns:a16="http://schemas.microsoft.com/office/drawing/2014/main" id="{96916B4D-A29C-418A-B77B-02FC7AE43775}"/>
              </a:ext>
            </a:extLst>
          </p:cNvPr>
          <p:cNvSpPr/>
          <p:nvPr/>
        </p:nvSpPr>
        <p:spPr>
          <a:xfrm>
            <a:off x="10666413"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Freeform 108">
            <a:extLst>
              <a:ext uri="{FF2B5EF4-FFF2-40B4-BE49-F238E27FC236}">
                <a16:creationId xmlns:a16="http://schemas.microsoft.com/office/drawing/2014/main" id="{9C5FF123-E4F9-4638-8426-7E3475C0289F}"/>
              </a:ext>
            </a:extLst>
          </p:cNvPr>
          <p:cNvSpPr/>
          <p:nvPr/>
        </p:nvSpPr>
        <p:spPr>
          <a:xfrm>
            <a:off x="10972800" y="4344988"/>
            <a:ext cx="273050" cy="685800"/>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512" name="TextBox 154">
            <a:extLst>
              <a:ext uri="{FF2B5EF4-FFF2-40B4-BE49-F238E27FC236}">
                <a16:creationId xmlns:a16="http://schemas.microsoft.com/office/drawing/2014/main" id="{F1CFF7C3-ACFE-4150-9BBC-00645770A0A8}"/>
              </a:ext>
            </a:extLst>
          </p:cNvPr>
          <p:cNvSpPr txBox="1">
            <a:spLocks noChangeArrowheads="1"/>
          </p:cNvSpPr>
          <p:nvPr/>
        </p:nvSpPr>
        <p:spPr bwMode="auto">
          <a:xfrm>
            <a:off x="5165725" y="5162550"/>
            <a:ext cx="49688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2000" b="1">
                <a:solidFill>
                  <a:srgbClr val="376092"/>
                </a:solidFill>
              </a:rPr>
              <a:t>68% </a:t>
            </a:r>
            <a:r>
              <a:rPr lang="en-US" altLang="en-US" sz="2000" b="1">
                <a:solidFill>
                  <a:srgbClr val="376092"/>
                </a:solidFill>
                <a:sym typeface="Wingdings" panose="05000000000000000000" pitchFamily="2" charset="2"/>
              </a:rPr>
              <a:t> </a:t>
            </a:r>
            <a:r>
              <a:rPr lang="en-US" altLang="en-US" sz="2000" b="1">
                <a:solidFill>
                  <a:srgbClr val="376092"/>
                </a:solidFill>
              </a:rPr>
              <a:t>Akses Sanitasi Dasar</a:t>
            </a:r>
          </a:p>
          <a:p>
            <a:r>
              <a:rPr lang="en-US" altLang="en-US" sz="2000" b="1">
                <a:solidFill>
                  <a:srgbClr val="9BBB59"/>
                </a:solidFill>
              </a:rPr>
              <a:t>15% </a:t>
            </a:r>
            <a:r>
              <a:rPr lang="en-US" altLang="en-US" sz="2000" b="1">
                <a:solidFill>
                  <a:srgbClr val="9BBB59"/>
                </a:solidFill>
                <a:sym typeface="Wingdings" panose="05000000000000000000" pitchFamily="2" charset="2"/>
              </a:rPr>
              <a:t> </a:t>
            </a:r>
            <a:r>
              <a:rPr lang="en-US" altLang="en-US" sz="2000" b="1">
                <a:solidFill>
                  <a:srgbClr val="9BBB59"/>
                </a:solidFill>
              </a:rPr>
              <a:t>Akses Sanitasi bersama</a:t>
            </a:r>
          </a:p>
          <a:p>
            <a:r>
              <a:rPr lang="en-US" altLang="en-US" sz="2000" b="1">
                <a:solidFill>
                  <a:srgbClr val="FFC000"/>
                </a:solidFill>
              </a:rPr>
              <a:t>5%   </a:t>
            </a:r>
            <a:r>
              <a:rPr lang="en-US" altLang="en-US" sz="2000" b="1">
                <a:solidFill>
                  <a:srgbClr val="FFC000"/>
                </a:solidFill>
                <a:sym typeface="Wingdings" panose="05000000000000000000" pitchFamily="2" charset="2"/>
              </a:rPr>
              <a:t> </a:t>
            </a:r>
            <a:r>
              <a:rPr lang="en-US" altLang="en-US" sz="2000" b="1">
                <a:solidFill>
                  <a:srgbClr val="FFC000"/>
                </a:solidFill>
              </a:rPr>
              <a:t>Akses Sanitasi Tidak Layak</a:t>
            </a:r>
          </a:p>
          <a:p>
            <a:r>
              <a:rPr lang="en-US" altLang="en-US" sz="2000" b="1">
                <a:solidFill>
                  <a:srgbClr val="FF0000"/>
                </a:solidFill>
              </a:rPr>
              <a:t>12% </a:t>
            </a:r>
            <a:r>
              <a:rPr lang="en-US" altLang="en-US" sz="2000" b="1">
                <a:solidFill>
                  <a:srgbClr val="FF0000"/>
                </a:solidFill>
                <a:sym typeface="Wingdings" panose="05000000000000000000" pitchFamily="2" charset="2"/>
              </a:rPr>
              <a:t> </a:t>
            </a:r>
            <a:r>
              <a:rPr lang="en-US" altLang="en-US" sz="2000" b="1">
                <a:solidFill>
                  <a:srgbClr val="FF0000"/>
                </a:solidFill>
              </a:rPr>
              <a:t>Buang Air Besar Sembarangan</a:t>
            </a:r>
          </a:p>
          <a:p>
            <a:endParaRPr lang="en-US" altLang="en-US" sz="2000" b="1">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4">
            <a:extLst>
              <a:ext uri="{FF2B5EF4-FFF2-40B4-BE49-F238E27FC236}">
                <a16:creationId xmlns:a16="http://schemas.microsoft.com/office/drawing/2014/main" id="{FE884E18-A53E-4815-ADC8-06C71D9070DE}"/>
              </a:ext>
            </a:extLst>
          </p:cNvPr>
          <p:cNvSpPr txBox="1">
            <a:spLocks/>
          </p:cNvSpPr>
          <p:nvPr/>
        </p:nvSpPr>
        <p:spPr>
          <a:xfrm>
            <a:off x="1938338" y="0"/>
            <a:ext cx="8323262" cy="862013"/>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pPr>
              <a:defRPr/>
            </a:pPr>
            <a:r>
              <a:rPr lang="en-US" sz="2400" kern="0" dirty="0">
                <a:solidFill>
                  <a:srgbClr val="3A81BA"/>
                </a:solidFill>
              </a:rPr>
              <a:t>POTENSI PENDANAAN SEKTOR AMPL YANG DAPAT DIMANFAATKAN</a:t>
            </a:r>
          </a:p>
        </p:txBody>
      </p:sp>
      <p:sp>
        <p:nvSpPr>
          <p:cNvPr id="9" name="Octagon 8">
            <a:extLst>
              <a:ext uri="{FF2B5EF4-FFF2-40B4-BE49-F238E27FC236}">
                <a16:creationId xmlns:a16="http://schemas.microsoft.com/office/drawing/2014/main" id="{96593EDF-CE0E-40E5-BBC8-FBDB0F519454}"/>
              </a:ext>
            </a:extLst>
          </p:cNvPr>
          <p:cNvSpPr/>
          <p:nvPr/>
        </p:nvSpPr>
        <p:spPr>
          <a:xfrm>
            <a:off x="2392363" y="3311525"/>
            <a:ext cx="1903412" cy="1498600"/>
          </a:xfrm>
          <a:prstGeom prst="octagon">
            <a:avLst/>
          </a:prstGeom>
          <a:solidFill>
            <a:srgbClr val="CCC1DC"/>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75000"/>
                  <a:lumOff val="25000"/>
                </a:prstClr>
              </a:solidFill>
              <a:latin typeface="Oswald"/>
            </a:endParaRPr>
          </a:p>
        </p:txBody>
      </p:sp>
      <p:sp>
        <p:nvSpPr>
          <p:cNvPr id="10" name="Octagon 9">
            <a:extLst>
              <a:ext uri="{FF2B5EF4-FFF2-40B4-BE49-F238E27FC236}">
                <a16:creationId xmlns:a16="http://schemas.microsoft.com/office/drawing/2014/main" id="{E26F065A-8628-4037-A855-0BA210A51FBB}"/>
              </a:ext>
            </a:extLst>
          </p:cNvPr>
          <p:cNvSpPr/>
          <p:nvPr/>
        </p:nvSpPr>
        <p:spPr>
          <a:xfrm>
            <a:off x="476250" y="2243138"/>
            <a:ext cx="2293938" cy="1500187"/>
          </a:xfrm>
          <a:prstGeom prst="octagon">
            <a:avLst/>
          </a:prstGeom>
          <a:solidFill>
            <a:schemeClr val="accent3">
              <a:lumMod val="40000"/>
              <a:lumOff val="6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37" name="TextBox 10">
            <a:extLst>
              <a:ext uri="{FF2B5EF4-FFF2-40B4-BE49-F238E27FC236}">
                <a16:creationId xmlns:a16="http://schemas.microsoft.com/office/drawing/2014/main" id="{109B6AE0-FBF1-4C8E-8FB0-66FA9EE0FD96}"/>
              </a:ext>
            </a:extLst>
          </p:cNvPr>
          <p:cNvSpPr txBox="1">
            <a:spLocks noChangeArrowheads="1"/>
          </p:cNvSpPr>
          <p:nvPr/>
        </p:nvSpPr>
        <p:spPr bwMode="auto">
          <a:xfrm>
            <a:off x="531813" y="2220913"/>
            <a:ext cx="22415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ZISWAF</a:t>
            </a:r>
          </a:p>
          <a:p>
            <a:pPr algn="ctr"/>
            <a:r>
              <a:rPr lang="en-US" altLang="en-US" sz="1600">
                <a:latin typeface="Oswald"/>
              </a:rPr>
              <a:t>Saat Ini:</a:t>
            </a:r>
          </a:p>
          <a:p>
            <a:pPr algn="ctr"/>
            <a:r>
              <a:rPr lang="en-US" altLang="en-US" sz="1600">
                <a:latin typeface="Oswald"/>
              </a:rPr>
              <a:t>Rp. 1,2 Milyar dan terus </a:t>
            </a:r>
          </a:p>
          <a:p>
            <a:pPr algn="ctr"/>
            <a:r>
              <a:rPr lang="en-US" altLang="en-US" sz="1600">
                <a:latin typeface="Oswald"/>
              </a:rPr>
              <a:t>dikembangkan </a:t>
            </a:r>
          </a:p>
        </p:txBody>
      </p:sp>
      <p:sp>
        <p:nvSpPr>
          <p:cNvPr id="18438" name="TextBox 11">
            <a:extLst>
              <a:ext uri="{FF2B5EF4-FFF2-40B4-BE49-F238E27FC236}">
                <a16:creationId xmlns:a16="http://schemas.microsoft.com/office/drawing/2014/main" id="{D3E03C52-92F1-41E2-8BED-9F0868FC69AE}"/>
              </a:ext>
            </a:extLst>
          </p:cNvPr>
          <p:cNvSpPr txBox="1">
            <a:spLocks noChangeArrowheads="1"/>
          </p:cNvSpPr>
          <p:nvPr/>
        </p:nvSpPr>
        <p:spPr bwMode="auto">
          <a:xfrm>
            <a:off x="3017838" y="4800600"/>
            <a:ext cx="1643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200">
                <a:solidFill>
                  <a:srgbClr val="8C3D43"/>
                </a:solidFill>
                <a:latin typeface="Oswald"/>
              </a:rPr>
              <a:t>Dan akan dikembangkan skema nasional-nya</a:t>
            </a:r>
          </a:p>
        </p:txBody>
      </p:sp>
      <p:sp>
        <p:nvSpPr>
          <p:cNvPr id="18439" name="TextBox 12">
            <a:extLst>
              <a:ext uri="{FF2B5EF4-FFF2-40B4-BE49-F238E27FC236}">
                <a16:creationId xmlns:a16="http://schemas.microsoft.com/office/drawing/2014/main" id="{48ABCDFD-EEC0-475D-8CA7-78EA51247AB0}"/>
              </a:ext>
            </a:extLst>
          </p:cNvPr>
          <p:cNvSpPr txBox="1">
            <a:spLocks noChangeArrowheads="1"/>
          </p:cNvSpPr>
          <p:nvPr/>
        </p:nvSpPr>
        <p:spPr bwMode="auto">
          <a:xfrm>
            <a:off x="2449513" y="3384550"/>
            <a:ext cx="1806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latin typeface="Oswald"/>
              </a:rPr>
              <a:t>Micro-credit </a:t>
            </a:r>
            <a:r>
              <a:rPr lang="en-US" altLang="en-US" sz="1600" b="1">
                <a:latin typeface="Oswald"/>
              </a:rPr>
              <a:t>Sanitasi</a:t>
            </a:r>
            <a:endParaRPr lang="en-US" altLang="en-US" b="1">
              <a:latin typeface="Oswald"/>
            </a:endParaRPr>
          </a:p>
          <a:p>
            <a:pPr algn="ctr"/>
            <a:r>
              <a:rPr lang="en-US" altLang="en-US">
                <a:latin typeface="Oswald"/>
              </a:rPr>
              <a:t>Potensi: </a:t>
            </a:r>
          </a:p>
          <a:p>
            <a:pPr algn="ctr"/>
            <a:r>
              <a:rPr lang="en-US" altLang="en-US">
                <a:latin typeface="Oswald"/>
              </a:rPr>
              <a:t>Rp 21 Milyar</a:t>
            </a:r>
            <a:endParaRPr lang="en-US" altLang="en-US" sz="1600">
              <a:latin typeface="Oswald"/>
            </a:endParaRPr>
          </a:p>
        </p:txBody>
      </p:sp>
      <p:sp>
        <p:nvSpPr>
          <p:cNvPr id="14" name="Octagon 13">
            <a:extLst>
              <a:ext uri="{FF2B5EF4-FFF2-40B4-BE49-F238E27FC236}">
                <a16:creationId xmlns:a16="http://schemas.microsoft.com/office/drawing/2014/main" id="{1697B294-2D8C-436F-88AA-A08CB65B7F43}"/>
              </a:ext>
            </a:extLst>
          </p:cNvPr>
          <p:cNvSpPr/>
          <p:nvPr/>
        </p:nvSpPr>
        <p:spPr>
          <a:xfrm>
            <a:off x="2376488" y="1144588"/>
            <a:ext cx="1919287" cy="1498600"/>
          </a:xfrm>
          <a:prstGeom prst="octagon">
            <a:avLst/>
          </a:prstGeom>
          <a:solidFill>
            <a:schemeClr val="accent1">
              <a:lumMod val="20000"/>
              <a:lumOff val="8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41" name="TextBox 15">
            <a:extLst>
              <a:ext uri="{FF2B5EF4-FFF2-40B4-BE49-F238E27FC236}">
                <a16:creationId xmlns:a16="http://schemas.microsoft.com/office/drawing/2014/main" id="{1EB31864-EBFA-4EB8-A249-75DA26795770}"/>
              </a:ext>
            </a:extLst>
          </p:cNvPr>
          <p:cNvSpPr txBox="1">
            <a:spLocks noChangeArrowheads="1"/>
          </p:cNvSpPr>
          <p:nvPr/>
        </p:nvSpPr>
        <p:spPr bwMode="auto">
          <a:xfrm>
            <a:off x="2425700" y="1258888"/>
            <a:ext cx="1841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DAK Sanitasi</a:t>
            </a:r>
          </a:p>
          <a:p>
            <a:pPr algn="ctr"/>
            <a:r>
              <a:rPr lang="en-US" altLang="en-US" sz="1600">
                <a:latin typeface="Oswald"/>
              </a:rPr>
              <a:t>Rp. 5,43 T</a:t>
            </a:r>
          </a:p>
          <a:p>
            <a:pPr algn="ctr"/>
            <a:r>
              <a:rPr lang="en-US" altLang="en-US" sz="1600">
                <a:latin typeface="Oswald"/>
              </a:rPr>
              <a:t>(2015-2018) dan terus meningkat</a:t>
            </a:r>
          </a:p>
        </p:txBody>
      </p:sp>
      <p:sp>
        <p:nvSpPr>
          <p:cNvPr id="17" name="Octagon 16">
            <a:extLst>
              <a:ext uri="{FF2B5EF4-FFF2-40B4-BE49-F238E27FC236}">
                <a16:creationId xmlns:a16="http://schemas.microsoft.com/office/drawing/2014/main" id="{B802B101-4BC8-4071-9546-BCCB51C2D7C1}"/>
              </a:ext>
            </a:extLst>
          </p:cNvPr>
          <p:cNvSpPr/>
          <p:nvPr/>
        </p:nvSpPr>
        <p:spPr>
          <a:xfrm>
            <a:off x="3897313" y="2243138"/>
            <a:ext cx="1916112" cy="1498600"/>
          </a:xfrm>
          <a:prstGeom prst="octagon">
            <a:avLst/>
          </a:prstGeom>
          <a:solidFill>
            <a:schemeClr val="accent3">
              <a:lumMod val="40000"/>
              <a:lumOff val="6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75000"/>
                  <a:lumOff val="25000"/>
                </a:prstClr>
              </a:solidFill>
              <a:latin typeface="Oswald"/>
            </a:endParaRPr>
          </a:p>
        </p:txBody>
      </p:sp>
      <p:sp>
        <p:nvSpPr>
          <p:cNvPr id="18443" name="TextBox 19">
            <a:extLst>
              <a:ext uri="{FF2B5EF4-FFF2-40B4-BE49-F238E27FC236}">
                <a16:creationId xmlns:a16="http://schemas.microsoft.com/office/drawing/2014/main" id="{5268C98C-A4B3-4466-9855-F79C3B146A92}"/>
              </a:ext>
            </a:extLst>
          </p:cNvPr>
          <p:cNvSpPr txBox="1">
            <a:spLocks noChangeArrowheads="1"/>
          </p:cNvSpPr>
          <p:nvPr/>
        </p:nvSpPr>
        <p:spPr bwMode="auto">
          <a:xfrm>
            <a:off x="3940175" y="2462213"/>
            <a:ext cx="182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latin typeface="Oswald"/>
              </a:rPr>
              <a:t>Dana Desa</a:t>
            </a:r>
          </a:p>
          <a:p>
            <a:pPr algn="ctr"/>
            <a:r>
              <a:rPr lang="en-US" altLang="en-US">
                <a:latin typeface="Oswald"/>
              </a:rPr>
              <a:t>Rp. 226,9 T (2016-2018)</a:t>
            </a:r>
          </a:p>
        </p:txBody>
      </p:sp>
      <p:sp>
        <p:nvSpPr>
          <p:cNvPr id="21" name="Octagon 20">
            <a:extLst>
              <a:ext uri="{FF2B5EF4-FFF2-40B4-BE49-F238E27FC236}">
                <a16:creationId xmlns:a16="http://schemas.microsoft.com/office/drawing/2014/main" id="{5A4C3603-DDB8-4B84-B6CD-A3BBE525BF33}"/>
              </a:ext>
            </a:extLst>
          </p:cNvPr>
          <p:cNvSpPr/>
          <p:nvPr/>
        </p:nvSpPr>
        <p:spPr>
          <a:xfrm>
            <a:off x="5419725" y="3311525"/>
            <a:ext cx="1914525" cy="1498600"/>
          </a:xfrm>
          <a:prstGeom prst="octagon">
            <a:avLst/>
          </a:prstGeom>
          <a:solidFill>
            <a:srgbClr val="CCC1DC"/>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75000"/>
                  <a:lumOff val="25000"/>
                </a:prstClr>
              </a:solidFill>
              <a:latin typeface="Oswald"/>
            </a:endParaRPr>
          </a:p>
        </p:txBody>
      </p:sp>
      <p:sp>
        <p:nvSpPr>
          <p:cNvPr id="18445" name="TextBox 21">
            <a:extLst>
              <a:ext uri="{FF2B5EF4-FFF2-40B4-BE49-F238E27FC236}">
                <a16:creationId xmlns:a16="http://schemas.microsoft.com/office/drawing/2014/main" id="{6E510186-7715-4B5F-BC59-C7A75609FCB0}"/>
              </a:ext>
            </a:extLst>
          </p:cNvPr>
          <p:cNvSpPr txBox="1">
            <a:spLocks noChangeArrowheads="1"/>
          </p:cNvSpPr>
          <p:nvPr/>
        </p:nvSpPr>
        <p:spPr bwMode="auto">
          <a:xfrm>
            <a:off x="5364163" y="3519488"/>
            <a:ext cx="1947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latin typeface="Oswald"/>
              </a:rPr>
              <a:t>sAIIG</a:t>
            </a:r>
          </a:p>
          <a:p>
            <a:pPr algn="ctr"/>
            <a:r>
              <a:rPr lang="en-US" altLang="en-US">
                <a:latin typeface="Oswald"/>
              </a:rPr>
              <a:t>Rp. 400 Milyar</a:t>
            </a:r>
          </a:p>
          <a:p>
            <a:pPr algn="ctr"/>
            <a:r>
              <a:rPr lang="en-US" altLang="en-US">
                <a:latin typeface="Oswald"/>
              </a:rPr>
              <a:t>(2012-2017)</a:t>
            </a:r>
          </a:p>
        </p:txBody>
      </p:sp>
      <p:sp>
        <p:nvSpPr>
          <p:cNvPr id="23" name="Octagon 22">
            <a:extLst>
              <a:ext uri="{FF2B5EF4-FFF2-40B4-BE49-F238E27FC236}">
                <a16:creationId xmlns:a16="http://schemas.microsoft.com/office/drawing/2014/main" id="{E9F36002-4903-4781-8848-0BFD7E9B2ACA}"/>
              </a:ext>
            </a:extLst>
          </p:cNvPr>
          <p:cNvSpPr/>
          <p:nvPr/>
        </p:nvSpPr>
        <p:spPr>
          <a:xfrm>
            <a:off x="8339138" y="1189038"/>
            <a:ext cx="1922462" cy="1498600"/>
          </a:xfrm>
          <a:prstGeom prst="octagon">
            <a:avLst/>
          </a:prstGeom>
          <a:solidFill>
            <a:schemeClr val="accent3">
              <a:lumMod val="40000"/>
              <a:lumOff val="6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lumMod val="95000"/>
                </a:prstClr>
              </a:solidFill>
              <a:latin typeface="Oswald"/>
            </a:endParaRPr>
          </a:p>
        </p:txBody>
      </p:sp>
      <p:sp>
        <p:nvSpPr>
          <p:cNvPr id="24" name="Octagon 23">
            <a:extLst>
              <a:ext uri="{FF2B5EF4-FFF2-40B4-BE49-F238E27FC236}">
                <a16:creationId xmlns:a16="http://schemas.microsoft.com/office/drawing/2014/main" id="{66194686-2E8C-4A05-B06A-077F14D5443F}"/>
              </a:ext>
            </a:extLst>
          </p:cNvPr>
          <p:cNvSpPr/>
          <p:nvPr/>
        </p:nvSpPr>
        <p:spPr>
          <a:xfrm>
            <a:off x="6937375" y="2243138"/>
            <a:ext cx="1763713" cy="1498600"/>
          </a:xfrm>
          <a:prstGeom prst="octagon">
            <a:avLst/>
          </a:prstGeom>
          <a:solidFill>
            <a:srgbClr val="DBDBDB"/>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48" name="TextBox 24">
            <a:extLst>
              <a:ext uri="{FF2B5EF4-FFF2-40B4-BE49-F238E27FC236}">
                <a16:creationId xmlns:a16="http://schemas.microsoft.com/office/drawing/2014/main" id="{738D41D0-C8BD-4EBA-ACA2-42BD76261F3B}"/>
              </a:ext>
            </a:extLst>
          </p:cNvPr>
          <p:cNvSpPr txBox="1">
            <a:spLocks noChangeArrowheads="1"/>
          </p:cNvSpPr>
          <p:nvPr/>
        </p:nvSpPr>
        <p:spPr bwMode="auto">
          <a:xfrm>
            <a:off x="8494713" y="1492250"/>
            <a:ext cx="167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Lainnya: </a:t>
            </a:r>
          </a:p>
          <a:p>
            <a:pPr algn="ctr"/>
            <a:r>
              <a:rPr lang="en-US" altLang="en-US" sz="1600" b="1">
                <a:latin typeface="Oswald"/>
              </a:rPr>
              <a:t>KPBU, PINA dan CSR</a:t>
            </a:r>
          </a:p>
        </p:txBody>
      </p:sp>
      <p:sp>
        <p:nvSpPr>
          <p:cNvPr id="18449" name="TextBox 25">
            <a:extLst>
              <a:ext uri="{FF2B5EF4-FFF2-40B4-BE49-F238E27FC236}">
                <a16:creationId xmlns:a16="http://schemas.microsoft.com/office/drawing/2014/main" id="{C11D34CA-0735-4304-AE3F-8C0D520DE6E7}"/>
              </a:ext>
            </a:extLst>
          </p:cNvPr>
          <p:cNvSpPr txBox="1">
            <a:spLocks noChangeArrowheads="1"/>
          </p:cNvSpPr>
          <p:nvPr/>
        </p:nvSpPr>
        <p:spPr bwMode="auto">
          <a:xfrm>
            <a:off x="6988175" y="2528888"/>
            <a:ext cx="1670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Hibah Sanitasi</a:t>
            </a:r>
          </a:p>
          <a:p>
            <a:pPr algn="ctr"/>
            <a:r>
              <a:rPr lang="en-US" altLang="en-US" sz="1600">
                <a:latin typeface="Oswald"/>
              </a:rPr>
              <a:t>Rp. 50 Milyar (2012-2017)</a:t>
            </a:r>
          </a:p>
        </p:txBody>
      </p:sp>
      <p:sp>
        <p:nvSpPr>
          <p:cNvPr id="27" name="Octagon 26">
            <a:extLst>
              <a:ext uri="{FF2B5EF4-FFF2-40B4-BE49-F238E27FC236}">
                <a16:creationId xmlns:a16="http://schemas.microsoft.com/office/drawing/2014/main" id="{E711A746-85A8-4F9D-BDC6-A7BF36F5235D}"/>
              </a:ext>
            </a:extLst>
          </p:cNvPr>
          <p:cNvSpPr/>
          <p:nvPr/>
        </p:nvSpPr>
        <p:spPr>
          <a:xfrm>
            <a:off x="261938" y="4244975"/>
            <a:ext cx="2270125" cy="1498600"/>
          </a:xfrm>
          <a:prstGeom prst="octagon">
            <a:avLst/>
          </a:prstGeom>
          <a:solidFill>
            <a:schemeClr val="accent1">
              <a:lumMod val="20000"/>
              <a:lumOff val="8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lumMod val="75000"/>
                  <a:lumOff val="25000"/>
                </a:prstClr>
              </a:solidFill>
              <a:latin typeface="Oswald"/>
            </a:endParaRPr>
          </a:p>
        </p:txBody>
      </p:sp>
      <p:sp>
        <p:nvSpPr>
          <p:cNvPr id="18451" name="TextBox 27">
            <a:extLst>
              <a:ext uri="{FF2B5EF4-FFF2-40B4-BE49-F238E27FC236}">
                <a16:creationId xmlns:a16="http://schemas.microsoft.com/office/drawing/2014/main" id="{7CA1827A-2AE9-4131-A8BE-3288E62775B8}"/>
              </a:ext>
            </a:extLst>
          </p:cNvPr>
          <p:cNvSpPr txBox="1">
            <a:spLocks noChangeArrowheads="1"/>
          </p:cNvSpPr>
          <p:nvPr/>
        </p:nvSpPr>
        <p:spPr bwMode="auto">
          <a:xfrm>
            <a:off x="336550" y="4384675"/>
            <a:ext cx="2195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latin typeface="Oswald"/>
              </a:rPr>
              <a:t>HIBAH APBN Air Limbah Setempat</a:t>
            </a:r>
          </a:p>
          <a:p>
            <a:pPr algn="ctr"/>
            <a:r>
              <a:rPr lang="en-US" altLang="en-US">
                <a:latin typeface="Oswald"/>
              </a:rPr>
              <a:t>Rp. 148 M (</a:t>
            </a:r>
            <a:r>
              <a:rPr lang="en-US" altLang="en-US" sz="1600">
                <a:latin typeface="Oswald"/>
              </a:rPr>
              <a:t>SPPH</a:t>
            </a:r>
            <a:r>
              <a:rPr lang="en-US" altLang="en-US">
                <a:latin typeface="Oswald"/>
              </a:rPr>
              <a:t> 2017)</a:t>
            </a:r>
          </a:p>
        </p:txBody>
      </p:sp>
      <p:sp>
        <p:nvSpPr>
          <p:cNvPr id="29" name="Octagon 28">
            <a:extLst>
              <a:ext uri="{FF2B5EF4-FFF2-40B4-BE49-F238E27FC236}">
                <a16:creationId xmlns:a16="http://schemas.microsoft.com/office/drawing/2014/main" id="{33B100E8-243E-4136-B6AC-3AE85E8D5C39}"/>
              </a:ext>
            </a:extLst>
          </p:cNvPr>
          <p:cNvSpPr/>
          <p:nvPr/>
        </p:nvSpPr>
        <p:spPr>
          <a:xfrm>
            <a:off x="8307388" y="3328988"/>
            <a:ext cx="2339975" cy="1498600"/>
          </a:xfrm>
          <a:prstGeom prst="octagon">
            <a:avLst/>
          </a:prstGeom>
          <a:solidFill>
            <a:srgbClr val="CCC1DD"/>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53" name="TextBox 29">
            <a:extLst>
              <a:ext uri="{FF2B5EF4-FFF2-40B4-BE49-F238E27FC236}">
                <a16:creationId xmlns:a16="http://schemas.microsoft.com/office/drawing/2014/main" id="{0ECE237F-C9A1-4664-9C51-6C024FE12DB6}"/>
              </a:ext>
            </a:extLst>
          </p:cNvPr>
          <p:cNvSpPr txBox="1">
            <a:spLocks noChangeArrowheads="1"/>
          </p:cNvSpPr>
          <p:nvPr/>
        </p:nvSpPr>
        <p:spPr bwMode="auto">
          <a:xfrm>
            <a:off x="8388350" y="3498850"/>
            <a:ext cx="22145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a:latin typeface="Oswald"/>
              </a:rPr>
              <a:t>Hibah Air Minum Perkotaan</a:t>
            </a:r>
          </a:p>
          <a:p>
            <a:pPr algn="ctr"/>
            <a:r>
              <a:rPr lang="en-US" altLang="en-US" sz="1600">
                <a:latin typeface="Oswald"/>
              </a:rPr>
              <a:t>Rp. 800 Milyar</a:t>
            </a:r>
            <a:br>
              <a:rPr lang="en-US" altLang="en-US" sz="1600">
                <a:latin typeface="Oswald"/>
              </a:rPr>
            </a:br>
            <a:r>
              <a:rPr lang="en-US" altLang="en-US" sz="1600">
                <a:latin typeface="Oswald"/>
              </a:rPr>
              <a:t>(2018)</a:t>
            </a:r>
          </a:p>
        </p:txBody>
      </p:sp>
      <p:sp>
        <p:nvSpPr>
          <p:cNvPr id="33" name="Octagon 32">
            <a:extLst>
              <a:ext uri="{FF2B5EF4-FFF2-40B4-BE49-F238E27FC236}">
                <a16:creationId xmlns:a16="http://schemas.microsoft.com/office/drawing/2014/main" id="{2A896382-DBF3-4816-B5EF-023408AD6505}"/>
              </a:ext>
            </a:extLst>
          </p:cNvPr>
          <p:cNvSpPr/>
          <p:nvPr/>
        </p:nvSpPr>
        <p:spPr>
          <a:xfrm>
            <a:off x="5419725" y="1141413"/>
            <a:ext cx="1920875" cy="1498600"/>
          </a:xfrm>
          <a:prstGeom prst="octagon">
            <a:avLst/>
          </a:prstGeom>
          <a:solidFill>
            <a:schemeClr val="accent1">
              <a:lumMod val="20000"/>
              <a:lumOff val="8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55" name="TextBox 33">
            <a:extLst>
              <a:ext uri="{FF2B5EF4-FFF2-40B4-BE49-F238E27FC236}">
                <a16:creationId xmlns:a16="http://schemas.microsoft.com/office/drawing/2014/main" id="{49448035-5042-4F48-A1BD-7F43045BC387}"/>
              </a:ext>
            </a:extLst>
          </p:cNvPr>
          <p:cNvSpPr txBox="1">
            <a:spLocks noChangeArrowheads="1"/>
          </p:cNvSpPr>
          <p:nvPr/>
        </p:nvSpPr>
        <p:spPr bwMode="auto">
          <a:xfrm>
            <a:off x="5468938" y="1255713"/>
            <a:ext cx="1843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DAK Air Minum</a:t>
            </a:r>
          </a:p>
          <a:p>
            <a:pPr algn="ctr"/>
            <a:r>
              <a:rPr lang="en-US" altLang="en-US" sz="1600">
                <a:latin typeface="Oswald"/>
              </a:rPr>
              <a:t>Rp. 2,07 T</a:t>
            </a:r>
          </a:p>
          <a:p>
            <a:pPr algn="ctr"/>
            <a:r>
              <a:rPr lang="en-US" altLang="en-US" sz="1600">
                <a:latin typeface="Oswald"/>
              </a:rPr>
              <a:t>(2018) dan terus meningkat</a:t>
            </a:r>
          </a:p>
        </p:txBody>
      </p:sp>
      <p:sp>
        <p:nvSpPr>
          <p:cNvPr id="35" name="Octagon 34">
            <a:extLst>
              <a:ext uri="{FF2B5EF4-FFF2-40B4-BE49-F238E27FC236}">
                <a16:creationId xmlns:a16="http://schemas.microsoft.com/office/drawing/2014/main" id="{70C17E3A-D152-4C55-A230-ED7C9A7D8871}"/>
              </a:ext>
            </a:extLst>
          </p:cNvPr>
          <p:cNvSpPr/>
          <p:nvPr/>
        </p:nvSpPr>
        <p:spPr>
          <a:xfrm>
            <a:off x="6937375" y="4413250"/>
            <a:ext cx="1763713" cy="1441450"/>
          </a:xfrm>
          <a:prstGeom prst="octagon">
            <a:avLst/>
          </a:prstGeom>
          <a:solidFill>
            <a:schemeClr val="accent1">
              <a:lumMod val="20000"/>
              <a:lumOff val="80000"/>
            </a:schemeClr>
          </a:solidFill>
          <a:ln>
            <a:solidFill>
              <a:srgbClr val="D7CB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CC1DB"/>
              </a:solidFill>
              <a:latin typeface="Oswald"/>
            </a:endParaRPr>
          </a:p>
        </p:txBody>
      </p:sp>
      <p:sp>
        <p:nvSpPr>
          <p:cNvPr id="18457" name="TextBox 35">
            <a:extLst>
              <a:ext uri="{FF2B5EF4-FFF2-40B4-BE49-F238E27FC236}">
                <a16:creationId xmlns:a16="http://schemas.microsoft.com/office/drawing/2014/main" id="{BC276CB4-1AE2-4A39-A274-CAD7A76A7FEC}"/>
              </a:ext>
            </a:extLst>
          </p:cNvPr>
          <p:cNvSpPr txBox="1">
            <a:spLocks noChangeArrowheads="1"/>
          </p:cNvSpPr>
          <p:nvPr/>
        </p:nvSpPr>
        <p:spPr bwMode="auto">
          <a:xfrm>
            <a:off x="6954838" y="4448175"/>
            <a:ext cx="1703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a:latin typeface="Oswald"/>
              </a:rPr>
              <a:t>Hibah Air Minum Perdesaan</a:t>
            </a:r>
          </a:p>
          <a:p>
            <a:pPr algn="ctr"/>
            <a:r>
              <a:rPr lang="en-US" altLang="en-US" sz="1600">
                <a:latin typeface="Oswald"/>
              </a:rPr>
              <a:t>Rp. 200 M (2018)</a:t>
            </a:r>
          </a:p>
        </p:txBody>
      </p:sp>
      <p:sp>
        <p:nvSpPr>
          <p:cNvPr id="18458" name="Rectangle 36">
            <a:extLst>
              <a:ext uri="{FF2B5EF4-FFF2-40B4-BE49-F238E27FC236}">
                <a16:creationId xmlns:a16="http://schemas.microsoft.com/office/drawing/2014/main" id="{1A6B2D2F-0663-4744-804B-5E7659AC357F}"/>
              </a:ext>
            </a:extLst>
          </p:cNvPr>
          <p:cNvSpPr>
            <a:spLocks noChangeArrowheads="1"/>
          </p:cNvSpPr>
          <p:nvPr/>
        </p:nvSpPr>
        <p:spPr bwMode="auto">
          <a:xfrm>
            <a:off x="8388350" y="5308600"/>
            <a:ext cx="144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a:solidFill>
                  <a:srgbClr val="873A3B"/>
                </a:solidFill>
                <a:latin typeface="Oswald"/>
              </a:rPr>
              <a:t>Telah teralokasikan Rp 128 M</a:t>
            </a:r>
          </a:p>
        </p:txBody>
      </p:sp>
      <p:sp>
        <p:nvSpPr>
          <p:cNvPr id="18459" name="Rectangle 37">
            <a:extLst>
              <a:ext uri="{FF2B5EF4-FFF2-40B4-BE49-F238E27FC236}">
                <a16:creationId xmlns:a16="http://schemas.microsoft.com/office/drawing/2014/main" id="{D27BE269-B7CE-4E71-B345-AE15DBAEB70B}"/>
              </a:ext>
            </a:extLst>
          </p:cNvPr>
          <p:cNvSpPr>
            <a:spLocks noChangeArrowheads="1"/>
          </p:cNvSpPr>
          <p:nvPr/>
        </p:nvSpPr>
        <p:spPr bwMode="auto">
          <a:xfrm>
            <a:off x="10340975" y="4589463"/>
            <a:ext cx="1657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600">
                <a:solidFill>
                  <a:srgbClr val="873A3B"/>
                </a:solidFill>
                <a:latin typeface="Oswald"/>
              </a:rPr>
              <a:t>Telah teralokasikan Rp 671 M</a:t>
            </a:r>
          </a:p>
        </p:txBody>
      </p:sp>
      <p:sp>
        <p:nvSpPr>
          <p:cNvPr id="18460" name="TextBox 40">
            <a:extLst>
              <a:ext uri="{FF2B5EF4-FFF2-40B4-BE49-F238E27FC236}">
                <a16:creationId xmlns:a16="http://schemas.microsoft.com/office/drawing/2014/main" id="{29891B0F-D03F-455E-9A42-DE253169B3A6}"/>
              </a:ext>
            </a:extLst>
          </p:cNvPr>
          <p:cNvSpPr txBox="1">
            <a:spLocks noChangeArrowheads="1"/>
          </p:cNvSpPr>
          <p:nvPr/>
        </p:nvSpPr>
        <p:spPr bwMode="auto">
          <a:xfrm>
            <a:off x="10261600" y="1822450"/>
            <a:ext cx="1644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200">
                <a:solidFill>
                  <a:srgbClr val="8C3D43"/>
                </a:solidFill>
                <a:latin typeface="Oswald"/>
              </a:rPr>
              <a:t>Bentuk pendanaan alternatif yang perlu dikembangkan</a:t>
            </a:r>
          </a:p>
        </p:txBody>
      </p:sp>
      <p:sp>
        <p:nvSpPr>
          <p:cNvPr id="18461" name="TextBox 1">
            <a:extLst>
              <a:ext uri="{FF2B5EF4-FFF2-40B4-BE49-F238E27FC236}">
                <a16:creationId xmlns:a16="http://schemas.microsoft.com/office/drawing/2014/main" id="{90FA4567-B881-4BF3-A729-9E3F0637D55A}"/>
              </a:ext>
            </a:extLst>
          </p:cNvPr>
          <p:cNvSpPr txBox="1">
            <a:spLocks noChangeArrowheads="1"/>
          </p:cNvSpPr>
          <p:nvPr/>
        </p:nvSpPr>
        <p:spPr bwMode="auto">
          <a:xfrm>
            <a:off x="2376488" y="6362700"/>
            <a:ext cx="6837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a:t>Sumber : Presentasi Bappenas dalam lokakarya Pokja AMPL di Provinsi Jawa Barat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9975F67-45B3-429C-A079-47B0548780C3}"/>
              </a:ext>
            </a:extLst>
          </p:cNvPr>
          <p:cNvSpPr>
            <a:spLocks noGrp="1" noChangeArrowheads="1"/>
          </p:cNvSpPr>
          <p:nvPr>
            <p:ph type="title"/>
          </p:nvPr>
        </p:nvSpPr>
        <p:spPr>
          <a:xfrm>
            <a:off x="838200" y="12700"/>
            <a:ext cx="10515600" cy="1325563"/>
          </a:xfrm>
        </p:spPr>
        <p:txBody>
          <a:bodyPr/>
          <a:lstStyle/>
          <a:p>
            <a:r>
              <a:rPr lang="en-US" altLang="en-US" b="1"/>
              <a:t>Air Minum dan </a:t>
            </a:r>
            <a:r>
              <a:rPr lang="en-US" altLang="en-US" b="1">
                <a:sym typeface="Wingdings" panose="05000000000000000000" pitchFamily="2" charset="2"/>
              </a:rPr>
              <a:t>Air Limbah</a:t>
            </a:r>
            <a:r>
              <a:rPr lang="en-US" altLang="en-US" b="1"/>
              <a:t> </a:t>
            </a:r>
          </a:p>
        </p:txBody>
      </p:sp>
      <p:sp>
        <p:nvSpPr>
          <p:cNvPr id="3" name="Content Placeholder 2">
            <a:extLst>
              <a:ext uri="{FF2B5EF4-FFF2-40B4-BE49-F238E27FC236}">
                <a16:creationId xmlns:a16="http://schemas.microsoft.com/office/drawing/2014/main" id="{440299C7-DF8E-4DD0-BE31-E9104AB08C08}"/>
              </a:ext>
            </a:extLst>
          </p:cNvPr>
          <p:cNvSpPr>
            <a:spLocks noGrp="1"/>
          </p:cNvSpPr>
          <p:nvPr>
            <p:ph idx="1"/>
          </p:nvPr>
        </p:nvSpPr>
        <p:spPr>
          <a:xfrm>
            <a:off x="838200" y="1047750"/>
            <a:ext cx="10515600" cy="5810250"/>
          </a:xfrm>
        </p:spPr>
        <p:txBody>
          <a:bodyPr rtlCol="0">
            <a:normAutofit fontScale="92500" lnSpcReduction="20000"/>
          </a:bodyPr>
          <a:lstStyle/>
          <a:p>
            <a:pPr fontAlgn="auto">
              <a:spcAft>
                <a:spcPts val="0"/>
              </a:spcAft>
              <a:defRPr/>
            </a:pPr>
            <a:r>
              <a:rPr lang="en-US" dirty="0"/>
              <a:t>SDG goal 6 </a:t>
            </a:r>
            <a:r>
              <a:rPr lang="en-US" dirty="0">
                <a:sym typeface="Wingdings" panose="05000000000000000000" pitchFamily="2" charset="2"/>
              </a:rPr>
              <a:t> </a:t>
            </a:r>
            <a:r>
              <a:rPr lang="en-US" dirty="0" err="1">
                <a:sym typeface="Wingdings" panose="05000000000000000000" pitchFamily="2" charset="2"/>
              </a:rPr>
              <a:t>menjamin</a:t>
            </a:r>
            <a:r>
              <a:rPr lang="en-US" dirty="0">
                <a:sym typeface="Wingdings" panose="05000000000000000000" pitchFamily="2" charset="2"/>
              </a:rPr>
              <a:t> </a:t>
            </a:r>
            <a:r>
              <a:rPr lang="en-US" dirty="0" err="1">
                <a:sym typeface="Wingdings" panose="05000000000000000000" pitchFamily="2" charset="2"/>
              </a:rPr>
              <a:t>akses</a:t>
            </a:r>
            <a:r>
              <a:rPr lang="en-US" dirty="0">
                <a:sym typeface="Wingdings" panose="05000000000000000000" pitchFamily="2" charset="2"/>
              </a:rPr>
              <a:t> air </a:t>
            </a:r>
            <a:r>
              <a:rPr lang="en-US" dirty="0" err="1">
                <a:sym typeface="Wingdings" panose="05000000000000000000" pitchFamily="2" charset="2"/>
              </a:rPr>
              <a:t>dan</a:t>
            </a:r>
            <a:r>
              <a:rPr lang="en-US" dirty="0">
                <a:sym typeface="Wingdings" panose="05000000000000000000" pitchFamily="2" charset="2"/>
              </a:rPr>
              <a:t> </a:t>
            </a:r>
            <a:r>
              <a:rPr lang="en-US" b="1" u="sng" dirty="0" err="1">
                <a:sym typeface="Wingdings" panose="05000000000000000000" pitchFamily="2" charset="2"/>
              </a:rPr>
              <a:t>sanitasi</a:t>
            </a:r>
            <a:r>
              <a:rPr lang="en-US" dirty="0">
                <a:sym typeface="Wingdings" panose="05000000000000000000" pitchFamily="2" charset="2"/>
              </a:rPr>
              <a:t>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semua</a:t>
            </a:r>
            <a:endParaRPr lang="en-US" dirty="0">
              <a:sym typeface="Wingdings" panose="05000000000000000000" pitchFamily="2" charset="2"/>
            </a:endParaRPr>
          </a:p>
          <a:p>
            <a:pPr fontAlgn="auto">
              <a:spcAft>
                <a:spcPts val="0"/>
              </a:spcAft>
              <a:defRPr/>
            </a:pPr>
            <a:r>
              <a:rPr lang="en-US" dirty="0" err="1">
                <a:sym typeface="Wingdings" panose="05000000000000000000" pitchFamily="2" charset="2"/>
              </a:rPr>
              <a:t>Sanitasi</a:t>
            </a:r>
            <a:r>
              <a:rPr lang="en-US" dirty="0">
                <a:sym typeface="Wingdings" panose="05000000000000000000" pitchFamily="2" charset="2"/>
              </a:rPr>
              <a:t> </a:t>
            </a:r>
            <a:r>
              <a:rPr lang="en-US" dirty="0" err="1">
                <a:sym typeface="Wingdings" panose="05000000000000000000" pitchFamily="2" charset="2"/>
              </a:rPr>
              <a:t>adalah</a:t>
            </a:r>
            <a:r>
              <a:rPr lang="en-US" dirty="0">
                <a:sym typeface="Wingdings" panose="05000000000000000000" pitchFamily="2" charset="2"/>
              </a:rPr>
              <a:t> </a:t>
            </a:r>
            <a:r>
              <a:rPr lang="en-US" dirty="0" err="1">
                <a:sym typeface="Wingdings" panose="05000000000000000000" pitchFamily="2" charset="2"/>
              </a:rPr>
              <a:t>Hak</a:t>
            </a:r>
            <a:r>
              <a:rPr lang="en-US" dirty="0">
                <a:sym typeface="Wingdings" panose="05000000000000000000" pitchFamily="2" charset="2"/>
              </a:rPr>
              <a:t> </a:t>
            </a:r>
            <a:r>
              <a:rPr lang="en-US" dirty="0" err="1">
                <a:sym typeface="Wingdings" panose="05000000000000000000" pitchFamily="2" charset="2"/>
              </a:rPr>
              <a:t>asasi</a:t>
            </a:r>
            <a:r>
              <a:rPr lang="en-US" dirty="0">
                <a:sym typeface="Wingdings" panose="05000000000000000000" pitchFamily="2" charset="2"/>
              </a:rPr>
              <a:t> (General Comment 15)</a:t>
            </a:r>
          </a:p>
          <a:p>
            <a:pPr fontAlgn="auto">
              <a:spcAft>
                <a:spcPts val="0"/>
              </a:spcAft>
              <a:defRPr/>
            </a:pPr>
            <a:r>
              <a:rPr lang="en-US" dirty="0">
                <a:sym typeface="Wingdings" panose="05000000000000000000" pitchFamily="2" charset="2"/>
              </a:rPr>
              <a:t>RPJMN 2015 – 2019  universal access 2019 , 100-0-100</a:t>
            </a:r>
            <a:endParaRPr lang="en-US" i="1" dirty="0">
              <a:sym typeface="Wingdings" panose="05000000000000000000" pitchFamily="2" charset="2"/>
            </a:endParaRPr>
          </a:p>
          <a:p>
            <a:pPr fontAlgn="auto">
              <a:spcAft>
                <a:spcPts val="0"/>
              </a:spcAft>
              <a:defRPr/>
            </a:pPr>
            <a:r>
              <a:rPr lang="en-US" dirty="0">
                <a:sym typeface="Wingdings" panose="05000000000000000000" pitchFamily="2" charset="2"/>
              </a:rPr>
              <a:t>Data JMP 2017  30 </a:t>
            </a:r>
            <a:r>
              <a:rPr lang="en-US" dirty="0" err="1">
                <a:sym typeface="Wingdings" panose="05000000000000000000" pitchFamily="2" charset="2"/>
              </a:rPr>
              <a:t>juta</a:t>
            </a:r>
            <a:r>
              <a:rPr lang="en-US" dirty="0">
                <a:sym typeface="Wingdings" panose="05000000000000000000" pitchFamily="2" charset="2"/>
              </a:rPr>
              <a:t> </a:t>
            </a:r>
            <a:r>
              <a:rPr lang="en-US" dirty="0" err="1">
                <a:sym typeface="Wingdings" panose="05000000000000000000" pitchFamily="2" charset="2"/>
              </a:rPr>
              <a:t>masih</a:t>
            </a:r>
            <a:r>
              <a:rPr lang="en-US" dirty="0">
                <a:sym typeface="Wingdings" panose="05000000000000000000" pitchFamily="2" charset="2"/>
              </a:rPr>
              <a:t> BAB </a:t>
            </a:r>
            <a:r>
              <a:rPr lang="en-US" dirty="0" err="1">
                <a:sym typeface="Wingdings" panose="05000000000000000000" pitchFamily="2" charset="2"/>
              </a:rPr>
              <a:t>sembarangan</a:t>
            </a:r>
            <a:r>
              <a:rPr lang="en-US" dirty="0">
                <a:sym typeface="Wingdings" panose="05000000000000000000" pitchFamily="2" charset="2"/>
              </a:rPr>
              <a:t>  </a:t>
            </a:r>
            <a:r>
              <a:rPr lang="en-US" dirty="0" err="1">
                <a:sym typeface="Wingdings" panose="05000000000000000000" pitchFamily="2" charset="2"/>
              </a:rPr>
              <a:t>kedua</a:t>
            </a:r>
            <a:r>
              <a:rPr lang="en-US" dirty="0">
                <a:sym typeface="Wingdings" panose="05000000000000000000" pitchFamily="2" charset="2"/>
              </a:rPr>
              <a:t> </a:t>
            </a:r>
            <a:r>
              <a:rPr lang="en-US" dirty="0" err="1">
                <a:sym typeface="Wingdings" panose="05000000000000000000" pitchFamily="2" charset="2"/>
              </a:rPr>
              <a:t>tertinggi</a:t>
            </a:r>
            <a:r>
              <a:rPr lang="en-US" dirty="0">
                <a:sym typeface="Wingdings" panose="05000000000000000000" pitchFamily="2" charset="2"/>
              </a:rPr>
              <a:t> </a:t>
            </a:r>
            <a:r>
              <a:rPr lang="en-US" dirty="0" err="1">
                <a:sym typeface="Wingdings" panose="05000000000000000000" pitchFamily="2" charset="2"/>
              </a:rPr>
              <a:t>sedunia</a:t>
            </a:r>
            <a:r>
              <a:rPr lang="en-US" dirty="0">
                <a:sym typeface="Wingdings" panose="05000000000000000000" pitchFamily="2" charset="2"/>
              </a:rPr>
              <a:t> </a:t>
            </a:r>
            <a:r>
              <a:rPr lang="en-US" dirty="0" err="1">
                <a:sym typeface="Wingdings" panose="05000000000000000000" pitchFamily="2" charset="2"/>
              </a:rPr>
              <a:t>setelah</a:t>
            </a:r>
            <a:r>
              <a:rPr lang="en-US" dirty="0">
                <a:sym typeface="Wingdings" panose="05000000000000000000" pitchFamily="2" charset="2"/>
              </a:rPr>
              <a:t> India ( data JMP, 2017)</a:t>
            </a:r>
          </a:p>
          <a:p>
            <a:pPr fontAlgn="auto">
              <a:spcAft>
                <a:spcPts val="0"/>
              </a:spcAft>
              <a:defRPr/>
            </a:pPr>
            <a:r>
              <a:rPr lang="en-US" dirty="0" err="1">
                <a:sym typeface="Wingdings" panose="05000000000000000000" pitchFamily="2" charset="2"/>
              </a:rPr>
              <a:t>Sanitasi</a:t>
            </a:r>
            <a:r>
              <a:rPr lang="en-US" dirty="0">
                <a:sym typeface="Wingdings" panose="05000000000000000000" pitchFamily="2" charset="2"/>
              </a:rPr>
              <a:t>/Air </a:t>
            </a:r>
            <a:r>
              <a:rPr lang="en-US" dirty="0" err="1">
                <a:sym typeface="Wingdings" panose="05000000000000000000" pitchFamily="2" charset="2"/>
              </a:rPr>
              <a:t>limbah</a:t>
            </a:r>
            <a:r>
              <a:rPr lang="en-US" dirty="0">
                <a:sym typeface="Wingdings" panose="05000000000000000000" pitchFamily="2" charset="2"/>
              </a:rPr>
              <a:t> </a:t>
            </a:r>
            <a:r>
              <a:rPr lang="en-US" dirty="0" err="1">
                <a:sym typeface="Wingdings" panose="05000000000000000000" pitchFamily="2" charset="2"/>
              </a:rPr>
              <a:t>sudah</a:t>
            </a:r>
            <a:r>
              <a:rPr lang="en-US" dirty="0">
                <a:sym typeface="Wingdings" panose="05000000000000000000" pitchFamily="2" charset="2"/>
              </a:rPr>
              <a:t> </a:t>
            </a:r>
            <a:r>
              <a:rPr lang="en-US" dirty="0" err="1">
                <a:sym typeface="Wingdings" panose="05000000000000000000" pitchFamily="2" charset="2"/>
              </a:rPr>
              <a:t>menjadi</a:t>
            </a:r>
            <a:r>
              <a:rPr lang="en-US" dirty="0">
                <a:sym typeface="Wingdings" panose="05000000000000000000" pitchFamily="2" charset="2"/>
              </a:rPr>
              <a:t> </a:t>
            </a:r>
            <a:r>
              <a:rPr lang="en-US" dirty="0" err="1">
                <a:sym typeface="Wingdings" panose="05000000000000000000" pitchFamily="2" charset="2"/>
              </a:rPr>
              <a:t>bagian</a:t>
            </a:r>
            <a:r>
              <a:rPr lang="en-US" dirty="0">
                <a:sym typeface="Wingdings" panose="05000000000000000000" pitchFamily="2" charset="2"/>
              </a:rPr>
              <a:t> </a:t>
            </a:r>
            <a:r>
              <a:rPr lang="en-US" dirty="0" err="1">
                <a:sym typeface="Wingdings" panose="05000000000000000000" pitchFamily="2" charset="2"/>
              </a:rPr>
              <a:t>dari</a:t>
            </a:r>
            <a:r>
              <a:rPr lang="en-US" dirty="0">
                <a:sym typeface="Wingdings" panose="05000000000000000000" pitchFamily="2" charset="2"/>
              </a:rPr>
              <a:t> SPM (Standard </a:t>
            </a:r>
            <a:r>
              <a:rPr lang="en-US" dirty="0" err="1">
                <a:sym typeface="Wingdings" panose="05000000000000000000" pitchFamily="2" charset="2"/>
              </a:rPr>
              <a:t>Pelayanan</a:t>
            </a:r>
            <a:r>
              <a:rPr lang="en-US" dirty="0">
                <a:sym typeface="Wingdings" panose="05000000000000000000" pitchFamily="2" charset="2"/>
              </a:rPr>
              <a:t> Minimal)</a:t>
            </a:r>
          </a:p>
          <a:p>
            <a:pPr fontAlgn="auto">
              <a:spcAft>
                <a:spcPts val="0"/>
              </a:spcAft>
              <a:defRPr/>
            </a:pPr>
            <a:r>
              <a:rPr lang="en-US" dirty="0">
                <a:sym typeface="Wingdings" panose="05000000000000000000" pitchFamily="2" charset="2"/>
              </a:rPr>
              <a:t>Program </a:t>
            </a:r>
            <a:r>
              <a:rPr lang="en-US" dirty="0" err="1">
                <a:sym typeface="Wingdings" panose="05000000000000000000" pitchFamily="2" charset="2"/>
              </a:rPr>
              <a:t>bidang</a:t>
            </a:r>
            <a:r>
              <a:rPr lang="en-US" dirty="0">
                <a:sym typeface="Wingdings" panose="05000000000000000000" pitchFamily="2" charset="2"/>
              </a:rPr>
              <a:t> </a:t>
            </a:r>
            <a:r>
              <a:rPr lang="en-US" dirty="0" err="1">
                <a:sym typeface="Wingdings" panose="05000000000000000000" pitchFamily="2" charset="2"/>
              </a:rPr>
              <a:t>sanitasi</a:t>
            </a:r>
            <a:r>
              <a:rPr lang="en-US" dirty="0">
                <a:sym typeface="Wingdings" panose="05000000000000000000" pitchFamily="2" charset="2"/>
              </a:rPr>
              <a:t>/air </a:t>
            </a:r>
            <a:r>
              <a:rPr lang="en-US" dirty="0" err="1">
                <a:sym typeface="Wingdings" panose="05000000000000000000" pitchFamily="2" charset="2"/>
              </a:rPr>
              <a:t>limbah</a:t>
            </a:r>
            <a:r>
              <a:rPr lang="en-US" dirty="0">
                <a:sym typeface="Wingdings" panose="05000000000000000000" pitchFamily="2" charset="2"/>
              </a:rPr>
              <a:t> </a:t>
            </a:r>
            <a:r>
              <a:rPr lang="en-US" dirty="0" err="1">
                <a:sym typeface="Wingdings" panose="05000000000000000000" pitchFamily="2" charset="2"/>
              </a:rPr>
              <a:t>sejak</a:t>
            </a:r>
            <a:r>
              <a:rPr lang="en-US" dirty="0">
                <a:sym typeface="Wingdings" panose="05000000000000000000" pitchFamily="2" charset="2"/>
              </a:rPr>
              <a:t> </a:t>
            </a:r>
            <a:r>
              <a:rPr lang="en-US" dirty="0" err="1">
                <a:sym typeface="Wingdings" panose="05000000000000000000" pitchFamily="2" charset="2"/>
              </a:rPr>
              <a:t>tahun</a:t>
            </a:r>
            <a:r>
              <a:rPr lang="en-US" dirty="0">
                <a:sym typeface="Wingdings" panose="05000000000000000000" pitchFamily="2" charset="2"/>
              </a:rPr>
              <a:t> 2010</a:t>
            </a:r>
          </a:p>
          <a:p>
            <a:pPr lvl="1" fontAlgn="auto">
              <a:spcAft>
                <a:spcPts val="0"/>
              </a:spcAft>
              <a:defRPr/>
            </a:pPr>
            <a:r>
              <a:rPr lang="en-US" dirty="0">
                <a:sym typeface="Wingdings" panose="05000000000000000000" pitchFamily="2" charset="2"/>
              </a:rPr>
              <a:t>Program </a:t>
            </a:r>
            <a:r>
              <a:rPr lang="en-US" dirty="0" err="1">
                <a:sym typeface="Wingdings" panose="05000000000000000000" pitchFamily="2" charset="2"/>
              </a:rPr>
              <a:t>Percepatan</a:t>
            </a:r>
            <a:r>
              <a:rPr lang="en-US" dirty="0">
                <a:sym typeface="Wingdings" panose="05000000000000000000" pitchFamily="2" charset="2"/>
              </a:rPr>
              <a:t> Pembangunan </a:t>
            </a:r>
            <a:r>
              <a:rPr lang="en-US" dirty="0" err="1">
                <a:sym typeface="Wingdings" panose="05000000000000000000" pitchFamily="2" charset="2"/>
              </a:rPr>
              <a:t>Sanitasi</a:t>
            </a:r>
            <a:r>
              <a:rPr lang="en-US" dirty="0">
                <a:sym typeface="Wingdings" panose="05000000000000000000" pitchFamily="2" charset="2"/>
              </a:rPr>
              <a:t> </a:t>
            </a:r>
            <a:r>
              <a:rPr lang="en-US" dirty="0" err="1">
                <a:sym typeface="Wingdings" panose="05000000000000000000" pitchFamily="2" charset="2"/>
              </a:rPr>
              <a:t>Permukiman</a:t>
            </a:r>
            <a:r>
              <a:rPr lang="en-US" dirty="0">
                <a:sym typeface="Wingdings" panose="05000000000000000000" pitchFamily="2" charset="2"/>
              </a:rPr>
              <a:t> </a:t>
            </a:r>
            <a:r>
              <a:rPr lang="en-US" b="1" dirty="0" err="1">
                <a:sym typeface="Wingdings" panose="05000000000000000000" pitchFamily="2" charset="2"/>
              </a:rPr>
              <a:t>Perpres</a:t>
            </a:r>
            <a:r>
              <a:rPr lang="en-US" b="1" dirty="0">
                <a:sym typeface="Wingdings" panose="05000000000000000000" pitchFamily="2" charset="2"/>
              </a:rPr>
              <a:t> 185/2014 </a:t>
            </a:r>
            <a:r>
              <a:rPr lang="en-US" dirty="0">
                <a:sym typeface="Wingdings" panose="05000000000000000000" pitchFamily="2" charset="2"/>
              </a:rPr>
              <a:t> </a:t>
            </a:r>
            <a:r>
              <a:rPr lang="en-US" dirty="0" err="1">
                <a:sym typeface="Wingdings" panose="05000000000000000000" pitchFamily="2" charset="2"/>
              </a:rPr>
              <a:t>saat</a:t>
            </a:r>
            <a:r>
              <a:rPr lang="en-US" dirty="0">
                <a:sym typeface="Wingdings" panose="05000000000000000000" pitchFamily="2" charset="2"/>
              </a:rPr>
              <a:t>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sudah</a:t>
            </a:r>
            <a:r>
              <a:rPr lang="en-US" dirty="0">
                <a:sym typeface="Wingdings" panose="05000000000000000000" pitchFamily="2" charset="2"/>
              </a:rPr>
              <a:t> </a:t>
            </a:r>
            <a:r>
              <a:rPr lang="en-US" dirty="0" err="1">
                <a:sym typeface="Wingdings" panose="05000000000000000000" pitchFamily="2" charset="2"/>
              </a:rPr>
              <a:t>mengcover</a:t>
            </a:r>
            <a:r>
              <a:rPr lang="en-US" dirty="0">
                <a:sym typeface="Wingdings" panose="05000000000000000000" pitchFamily="2" charset="2"/>
              </a:rPr>
              <a:t> 460 </a:t>
            </a:r>
            <a:r>
              <a:rPr lang="en-US" dirty="0" err="1">
                <a:sym typeface="Wingdings" panose="05000000000000000000" pitchFamily="2" charset="2"/>
              </a:rPr>
              <a:t>kabupaten</a:t>
            </a:r>
            <a:r>
              <a:rPr lang="en-US" dirty="0">
                <a:sym typeface="Wingdings" panose="05000000000000000000" pitchFamily="2" charset="2"/>
              </a:rPr>
              <a:t>/</a:t>
            </a:r>
            <a:r>
              <a:rPr lang="en-US" dirty="0" err="1">
                <a:sym typeface="Wingdings" panose="05000000000000000000" pitchFamily="2" charset="2"/>
              </a:rPr>
              <a:t>kota</a:t>
            </a:r>
            <a:r>
              <a:rPr lang="en-US" dirty="0">
                <a:sym typeface="Wingdings" panose="05000000000000000000" pitchFamily="2" charset="2"/>
              </a:rPr>
              <a:t> se-Indonesia   </a:t>
            </a:r>
            <a:r>
              <a:rPr lang="en-US" dirty="0" err="1">
                <a:sym typeface="Wingdings" panose="05000000000000000000" pitchFamily="2" charset="2"/>
              </a:rPr>
              <a:t>menyusun</a:t>
            </a:r>
            <a:r>
              <a:rPr lang="en-US" dirty="0">
                <a:sym typeface="Wingdings" panose="05000000000000000000" pitchFamily="2" charset="2"/>
              </a:rPr>
              <a:t> SSK (</a:t>
            </a:r>
            <a:r>
              <a:rPr lang="en-US" dirty="0" err="1">
                <a:sym typeface="Wingdings" panose="05000000000000000000" pitchFamily="2" charset="2"/>
              </a:rPr>
              <a:t>Strategi</a:t>
            </a:r>
            <a:r>
              <a:rPr lang="en-US" dirty="0">
                <a:sym typeface="Wingdings" panose="05000000000000000000" pitchFamily="2" charset="2"/>
              </a:rPr>
              <a:t> </a:t>
            </a:r>
            <a:r>
              <a:rPr lang="en-US" dirty="0" err="1">
                <a:sym typeface="Wingdings" panose="05000000000000000000" pitchFamily="2" charset="2"/>
              </a:rPr>
              <a:t>Sanitasi</a:t>
            </a:r>
            <a:r>
              <a:rPr lang="en-US" dirty="0">
                <a:sym typeface="Wingdings" panose="05000000000000000000" pitchFamily="2" charset="2"/>
              </a:rPr>
              <a:t> </a:t>
            </a:r>
            <a:r>
              <a:rPr lang="en-US" dirty="0" err="1">
                <a:sym typeface="Wingdings" panose="05000000000000000000" pitchFamily="2" charset="2"/>
              </a:rPr>
              <a:t>Kabupaten</a:t>
            </a:r>
            <a:r>
              <a:rPr lang="en-US" dirty="0">
                <a:sym typeface="Wingdings" panose="05000000000000000000" pitchFamily="2" charset="2"/>
              </a:rPr>
              <a:t>/</a:t>
            </a:r>
            <a:r>
              <a:rPr lang="en-US" dirty="0" err="1">
                <a:sym typeface="Wingdings" panose="05000000000000000000" pitchFamily="2" charset="2"/>
              </a:rPr>
              <a:t>kota</a:t>
            </a:r>
            <a:r>
              <a:rPr lang="en-US" dirty="0">
                <a:sym typeface="Wingdings" panose="05000000000000000000" pitchFamily="2" charset="2"/>
              </a:rPr>
              <a:t>)</a:t>
            </a:r>
          </a:p>
          <a:p>
            <a:pPr lvl="1" fontAlgn="auto">
              <a:spcAft>
                <a:spcPts val="0"/>
              </a:spcAft>
              <a:defRPr/>
            </a:pPr>
            <a:r>
              <a:rPr lang="en-US" dirty="0" err="1">
                <a:sym typeface="Wingdings" panose="05000000000000000000" pitchFamily="2" charset="2"/>
              </a:rPr>
              <a:t>Sanitasi</a:t>
            </a:r>
            <a:r>
              <a:rPr lang="en-US" dirty="0">
                <a:sym typeface="Wingdings" panose="05000000000000000000" pitchFamily="2" charset="2"/>
              </a:rPr>
              <a:t> Total </a:t>
            </a:r>
            <a:r>
              <a:rPr lang="en-US" dirty="0" err="1">
                <a:sym typeface="Wingdings" panose="05000000000000000000" pitchFamily="2" charset="2"/>
              </a:rPr>
              <a:t>Berbasis</a:t>
            </a:r>
            <a:r>
              <a:rPr lang="en-US" dirty="0">
                <a:sym typeface="Wingdings" panose="05000000000000000000" pitchFamily="2" charset="2"/>
              </a:rPr>
              <a:t> Masyarakat   </a:t>
            </a:r>
            <a:r>
              <a:rPr lang="en-US" dirty="0" err="1">
                <a:sym typeface="Wingdings" panose="05000000000000000000" pitchFamily="2" charset="2"/>
              </a:rPr>
              <a:t>Permenkes</a:t>
            </a:r>
            <a:r>
              <a:rPr lang="en-US" dirty="0">
                <a:sym typeface="Wingdings" panose="05000000000000000000" pitchFamily="2" charset="2"/>
              </a:rPr>
              <a:t> no. 3/2014</a:t>
            </a:r>
          </a:p>
          <a:p>
            <a:pPr lvl="1" fontAlgn="auto">
              <a:spcAft>
                <a:spcPts val="0"/>
              </a:spcAft>
              <a:defRPr/>
            </a:pPr>
            <a:r>
              <a:rPr lang="en-US" dirty="0" err="1">
                <a:sym typeface="Wingdings" panose="05000000000000000000" pitchFamily="2" charset="2"/>
              </a:rPr>
              <a:t>Pamsimas</a:t>
            </a:r>
            <a:r>
              <a:rPr lang="en-US" dirty="0">
                <a:sym typeface="Wingdings" panose="05000000000000000000" pitchFamily="2" charset="2"/>
              </a:rPr>
              <a:t> yang </a:t>
            </a:r>
            <a:r>
              <a:rPr lang="en-US" dirty="0" err="1">
                <a:sym typeface="Wingdings" panose="05000000000000000000" pitchFamily="2" charset="2"/>
              </a:rPr>
              <a:t>mengintegrasikan</a:t>
            </a:r>
            <a:r>
              <a:rPr lang="en-US" dirty="0">
                <a:sym typeface="Wingdings" panose="05000000000000000000" pitchFamily="2" charset="2"/>
              </a:rPr>
              <a:t> STBM </a:t>
            </a:r>
            <a:r>
              <a:rPr lang="en-US" dirty="0" err="1">
                <a:sym typeface="Wingdings" panose="05000000000000000000" pitchFamily="2" charset="2"/>
              </a:rPr>
              <a:t>didalamnya</a:t>
            </a:r>
            <a:r>
              <a:rPr lang="en-US" dirty="0">
                <a:sym typeface="Wingdings" panose="05000000000000000000" pitchFamily="2" charset="2"/>
              </a:rPr>
              <a:t>  </a:t>
            </a:r>
            <a:r>
              <a:rPr lang="en-US" dirty="0" err="1">
                <a:sym typeface="Wingdings" panose="05000000000000000000" pitchFamily="2" charset="2"/>
              </a:rPr>
              <a:t>Cipta</a:t>
            </a:r>
            <a:r>
              <a:rPr lang="en-US" dirty="0">
                <a:sym typeface="Wingdings" panose="05000000000000000000" pitchFamily="2" charset="2"/>
              </a:rPr>
              <a:t> </a:t>
            </a:r>
            <a:r>
              <a:rPr lang="en-US" dirty="0" err="1">
                <a:sym typeface="Wingdings" panose="05000000000000000000" pitchFamily="2" charset="2"/>
              </a:rPr>
              <a:t>Karya</a:t>
            </a:r>
            <a:r>
              <a:rPr lang="en-US" dirty="0">
                <a:sym typeface="Wingdings" panose="05000000000000000000" pitchFamily="2" charset="2"/>
              </a:rPr>
              <a:t> ,PU PR</a:t>
            </a:r>
          </a:p>
          <a:p>
            <a:pPr lvl="1" fontAlgn="auto">
              <a:spcAft>
                <a:spcPts val="0"/>
              </a:spcAft>
              <a:defRPr/>
            </a:pPr>
            <a:r>
              <a:rPr lang="en-US" dirty="0" err="1">
                <a:sym typeface="Wingdings" panose="05000000000000000000" pitchFamily="2" charset="2"/>
              </a:rPr>
              <a:t>Sanimas</a:t>
            </a:r>
            <a:r>
              <a:rPr lang="en-US" dirty="0">
                <a:sym typeface="Wingdings" panose="05000000000000000000" pitchFamily="2" charset="2"/>
              </a:rPr>
              <a:t>  </a:t>
            </a:r>
            <a:r>
              <a:rPr lang="en-US" dirty="0" err="1">
                <a:sym typeface="Wingdings" panose="05000000000000000000" pitchFamily="2" charset="2"/>
              </a:rPr>
              <a:t>Cipta</a:t>
            </a:r>
            <a:r>
              <a:rPr lang="en-US" dirty="0">
                <a:sym typeface="Wingdings" panose="05000000000000000000" pitchFamily="2" charset="2"/>
              </a:rPr>
              <a:t> </a:t>
            </a:r>
            <a:r>
              <a:rPr lang="en-US" dirty="0" err="1">
                <a:sym typeface="Wingdings" panose="05000000000000000000" pitchFamily="2" charset="2"/>
              </a:rPr>
              <a:t>Karya</a:t>
            </a:r>
            <a:r>
              <a:rPr lang="en-US" dirty="0">
                <a:sym typeface="Wingdings" panose="05000000000000000000" pitchFamily="2" charset="2"/>
              </a:rPr>
              <a:t>, PU PR</a:t>
            </a:r>
          </a:p>
          <a:p>
            <a:pPr fontAlgn="auto">
              <a:spcAft>
                <a:spcPts val="0"/>
              </a:spcAft>
              <a:defRPr/>
            </a:pPr>
            <a:r>
              <a:rPr lang="en-US" dirty="0" err="1">
                <a:sym typeface="Wingdings" panose="05000000000000000000" pitchFamily="2" charset="2"/>
              </a:rPr>
              <a:t>Implikasi</a:t>
            </a:r>
            <a:r>
              <a:rPr lang="en-US" dirty="0">
                <a:sym typeface="Wingdings" panose="05000000000000000000" pitchFamily="2" charset="2"/>
              </a:rPr>
              <a:t> </a:t>
            </a:r>
            <a:r>
              <a:rPr lang="en-US" dirty="0" err="1">
                <a:sym typeface="Wingdings" panose="05000000000000000000" pitchFamily="2" charset="2"/>
              </a:rPr>
              <a:t>pemakaian</a:t>
            </a:r>
            <a:r>
              <a:rPr lang="en-US" dirty="0">
                <a:sym typeface="Wingdings" panose="05000000000000000000" pitchFamily="2" charset="2"/>
              </a:rPr>
              <a:t> air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keperluan</a:t>
            </a:r>
            <a:r>
              <a:rPr lang="en-US" dirty="0">
                <a:sym typeface="Wingdings" panose="05000000000000000000" pitchFamily="2" charset="2"/>
              </a:rPr>
              <a:t> </a:t>
            </a:r>
            <a:r>
              <a:rPr lang="en-US" dirty="0" err="1">
                <a:sym typeface="Wingdings" panose="05000000000000000000" pitchFamily="2" charset="2"/>
              </a:rPr>
              <a:t>domestik</a:t>
            </a:r>
            <a:r>
              <a:rPr lang="en-US" dirty="0">
                <a:sym typeface="Wingdings" panose="05000000000000000000" pitchFamily="2" charset="2"/>
              </a:rPr>
              <a:t> </a:t>
            </a:r>
            <a:r>
              <a:rPr lang="en-US" dirty="0" err="1">
                <a:sym typeface="Wingdings" panose="05000000000000000000" pitchFamily="2" charset="2"/>
              </a:rPr>
              <a:t>diasumsikan</a:t>
            </a:r>
            <a:r>
              <a:rPr lang="en-US" dirty="0">
                <a:sym typeface="Wingdings" panose="05000000000000000000" pitchFamily="2" charset="2"/>
              </a:rPr>
              <a:t>  80% </a:t>
            </a:r>
            <a:r>
              <a:rPr lang="en-US" dirty="0" err="1">
                <a:sym typeface="Wingdings" panose="05000000000000000000" pitchFamily="2" charset="2"/>
              </a:rPr>
              <a:t>menjadi</a:t>
            </a:r>
            <a:r>
              <a:rPr lang="en-US" dirty="0">
                <a:sym typeface="Wingdings" panose="05000000000000000000" pitchFamily="2" charset="2"/>
              </a:rPr>
              <a:t> air </a:t>
            </a:r>
            <a:r>
              <a:rPr lang="en-US" dirty="0" err="1">
                <a:sym typeface="Wingdings" panose="05000000000000000000" pitchFamily="2" charset="2"/>
              </a:rPr>
              <a:t>limbah</a:t>
            </a:r>
            <a:endParaRPr lang="en-US" dirty="0">
              <a:sym typeface="Wingdings" panose="05000000000000000000" pitchFamily="2" charset="2"/>
            </a:endParaRPr>
          </a:p>
          <a:p>
            <a:pPr fontAlgn="auto">
              <a:spcAft>
                <a:spcPts val="0"/>
              </a:spcAft>
              <a:defRPr/>
            </a:pPr>
            <a:r>
              <a:rPr lang="en-US" dirty="0" err="1">
                <a:sym typeface="Wingdings" panose="05000000000000000000" pitchFamily="2" charset="2"/>
              </a:rPr>
              <a:t>Investasi</a:t>
            </a:r>
            <a:r>
              <a:rPr lang="en-US" dirty="0">
                <a:sym typeface="Wingdings" panose="05000000000000000000" pitchFamily="2" charset="2"/>
              </a:rPr>
              <a:t> </a:t>
            </a:r>
            <a:r>
              <a:rPr lang="en-US" dirty="0" err="1">
                <a:sym typeface="Wingdings" panose="05000000000000000000" pitchFamily="2" charset="2"/>
              </a:rPr>
              <a:t>Sanitasi</a:t>
            </a:r>
            <a:r>
              <a:rPr lang="en-US" dirty="0">
                <a:sym typeface="Wingdings" panose="05000000000000000000" pitchFamily="2" charset="2"/>
              </a:rPr>
              <a:t> (DAK) </a:t>
            </a:r>
            <a:r>
              <a:rPr lang="en-US" dirty="0" err="1">
                <a:sym typeface="Wingdings" panose="05000000000000000000" pitchFamily="2" charset="2"/>
              </a:rPr>
              <a:t>meningkat</a:t>
            </a:r>
            <a:r>
              <a:rPr lang="en-US" dirty="0">
                <a:sym typeface="Wingdings" panose="05000000000000000000" pitchFamily="2" charset="2"/>
              </a:rPr>
              <a:t> </a:t>
            </a:r>
            <a:r>
              <a:rPr lang="en-US" dirty="0" err="1">
                <a:sym typeface="Wingdings" panose="05000000000000000000" pitchFamily="2" charset="2"/>
              </a:rPr>
              <a:t>setiap</a:t>
            </a:r>
            <a:r>
              <a:rPr lang="en-US" dirty="0">
                <a:sym typeface="Wingdings" panose="05000000000000000000" pitchFamily="2" charset="2"/>
              </a:rPr>
              <a:t> </a:t>
            </a:r>
            <a:r>
              <a:rPr lang="en-US" dirty="0" err="1">
                <a:sym typeface="Wingdings" panose="05000000000000000000" pitchFamily="2" charset="2"/>
              </a:rPr>
              <a:t>tahun</a:t>
            </a:r>
            <a:r>
              <a:rPr lang="en-US" dirty="0">
                <a:sym typeface="Wingdings" panose="05000000000000000000" pitchFamily="2" charset="2"/>
              </a:rPr>
              <a:t>, </a:t>
            </a:r>
            <a:r>
              <a:rPr lang="en-US" dirty="0" err="1">
                <a:sym typeface="Wingdings" panose="05000000000000000000" pitchFamily="2" charset="2"/>
              </a:rPr>
              <a:t>tapi</a:t>
            </a:r>
            <a:r>
              <a:rPr lang="en-US" dirty="0">
                <a:sym typeface="Wingdings" panose="05000000000000000000" pitchFamily="2" charset="2"/>
              </a:rPr>
              <a:t> </a:t>
            </a:r>
            <a:r>
              <a:rPr lang="en-US" dirty="0" err="1">
                <a:sym typeface="Wingdings" panose="05000000000000000000" pitchFamily="2" charset="2"/>
              </a:rPr>
              <a:t>tanpa</a:t>
            </a:r>
            <a:r>
              <a:rPr lang="en-US" dirty="0">
                <a:sym typeface="Wingdings" panose="05000000000000000000" pitchFamily="2" charset="2"/>
              </a:rPr>
              <a:t> </a:t>
            </a:r>
            <a:r>
              <a:rPr lang="en-US" dirty="0" err="1">
                <a:sym typeface="Wingdings" panose="05000000000000000000" pitchFamily="2" charset="2"/>
              </a:rPr>
              <a:t>dasar</a:t>
            </a:r>
            <a:r>
              <a:rPr lang="en-US" dirty="0">
                <a:sym typeface="Wingdings" panose="05000000000000000000" pitchFamily="2" charset="2"/>
              </a:rPr>
              <a:t> </a:t>
            </a:r>
            <a:r>
              <a:rPr lang="en-US" dirty="0" err="1">
                <a:sym typeface="Wingdings" panose="05000000000000000000" pitchFamily="2" charset="2"/>
              </a:rPr>
              <a:t>hukum</a:t>
            </a:r>
            <a:r>
              <a:rPr lang="en-US" dirty="0">
                <a:sym typeface="Wingdings" panose="05000000000000000000" pitchFamily="2" charset="2"/>
              </a:rPr>
              <a:t> </a:t>
            </a:r>
          </a:p>
        </p:txBody>
      </p:sp>
      <p:pic>
        <p:nvPicPr>
          <p:cNvPr id="19460" name="Picture 3">
            <a:extLst>
              <a:ext uri="{FF2B5EF4-FFF2-40B4-BE49-F238E27FC236}">
                <a16:creationId xmlns:a16="http://schemas.microsoft.com/office/drawing/2014/main" id="{7B23F587-F1B4-49DA-846A-8BC27E85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5950" y="0"/>
            <a:ext cx="26860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F5EFBEE-DAA5-4A6E-A6F5-345AE9630C57}"/>
              </a:ext>
            </a:extLst>
          </p:cNvPr>
          <p:cNvSpPr>
            <a:spLocks noGrp="1" noChangeArrowheads="1"/>
          </p:cNvSpPr>
          <p:nvPr>
            <p:ph type="title"/>
          </p:nvPr>
        </p:nvSpPr>
        <p:spPr>
          <a:xfrm>
            <a:off x="838200" y="365125"/>
            <a:ext cx="10515600" cy="868363"/>
          </a:xfrm>
        </p:spPr>
        <p:txBody>
          <a:bodyPr/>
          <a:lstStyle/>
          <a:p>
            <a:pP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RUU SDA Belum Menjamin Akses Sanitasi (1)</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0483" name="Rectangle 3">
            <a:extLst>
              <a:ext uri="{FF2B5EF4-FFF2-40B4-BE49-F238E27FC236}">
                <a16:creationId xmlns:a16="http://schemas.microsoft.com/office/drawing/2014/main" id="{47158B59-50FC-44FB-ACB6-E099E006D0C0}"/>
              </a:ext>
            </a:extLst>
          </p:cNvPr>
          <p:cNvSpPr>
            <a:spLocks noChangeArrowheads="1"/>
          </p:cNvSpPr>
          <p:nvPr/>
        </p:nvSpPr>
        <p:spPr bwMode="auto">
          <a:xfrm>
            <a:off x="838200" y="1382713"/>
            <a:ext cx="9844088"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1800">
                <a:solidFill>
                  <a:srgbClr val="000000"/>
                </a:solidFill>
                <a:latin typeface="Arial" panose="020B0604020202020204" pitchFamily="34" charset="0"/>
              </a:rPr>
              <a:t>Pasal 23 RUU SDA versi April berbunyi:</a:t>
            </a:r>
          </a:p>
          <a:p>
            <a:pPr algn="just">
              <a:lnSpc>
                <a:spcPct val="100000"/>
              </a:lnSpc>
              <a:spcBef>
                <a:spcPct val="0"/>
              </a:spcBef>
              <a:buFontTx/>
              <a:buNone/>
            </a:pPr>
            <a:endParaRPr lang="en-GB" altLang="en-US" sz="1800">
              <a:solidFill>
                <a:srgbClr val="000000"/>
              </a:solidFill>
              <a:latin typeface="Arial" panose="020B0604020202020204" pitchFamily="34" charset="0"/>
            </a:endParaRPr>
          </a:p>
          <a:p>
            <a:pPr algn="just">
              <a:lnSpc>
                <a:spcPct val="100000"/>
              </a:lnSpc>
              <a:spcBef>
                <a:spcPct val="0"/>
              </a:spcBef>
              <a:buFontTx/>
              <a:buNone/>
            </a:pPr>
            <a:r>
              <a:rPr lang="en-GB" altLang="en-US" sz="1800">
                <a:solidFill>
                  <a:srgbClr val="000000"/>
                </a:solidFill>
                <a:latin typeface="Arial" panose="020B0604020202020204" pitchFamily="34" charset="0"/>
              </a:rPr>
              <a:t>“(3) Konservasi Sumber Daya Air sebagaimana dimaksud pada ayat (1) dilakukan dengan mengacu pada Rencana Pengelolaan Sumber Daya Air melalui kegiatan:</a:t>
            </a:r>
          </a:p>
          <a:p>
            <a:pPr algn="just">
              <a:lnSpc>
                <a:spcPct val="100000"/>
              </a:lnSpc>
              <a:spcBef>
                <a:spcPct val="0"/>
              </a:spcBef>
              <a:buFontTx/>
              <a:buNone/>
            </a:pPr>
            <a:r>
              <a:rPr lang="en-GB" altLang="en-US" sz="1800">
                <a:solidFill>
                  <a:srgbClr val="000000"/>
                </a:solidFill>
                <a:latin typeface="Arial" panose="020B0604020202020204" pitchFamily="34" charset="0"/>
              </a:rPr>
              <a:t>a. pelindungan dan pelestarian sumber air;</a:t>
            </a:r>
          </a:p>
          <a:p>
            <a:pPr algn="just">
              <a:lnSpc>
                <a:spcPct val="100000"/>
              </a:lnSpc>
              <a:spcBef>
                <a:spcPct val="0"/>
              </a:spcBef>
              <a:buFontTx/>
              <a:buNone/>
            </a:pPr>
            <a:r>
              <a:rPr lang="en-GB" altLang="en-US" sz="1800">
                <a:solidFill>
                  <a:srgbClr val="000000"/>
                </a:solidFill>
                <a:latin typeface="Arial" panose="020B0604020202020204" pitchFamily="34" charset="0"/>
              </a:rPr>
              <a:t>b. pengawetan air;</a:t>
            </a:r>
          </a:p>
          <a:p>
            <a:pPr algn="just">
              <a:lnSpc>
                <a:spcPct val="100000"/>
              </a:lnSpc>
              <a:spcBef>
                <a:spcPct val="0"/>
              </a:spcBef>
              <a:buFontTx/>
              <a:buNone/>
            </a:pPr>
            <a:r>
              <a:rPr lang="en-GB" altLang="en-US" sz="1800">
                <a:solidFill>
                  <a:srgbClr val="000000"/>
                </a:solidFill>
                <a:latin typeface="Arial" panose="020B0604020202020204" pitchFamily="34" charset="0"/>
              </a:rPr>
              <a:t>c. pengelolaan kualitas air; dan</a:t>
            </a:r>
          </a:p>
          <a:p>
            <a:pPr algn="just">
              <a:lnSpc>
                <a:spcPct val="100000"/>
              </a:lnSpc>
              <a:spcBef>
                <a:spcPct val="0"/>
              </a:spcBef>
              <a:buFontTx/>
              <a:buNone/>
            </a:pPr>
            <a:r>
              <a:rPr lang="en-GB" altLang="en-US" sz="1800">
                <a:solidFill>
                  <a:srgbClr val="000000"/>
                </a:solidFill>
                <a:latin typeface="Arial" panose="020B0604020202020204" pitchFamily="34" charset="0"/>
              </a:rPr>
              <a:t>d. pengendalian pencemaran air.</a:t>
            </a:r>
          </a:p>
          <a:p>
            <a:pPr algn="just">
              <a:lnSpc>
                <a:spcPct val="100000"/>
              </a:lnSpc>
              <a:spcBef>
                <a:spcPct val="0"/>
              </a:spcBef>
              <a:buFontTx/>
              <a:buNone/>
            </a:pPr>
            <a:r>
              <a:rPr lang="en-GB" altLang="en-US" sz="1800">
                <a:solidFill>
                  <a:srgbClr val="000000"/>
                </a:solidFill>
                <a:latin typeface="Arial" panose="020B0604020202020204" pitchFamily="34" charset="0"/>
              </a:rPr>
              <a:t>(4) Pelindungan dan pelestarian sumber air sebagaimana dimaksud pada ayat (3) huruf a ditujukan untuk melindungi dan melestarikan sumber air beserta lingkungan keberadaannya terhadap kerusakan atau gangguan yang disebabkan oleh daya alam dan yang disebabkan oleh tindakan manusia.”</a:t>
            </a:r>
          </a:p>
          <a:p>
            <a:pPr algn="just">
              <a:lnSpc>
                <a:spcPct val="100000"/>
              </a:lnSpc>
              <a:spcBef>
                <a:spcPct val="0"/>
              </a:spcBef>
              <a:buFontTx/>
              <a:buNone/>
            </a:pPr>
            <a:r>
              <a:rPr lang="en-GB" altLang="en-US" sz="1800">
                <a:solidFill>
                  <a:srgbClr val="000000"/>
                </a:solidFill>
                <a:latin typeface="Arial" panose="020B0604020202020204" pitchFamily="34" charset="0"/>
              </a:rPr>
              <a:t>(5)	Pengawetan air sebagaimana  dimaksud pada ayat (3) huruf b ditujukan untuk memelihara keberadaan dan ketersediaan air atau kuantitas air, sesuai dengan fungsi dan manfaatnya.</a:t>
            </a:r>
          </a:p>
          <a:p>
            <a:pPr algn="just">
              <a:lnSpc>
                <a:spcPct val="100000"/>
              </a:lnSpc>
              <a:spcBef>
                <a:spcPct val="0"/>
              </a:spcBef>
              <a:buFontTx/>
              <a:buNone/>
            </a:pPr>
            <a:r>
              <a:rPr lang="en-GB" altLang="en-US" sz="1800">
                <a:solidFill>
                  <a:srgbClr val="000000"/>
                </a:solidFill>
                <a:latin typeface="Arial" panose="020B0604020202020204" pitchFamily="34" charset="0"/>
              </a:rPr>
              <a:t>(6)	</a:t>
            </a:r>
            <a:r>
              <a:rPr lang="en-GB" altLang="en-US" sz="1800" u="sng">
                <a:solidFill>
                  <a:srgbClr val="000000"/>
                </a:solidFill>
                <a:latin typeface="Arial" panose="020B0604020202020204" pitchFamily="34" charset="0"/>
              </a:rPr>
              <a:t>Pengelolaan kualitas air</a:t>
            </a:r>
            <a:r>
              <a:rPr lang="en-GB" altLang="en-US" sz="1800">
                <a:solidFill>
                  <a:srgbClr val="000000"/>
                </a:solidFill>
                <a:latin typeface="Arial" panose="020B0604020202020204" pitchFamily="34" charset="0"/>
              </a:rPr>
              <a:t> dan </a:t>
            </a:r>
            <a:r>
              <a:rPr lang="en-GB" altLang="en-US" sz="1800" u="sng">
                <a:solidFill>
                  <a:srgbClr val="000000"/>
                </a:solidFill>
                <a:latin typeface="Arial" panose="020B0604020202020204" pitchFamily="34" charset="0"/>
              </a:rPr>
              <a:t>pengendalian pencemaran</a:t>
            </a:r>
            <a:r>
              <a:rPr lang="en-GB" altLang="en-US" sz="1800">
                <a:solidFill>
                  <a:srgbClr val="000000"/>
                </a:solidFill>
                <a:latin typeface="Arial" panose="020B0604020202020204" pitchFamily="34" charset="0"/>
              </a:rPr>
              <a:t> air sebagaimana  dimaksud pada ayat (3) huruf c dan huruf d ditujukan untuk mempertahankan dan memulihkan kualitas air yang masuk dan yang ada pada sumber-sumber air.</a:t>
            </a:r>
          </a:p>
          <a:p>
            <a:pPr algn="just">
              <a:lnSpc>
                <a:spcPct val="100000"/>
              </a:lnSpc>
              <a:spcBef>
                <a:spcPct val="0"/>
              </a:spcBef>
              <a:buFontTx/>
              <a:buNone/>
            </a:pPr>
            <a:endParaRPr lang="en-GB" altLang="en-US" sz="1800">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DF43237-72DE-4F7E-95F8-393996218A53}"/>
              </a:ext>
            </a:extLst>
          </p:cNvPr>
          <p:cNvSpPr>
            <a:spLocks noGrp="1" noChangeArrowheads="1"/>
          </p:cNvSpPr>
          <p:nvPr>
            <p:ph type="title"/>
          </p:nvPr>
        </p:nvSpPr>
        <p:spPr>
          <a:xfrm>
            <a:off x="838200" y="365125"/>
            <a:ext cx="10515600" cy="868363"/>
          </a:xfrm>
        </p:spPr>
        <p:txBody>
          <a:bodyPr/>
          <a:lstStyle/>
          <a:p>
            <a:pP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RUU SDA Belum Menjamin Akses Sanitasi (2)</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1507" name="Rectangle 5">
            <a:extLst>
              <a:ext uri="{FF2B5EF4-FFF2-40B4-BE49-F238E27FC236}">
                <a16:creationId xmlns:a16="http://schemas.microsoft.com/office/drawing/2014/main" id="{C587BF1D-51AB-4344-BFBB-91B9B56EF975}"/>
              </a:ext>
            </a:extLst>
          </p:cNvPr>
          <p:cNvSpPr>
            <a:spLocks noChangeArrowheads="1"/>
          </p:cNvSpPr>
          <p:nvPr/>
        </p:nvSpPr>
        <p:spPr bwMode="auto">
          <a:xfrm>
            <a:off x="638175" y="1371600"/>
            <a:ext cx="7010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1600" b="1">
                <a:solidFill>
                  <a:srgbClr val="000000"/>
                </a:solidFill>
                <a:latin typeface="Arial" panose="020B0604020202020204" pitchFamily="34" charset="0"/>
              </a:rPr>
              <a:t>Penjelasan Pasal 23 (4) RUU SDA</a:t>
            </a:r>
            <a:r>
              <a:rPr lang="en-GB" altLang="en-US" sz="1600">
                <a:solidFill>
                  <a:srgbClr val="000000"/>
                </a:solidFill>
                <a:latin typeface="Arial" panose="020B0604020202020204" pitchFamily="34" charset="0"/>
              </a:rPr>
              <a:t> berbunyi:</a:t>
            </a:r>
          </a:p>
          <a:p>
            <a:pPr algn="just">
              <a:lnSpc>
                <a:spcPct val="100000"/>
              </a:lnSpc>
              <a:spcBef>
                <a:spcPct val="0"/>
              </a:spcBef>
              <a:buFontTx/>
              <a:buNone/>
            </a:pPr>
            <a:r>
              <a:rPr lang="en-GB" altLang="en-US" sz="1600">
                <a:solidFill>
                  <a:srgbClr val="000000"/>
                </a:solidFill>
                <a:latin typeface="Arial" panose="020B0604020202020204" pitchFamily="34" charset="0"/>
              </a:rPr>
              <a:t>“Ayat (4)</a:t>
            </a:r>
          </a:p>
          <a:p>
            <a:pPr algn="just">
              <a:lnSpc>
                <a:spcPct val="100000"/>
              </a:lnSpc>
              <a:spcBef>
                <a:spcPct val="0"/>
              </a:spcBef>
              <a:buFontTx/>
              <a:buNone/>
            </a:pPr>
            <a:r>
              <a:rPr lang="en-GB" altLang="en-US" sz="1600">
                <a:solidFill>
                  <a:srgbClr val="000000"/>
                </a:solidFill>
                <a:latin typeface="Arial" panose="020B0604020202020204" pitchFamily="34" charset="0"/>
              </a:rPr>
              <a:t>Pelindungan dan pelestarian Sumber Daya Air terdiri dari Pelindungan dan pelestarian Sumber Daya Air Permukaan dan Pelindungan dan pelestarian Sumber Daya Air Tanah. Pelindungan dan pelestarian Sumber Daya Air permukaan dilakukan melalui kegiatan:</a:t>
            </a:r>
          </a:p>
          <a:p>
            <a:pPr algn="just">
              <a:lnSpc>
                <a:spcPct val="100000"/>
              </a:lnSpc>
              <a:spcBef>
                <a:spcPct val="0"/>
              </a:spcBef>
              <a:buFontTx/>
              <a:buNone/>
            </a:pPr>
            <a:r>
              <a:rPr lang="en-GB" altLang="en-US" sz="1600">
                <a:solidFill>
                  <a:srgbClr val="000000"/>
                </a:solidFill>
                <a:latin typeface="Arial" panose="020B0604020202020204" pitchFamily="34" charset="0"/>
              </a:rPr>
              <a:t>a. pemeliharaan kelangsungan fungsi sumber air, resapan air dan daerah tangkapan air;</a:t>
            </a:r>
          </a:p>
          <a:p>
            <a:pPr algn="just">
              <a:lnSpc>
                <a:spcPct val="100000"/>
              </a:lnSpc>
              <a:spcBef>
                <a:spcPct val="0"/>
              </a:spcBef>
              <a:buFontTx/>
              <a:buNone/>
            </a:pPr>
            <a:r>
              <a:rPr lang="en-GB" altLang="en-US" sz="1600">
                <a:solidFill>
                  <a:srgbClr val="000000"/>
                </a:solidFill>
                <a:latin typeface="Arial" panose="020B0604020202020204" pitchFamily="34" charset="0"/>
              </a:rPr>
              <a:t>b. pengendalian pemanfaatan sumber air;</a:t>
            </a:r>
          </a:p>
          <a:p>
            <a:pPr algn="just">
              <a:lnSpc>
                <a:spcPct val="100000"/>
              </a:lnSpc>
              <a:spcBef>
                <a:spcPct val="0"/>
              </a:spcBef>
              <a:buFontTx/>
              <a:buNone/>
            </a:pPr>
            <a:r>
              <a:rPr lang="en-GB" altLang="en-US" sz="1600">
                <a:solidFill>
                  <a:srgbClr val="000000"/>
                </a:solidFill>
                <a:latin typeface="Arial" panose="020B0604020202020204" pitchFamily="34" charset="0"/>
              </a:rPr>
              <a:t>c. pengisian air pada sumber air;</a:t>
            </a:r>
          </a:p>
          <a:p>
            <a:pPr algn="just">
              <a:lnSpc>
                <a:spcPct val="100000"/>
              </a:lnSpc>
              <a:spcBef>
                <a:spcPct val="0"/>
              </a:spcBef>
              <a:buFontTx/>
              <a:buNone/>
            </a:pPr>
            <a:r>
              <a:rPr lang="en-GB" altLang="en-US" sz="1600">
                <a:solidFill>
                  <a:srgbClr val="000000"/>
                </a:solidFill>
                <a:latin typeface="Arial" panose="020B0604020202020204" pitchFamily="34" charset="0"/>
              </a:rPr>
              <a:t>d. pengaturan prasarana dan </a:t>
            </a:r>
            <a:r>
              <a:rPr lang="en-GB" altLang="en-US" sz="1600" b="1">
                <a:solidFill>
                  <a:srgbClr val="000000"/>
                </a:solidFill>
                <a:latin typeface="Arial" panose="020B0604020202020204" pitchFamily="34" charset="0"/>
              </a:rPr>
              <a:t>sarana sanitasi</a:t>
            </a:r>
            <a:r>
              <a:rPr lang="en-GB" altLang="en-US" sz="1600">
                <a:solidFill>
                  <a:srgbClr val="000000"/>
                </a:solidFill>
                <a:latin typeface="Arial" panose="020B0604020202020204" pitchFamily="34" charset="0"/>
              </a:rPr>
              <a:t>;</a:t>
            </a:r>
          </a:p>
          <a:p>
            <a:pPr algn="just">
              <a:lnSpc>
                <a:spcPct val="100000"/>
              </a:lnSpc>
              <a:spcBef>
                <a:spcPct val="0"/>
              </a:spcBef>
              <a:buFontTx/>
              <a:buNone/>
            </a:pPr>
            <a:r>
              <a:rPr lang="en-GB" altLang="en-US" sz="1600">
                <a:solidFill>
                  <a:srgbClr val="000000"/>
                </a:solidFill>
                <a:latin typeface="Arial" panose="020B0604020202020204" pitchFamily="34" charset="0"/>
              </a:rPr>
              <a:t>e. pelindungan sumber air dalam hubungannya dengan kegiatan pembangunan dan pemanfaatan lahan pada sumber air;</a:t>
            </a:r>
          </a:p>
          <a:p>
            <a:pPr algn="just">
              <a:lnSpc>
                <a:spcPct val="100000"/>
              </a:lnSpc>
              <a:spcBef>
                <a:spcPct val="0"/>
              </a:spcBef>
              <a:buFontTx/>
              <a:buNone/>
            </a:pPr>
            <a:r>
              <a:rPr lang="en-GB" altLang="en-US" sz="1600">
                <a:solidFill>
                  <a:srgbClr val="000000"/>
                </a:solidFill>
                <a:latin typeface="Arial" panose="020B0604020202020204" pitchFamily="34" charset="0"/>
              </a:rPr>
              <a:t>f. pengendalian pengolahan tanah di daerah hulu;</a:t>
            </a:r>
          </a:p>
          <a:p>
            <a:pPr algn="just">
              <a:lnSpc>
                <a:spcPct val="100000"/>
              </a:lnSpc>
              <a:spcBef>
                <a:spcPct val="0"/>
              </a:spcBef>
              <a:buFontTx/>
              <a:buNone/>
            </a:pPr>
            <a:r>
              <a:rPr lang="en-GB" altLang="en-US" sz="1600">
                <a:solidFill>
                  <a:srgbClr val="000000"/>
                </a:solidFill>
                <a:latin typeface="Arial" panose="020B0604020202020204" pitchFamily="34" charset="0"/>
              </a:rPr>
              <a:t>g. pengaturan daerah sempadan sumber air;</a:t>
            </a:r>
          </a:p>
          <a:p>
            <a:pPr algn="just">
              <a:lnSpc>
                <a:spcPct val="100000"/>
              </a:lnSpc>
              <a:spcBef>
                <a:spcPct val="0"/>
              </a:spcBef>
              <a:buFontTx/>
              <a:buNone/>
            </a:pPr>
            <a:r>
              <a:rPr lang="en-GB" altLang="en-US" sz="1600">
                <a:solidFill>
                  <a:srgbClr val="000000"/>
                </a:solidFill>
                <a:latin typeface="Arial" panose="020B0604020202020204" pitchFamily="34" charset="0"/>
              </a:rPr>
              <a:t>h.rehabilitasi hutan dan lahan; dan/atau</a:t>
            </a:r>
          </a:p>
          <a:p>
            <a:pPr algn="just">
              <a:lnSpc>
                <a:spcPct val="100000"/>
              </a:lnSpc>
              <a:spcBef>
                <a:spcPct val="0"/>
              </a:spcBef>
              <a:buFontTx/>
              <a:buNone/>
            </a:pPr>
            <a:r>
              <a:rPr lang="en-GB" altLang="en-US" sz="1600">
                <a:solidFill>
                  <a:srgbClr val="000000"/>
                </a:solidFill>
                <a:latin typeface="Arial" panose="020B0604020202020204" pitchFamily="34" charset="0"/>
              </a:rPr>
              <a:t>i. pelestarian hutan lindung, kawasan suaka alam, dan kawasan pelestarian alam”</a:t>
            </a:r>
          </a:p>
        </p:txBody>
      </p:sp>
      <p:cxnSp>
        <p:nvCxnSpPr>
          <p:cNvPr id="9" name="Straight Arrow Connector 8">
            <a:extLst>
              <a:ext uri="{FF2B5EF4-FFF2-40B4-BE49-F238E27FC236}">
                <a16:creationId xmlns:a16="http://schemas.microsoft.com/office/drawing/2014/main" id="{0269E623-D4CF-4E0D-971E-948FB3D46286}"/>
              </a:ext>
            </a:extLst>
          </p:cNvPr>
          <p:cNvCxnSpPr>
            <a:cxnSpLocks/>
          </p:cNvCxnSpPr>
          <p:nvPr/>
        </p:nvCxnSpPr>
        <p:spPr>
          <a:xfrm flipV="1">
            <a:off x="4295775" y="2801938"/>
            <a:ext cx="4413250" cy="118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09" name="TextBox 9">
            <a:extLst>
              <a:ext uri="{FF2B5EF4-FFF2-40B4-BE49-F238E27FC236}">
                <a16:creationId xmlns:a16="http://schemas.microsoft.com/office/drawing/2014/main" id="{BE68DEDE-FF16-4F0F-B32F-521AE1B2DEFB}"/>
              </a:ext>
            </a:extLst>
          </p:cNvPr>
          <p:cNvSpPr txBox="1">
            <a:spLocks noChangeArrowheads="1"/>
          </p:cNvSpPr>
          <p:nvPr/>
        </p:nvSpPr>
        <p:spPr bwMode="auto">
          <a:xfrm>
            <a:off x="8912225" y="2147888"/>
            <a:ext cx="2441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AutoNum type="arabicPeriod"/>
            </a:pPr>
            <a:r>
              <a:rPr lang="en-US" altLang="en-US" sz="1400">
                <a:solidFill>
                  <a:srgbClr val="000000"/>
                </a:solidFill>
                <a:latin typeface="Arial" panose="020B0604020202020204" pitchFamily="34" charset="0"/>
              </a:rPr>
              <a:t>Hanya ada satu kata sanitasi</a:t>
            </a:r>
          </a:p>
          <a:p>
            <a:pPr>
              <a:lnSpc>
                <a:spcPct val="100000"/>
              </a:lnSpc>
              <a:spcBef>
                <a:spcPct val="0"/>
              </a:spcBef>
              <a:buFontTx/>
              <a:buAutoNum type="arabicPeriod"/>
            </a:pPr>
            <a:r>
              <a:rPr lang="en-US" altLang="en-US" sz="1400">
                <a:solidFill>
                  <a:srgbClr val="000000"/>
                </a:solidFill>
                <a:latin typeface="Arial" panose="020B0604020202020204" pitchFamily="34" charset="0"/>
              </a:rPr>
              <a:t>Letaknya di penjelasan</a:t>
            </a:r>
          </a:p>
          <a:p>
            <a:pPr>
              <a:lnSpc>
                <a:spcPct val="100000"/>
              </a:lnSpc>
              <a:spcBef>
                <a:spcPct val="0"/>
              </a:spcBef>
              <a:buFontTx/>
              <a:buAutoNum type="arabicPeriod"/>
            </a:pPr>
            <a:r>
              <a:rPr lang="en-US" altLang="en-US" sz="1400">
                <a:solidFill>
                  <a:srgbClr val="000000"/>
                </a:solidFill>
                <a:latin typeface="Arial" panose="020B0604020202020204" pitchFamily="34" charset="0"/>
              </a:rPr>
              <a:t>Tujuan sanitasi hanya untuk mencegah pencemaran, bukan sebagai “layanan”</a:t>
            </a:r>
            <a:endParaRPr lang="en-GB" altLang="en-US" sz="140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CD80855-F240-4EE1-8569-1D91B0E5BE0F}"/>
              </a:ext>
            </a:extLst>
          </p:cNvPr>
          <p:cNvSpPr>
            <a:spLocks noGrp="1" noChangeArrowheads="1"/>
          </p:cNvSpPr>
          <p:nvPr>
            <p:ph type="title"/>
          </p:nvPr>
        </p:nvSpPr>
        <p:spPr/>
        <p:txBody>
          <a:bodyPr/>
          <a:lstStyle/>
          <a:p>
            <a:r>
              <a:rPr lang="en-US" altLang="en-US"/>
              <a:t>Usulan penyempurnaan RUU untuk isu Sanitasi</a:t>
            </a:r>
          </a:p>
        </p:txBody>
      </p:sp>
      <p:sp>
        <p:nvSpPr>
          <p:cNvPr id="3" name="Content Placeholder 2">
            <a:extLst>
              <a:ext uri="{FF2B5EF4-FFF2-40B4-BE49-F238E27FC236}">
                <a16:creationId xmlns:a16="http://schemas.microsoft.com/office/drawing/2014/main" id="{4B9F7BB2-F160-4975-93CE-6E81C1739E05}"/>
              </a:ext>
            </a:extLst>
          </p:cNvPr>
          <p:cNvSpPr>
            <a:spLocks noGrp="1"/>
          </p:cNvSpPr>
          <p:nvPr>
            <p:ph idx="1"/>
          </p:nvPr>
        </p:nvSpPr>
        <p:spPr>
          <a:xfrm>
            <a:off x="838200" y="1825625"/>
            <a:ext cx="10515600" cy="4908550"/>
          </a:xfrm>
        </p:spPr>
        <p:txBody>
          <a:bodyPr rtlCol="0">
            <a:normAutofit fontScale="92500" lnSpcReduction="20000"/>
          </a:bodyPr>
          <a:lstStyle/>
          <a:p>
            <a:pPr fontAlgn="auto">
              <a:spcAft>
                <a:spcPts val="0"/>
              </a:spcAft>
              <a:defRPr/>
            </a:pPr>
            <a:r>
              <a:rPr lang="en-US" dirty="0" err="1"/>
              <a:t>Pasal</a:t>
            </a:r>
            <a:r>
              <a:rPr lang="en-US" dirty="0"/>
              <a:t> 23 </a:t>
            </a:r>
            <a:r>
              <a:rPr lang="en-US" dirty="0" err="1"/>
              <a:t>dipecah</a:t>
            </a:r>
            <a:r>
              <a:rPr lang="en-US" dirty="0"/>
              <a:t> </a:t>
            </a:r>
            <a:r>
              <a:rPr lang="en-US" dirty="0" err="1"/>
              <a:t>menjadi</a:t>
            </a:r>
            <a:r>
              <a:rPr lang="en-US" dirty="0"/>
              <a:t> </a:t>
            </a:r>
            <a:r>
              <a:rPr lang="en-US" dirty="0" err="1"/>
              <a:t>dua</a:t>
            </a:r>
            <a:r>
              <a:rPr lang="en-US" dirty="0"/>
              <a:t> </a:t>
            </a:r>
            <a:r>
              <a:rPr lang="en-US" dirty="0" err="1"/>
              <a:t>ayat</a:t>
            </a:r>
            <a:r>
              <a:rPr lang="en-US" dirty="0"/>
              <a:t> </a:t>
            </a:r>
            <a:r>
              <a:rPr lang="en-US" dirty="0">
                <a:sym typeface="Wingdings" panose="05000000000000000000" pitchFamily="2" charset="2"/>
              </a:rPr>
              <a:t> </a:t>
            </a:r>
            <a:r>
              <a:rPr lang="en-US" dirty="0" err="1"/>
              <a:t>ayat</a:t>
            </a:r>
            <a:r>
              <a:rPr lang="en-US" dirty="0"/>
              <a:t> 6 </a:t>
            </a:r>
            <a:r>
              <a:rPr lang="en-US" dirty="0" err="1"/>
              <a:t>dan</a:t>
            </a:r>
            <a:r>
              <a:rPr lang="en-US" dirty="0"/>
              <a:t> 7. </a:t>
            </a:r>
            <a:r>
              <a:rPr lang="en-US" dirty="0" err="1"/>
              <a:t>Isu</a:t>
            </a:r>
            <a:r>
              <a:rPr lang="en-US" dirty="0"/>
              <a:t> </a:t>
            </a:r>
            <a:r>
              <a:rPr lang="en-US" dirty="0" err="1"/>
              <a:t>sanitasi</a:t>
            </a:r>
            <a:r>
              <a:rPr lang="en-US" dirty="0"/>
              <a:t> </a:t>
            </a:r>
            <a:r>
              <a:rPr lang="en-US" dirty="0" err="1"/>
              <a:t>disisipkan</a:t>
            </a:r>
            <a:r>
              <a:rPr lang="en-US" dirty="0"/>
              <a:t> </a:t>
            </a:r>
            <a:r>
              <a:rPr lang="en-US" dirty="0" err="1"/>
              <a:t>pada</a:t>
            </a:r>
            <a:r>
              <a:rPr lang="en-US" dirty="0"/>
              <a:t> </a:t>
            </a:r>
            <a:r>
              <a:rPr lang="en-US" dirty="0" err="1"/>
              <a:t>ayat</a:t>
            </a:r>
            <a:r>
              <a:rPr lang="en-US" dirty="0"/>
              <a:t> 7</a:t>
            </a:r>
          </a:p>
          <a:p>
            <a:pPr lvl="1" fontAlgn="auto">
              <a:spcAft>
                <a:spcPts val="0"/>
              </a:spcAft>
              <a:defRPr/>
            </a:pPr>
            <a:r>
              <a:rPr lang="en-US" dirty="0"/>
              <a:t>(6) </a:t>
            </a:r>
            <a:r>
              <a:rPr lang="id-ID" dirty="0"/>
              <a:t>Pengelolaan kualitas air sebagaimana  dimaksud pada ayat (</a:t>
            </a:r>
            <a:r>
              <a:rPr lang="en-US" dirty="0"/>
              <a:t>3</a:t>
            </a:r>
            <a:r>
              <a:rPr lang="id-ID" dirty="0"/>
              <a:t>) huruf c </a:t>
            </a:r>
            <a:r>
              <a:rPr lang="en-AU" dirty="0" err="1"/>
              <a:t>ditujukan</a:t>
            </a:r>
            <a:r>
              <a:rPr lang="en-AU" dirty="0"/>
              <a:t> </a:t>
            </a:r>
            <a:r>
              <a:rPr lang="en-AU" dirty="0" err="1"/>
              <a:t>untuk</a:t>
            </a:r>
            <a:r>
              <a:rPr lang="en-AU" dirty="0"/>
              <a:t> </a:t>
            </a:r>
            <a:r>
              <a:rPr lang="en-US" dirty="0" err="1"/>
              <a:t>memperbaiki</a:t>
            </a:r>
            <a:r>
              <a:rPr lang="en-US" dirty="0"/>
              <a:t> </a:t>
            </a:r>
            <a:r>
              <a:rPr lang="en-US" dirty="0" err="1"/>
              <a:t>kualitas</a:t>
            </a:r>
            <a:r>
              <a:rPr lang="en-US" dirty="0"/>
              <a:t> air </a:t>
            </a:r>
            <a:r>
              <a:rPr lang="en-US" dirty="0" err="1"/>
              <a:t>pada</a:t>
            </a:r>
            <a:r>
              <a:rPr lang="en-US" dirty="0"/>
              <a:t> </a:t>
            </a:r>
            <a:r>
              <a:rPr lang="en-US" dirty="0" err="1"/>
              <a:t>sumber</a:t>
            </a:r>
            <a:r>
              <a:rPr lang="en-US" dirty="0"/>
              <a:t> air </a:t>
            </a:r>
            <a:r>
              <a:rPr lang="en-US" dirty="0" err="1"/>
              <a:t>dan</a:t>
            </a:r>
            <a:r>
              <a:rPr lang="en-US" dirty="0"/>
              <a:t> </a:t>
            </a:r>
            <a:r>
              <a:rPr lang="en-US" dirty="0" err="1"/>
              <a:t>prasarana</a:t>
            </a:r>
            <a:r>
              <a:rPr lang="en-US" dirty="0"/>
              <a:t> </a:t>
            </a:r>
            <a:r>
              <a:rPr lang="en-US" dirty="0" err="1"/>
              <a:t>sumber</a:t>
            </a:r>
            <a:r>
              <a:rPr lang="en-US" dirty="0"/>
              <a:t> </a:t>
            </a:r>
            <a:r>
              <a:rPr lang="en-US" dirty="0" err="1"/>
              <a:t>daya</a:t>
            </a:r>
            <a:r>
              <a:rPr lang="en-US" dirty="0"/>
              <a:t> air </a:t>
            </a:r>
          </a:p>
          <a:p>
            <a:pPr lvl="1" fontAlgn="auto">
              <a:spcAft>
                <a:spcPts val="0"/>
              </a:spcAft>
              <a:defRPr/>
            </a:pPr>
            <a:r>
              <a:rPr lang="en-US" dirty="0"/>
              <a:t>(7) </a:t>
            </a:r>
            <a:r>
              <a:rPr lang="id-ID" dirty="0"/>
              <a:t>pengendalian pencemaran air</a:t>
            </a:r>
            <a:r>
              <a:rPr lang="en-US" dirty="0"/>
              <a:t> </a:t>
            </a:r>
            <a:r>
              <a:rPr lang="en-US" dirty="0" err="1"/>
              <a:t>sebagaimana</a:t>
            </a:r>
            <a:r>
              <a:rPr lang="en-US" dirty="0"/>
              <a:t> </a:t>
            </a:r>
            <a:r>
              <a:rPr lang="en-US" dirty="0" err="1"/>
              <a:t>dimaksud</a:t>
            </a:r>
            <a:r>
              <a:rPr lang="en-US" dirty="0"/>
              <a:t> pada </a:t>
            </a:r>
            <a:r>
              <a:rPr lang="en-US" dirty="0" err="1"/>
              <a:t>ayat</a:t>
            </a:r>
            <a:r>
              <a:rPr lang="en-US" dirty="0"/>
              <a:t> (3) </a:t>
            </a:r>
            <a:r>
              <a:rPr lang="en-US" dirty="0" err="1"/>
              <a:t>huruf</a:t>
            </a:r>
            <a:r>
              <a:rPr lang="en-US" dirty="0"/>
              <a:t> c </a:t>
            </a:r>
            <a:r>
              <a:rPr lang="en-US" dirty="0" err="1"/>
              <a:t>ditujukan</a:t>
            </a:r>
            <a:r>
              <a:rPr lang="en-US" dirty="0"/>
              <a:t> </a:t>
            </a:r>
            <a:r>
              <a:rPr lang="en-US" dirty="0" err="1"/>
              <a:t>untuk</a:t>
            </a:r>
            <a:r>
              <a:rPr lang="en-US" dirty="0"/>
              <a:t> </a:t>
            </a:r>
            <a:r>
              <a:rPr lang="en-US" dirty="0" err="1"/>
              <a:t>meningkatkan</a:t>
            </a:r>
            <a:r>
              <a:rPr lang="en-US" dirty="0"/>
              <a:t> </a:t>
            </a:r>
            <a:r>
              <a:rPr lang="en-US" dirty="0" err="1">
                <a:highlight>
                  <a:srgbClr val="FFFF00"/>
                </a:highlight>
              </a:rPr>
              <a:t>pelayanan</a:t>
            </a:r>
            <a:r>
              <a:rPr lang="en-US" dirty="0">
                <a:highlight>
                  <a:srgbClr val="FFFF00"/>
                </a:highlight>
              </a:rPr>
              <a:t> air </a:t>
            </a:r>
            <a:r>
              <a:rPr lang="en-US" dirty="0" err="1">
                <a:highlight>
                  <a:srgbClr val="FFFF00"/>
                </a:highlight>
              </a:rPr>
              <a:t>limbah</a:t>
            </a:r>
            <a:r>
              <a:rPr lang="en-US" dirty="0">
                <a:highlight>
                  <a:srgbClr val="FFFF00"/>
                </a:highlight>
              </a:rPr>
              <a:t> </a:t>
            </a:r>
            <a:r>
              <a:rPr lang="en-US" dirty="0" err="1">
                <a:highlight>
                  <a:srgbClr val="FFFF00"/>
                </a:highlight>
              </a:rPr>
              <a:t>domestik</a:t>
            </a:r>
            <a:r>
              <a:rPr lang="en-US" dirty="0">
                <a:highlight>
                  <a:srgbClr val="FFFF00"/>
                </a:highlight>
              </a:rPr>
              <a:t> </a:t>
            </a:r>
            <a:r>
              <a:rPr lang="en-US" dirty="0"/>
              <a:t>dan </a:t>
            </a:r>
            <a:r>
              <a:rPr lang="en-US" dirty="0" err="1"/>
              <a:t>mencegah</a:t>
            </a:r>
            <a:r>
              <a:rPr lang="en-US" dirty="0"/>
              <a:t> </a:t>
            </a:r>
            <a:r>
              <a:rPr lang="en-US" dirty="0" err="1"/>
              <a:t>masuknya</a:t>
            </a:r>
            <a:r>
              <a:rPr lang="en-US" dirty="0"/>
              <a:t> </a:t>
            </a:r>
            <a:r>
              <a:rPr lang="en-US" dirty="0" err="1"/>
              <a:t>pencemaran</a:t>
            </a:r>
            <a:r>
              <a:rPr lang="en-US" dirty="0"/>
              <a:t> air pada </a:t>
            </a:r>
            <a:r>
              <a:rPr lang="en-US" dirty="0" err="1"/>
              <a:t>sumber</a:t>
            </a:r>
            <a:r>
              <a:rPr lang="en-US" dirty="0"/>
              <a:t> air dan </a:t>
            </a:r>
            <a:r>
              <a:rPr lang="en-US" dirty="0" err="1"/>
              <a:t>prasarana</a:t>
            </a:r>
            <a:r>
              <a:rPr lang="en-US" dirty="0"/>
              <a:t> </a:t>
            </a:r>
            <a:r>
              <a:rPr lang="en-US" dirty="0" err="1"/>
              <a:t>sumber</a:t>
            </a:r>
            <a:r>
              <a:rPr lang="en-US" dirty="0"/>
              <a:t> </a:t>
            </a:r>
            <a:r>
              <a:rPr lang="en-US" dirty="0" err="1"/>
              <a:t>daya</a:t>
            </a:r>
            <a:r>
              <a:rPr lang="en-US" dirty="0"/>
              <a:t> air </a:t>
            </a:r>
          </a:p>
          <a:p>
            <a:pPr fontAlgn="auto">
              <a:spcAft>
                <a:spcPts val="0"/>
              </a:spcAft>
              <a:defRPr/>
            </a:pPr>
            <a:r>
              <a:rPr lang="en-US" dirty="0" err="1"/>
              <a:t>Penjelasan</a:t>
            </a:r>
            <a:r>
              <a:rPr lang="en-US" dirty="0"/>
              <a:t> </a:t>
            </a:r>
            <a:r>
              <a:rPr lang="en-US" dirty="0" err="1"/>
              <a:t>pasal</a:t>
            </a:r>
            <a:r>
              <a:rPr lang="en-US" dirty="0"/>
              <a:t> 23 </a:t>
            </a:r>
            <a:r>
              <a:rPr lang="en-US" dirty="0" err="1"/>
              <a:t>ayat</a:t>
            </a:r>
            <a:r>
              <a:rPr lang="en-US" dirty="0"/>
              <a:t> 7</a:t>
            </a:r>
          </a:p>
          <a:p>
            <a:pPr lvl="1" fontAlgn="auto">
              <a:spcAft>
                <a:spcPts val="0"/>
              </a:spcAft>
              <a:defRPr/>
            </a:pPr>
            <a:r>
              <a:rPr lang="en-US" dirty="0"/>
              <a:t>Yang </a:t>
            </a:r>
            <a:r>
              <a:rPr lang="en-US" dirty="0" err="1"/>
              <a:t>dimaksud</a:t>
            </a:r>
            <a:r>
              <a:rPr lang="en-US" dirty="0"/>
              <a:t> “</a:t>
            </a:r>
            <a:r>
              <a:rPr lang="en-US" dirty="0" err="1"/>
              <a:t>mencegah</a:t>
            </a:r>
            <a:r>
              <a:rPr lang="en-US" dirty="0"/>
              <a:t> </a:t>
            </a:r>
            <a:r>
              <a:rPr lang="en-US" dirty="0" err="1"/>
              <a:t>masuknya</a:t>
            </a:r>
            <a:r>
              <a:rPr lang="en-US" dirty="0"/>
              <a:t> </a:t>
            </a:r>
            <a:r>
              <a:rPr lang="en-US" dirty="0" err="1"/>
              <a:t>pencemaran</a:t>
            </a:r>
            <a:r>
              <a:rPr lang="en-US" dirty="0"/>
              <a:t> air” </a:t>
            </a:r>
            <a:r>
              <a:rPr lang="en-US" dirty="0" err="1"/>
              <a:t>adalah</a:t>
            </a:r>
            <a:r>
              <a:rPr lang="en-US" dirty="0"/>
              <a:t> </a:t>
            </a:r>
            <a:r>
              <a:rPr lang="en-US" dirty="0" err="1"/>
              <a:t>upaya</a:t>
            </a:r>
            <a:r>
              <a:rPr lang="en-US" dirty="0"/>
              <a:t> </a:t>
            </a:r>
            <a:r>
              <a:rPr lang="en-US" dirty="0" err="1"/>
              <a:t>terpadu</a:t>
            </a:r>
            <a:r>
              <a:rPr lang="en-US" dirty="0"/>
              <a:t> </a:t>
            </a:r>
            <a:r>
              <a:rPr lang="en-US" dirty="0" err="1"/>
              <a:t>dan</a:t>
            </a:r>
            <a:r>
              <a:rPr lang="en-US" dirty="0"/>
              <a:t> </a:t>
            </a:r>
            <a:r>
              <a:rPr lang="en-US" dirty="0" err="1"/>
              <a:t>sistematis</a:t>
            </a:r>
            <a:r>
              <a:rPr lang="en-US" dirty="0"/>
              <a:t> </a:t>
            </a:r>
            <a:r>
              <a:rPr lang="en-US" dirty="0" err="1"/>
              <a:t>dalam</a:t>
            </a:r>
            <a:r>
              <a:rPr lang="en-US" dirty="0"/>
              <a:t> </a:t>
            </a:r>
            <a:r>
              <a:rPr lang="en-US" dirty="0" err="1"/>
              <a:t>menangani</a:t>
            </a:r>
            <a:r>
              <a:rPr lang="en-US" dirty="0"/>
              <a:t> </a:t>
            </a:r>
            <a:r>
              <a:rPr lang="en-US" dirty="0" err="1"/>
              <a:t>bahan</a:t>
            </a:r>
            <a:r>
              <a:rPr lang="en-US" dirty="0"/>
              <a:t> </a:t>
            </a:r>
            <a:r>
              <a:rPr lang="en-US" dirty="0" err="1"/>
              <a:t>pencemar</a:t>
            </a:r>
            <a:r>
              <a:rPr lang="en-US" dirty="0"/>
              <a:t> </a:t>
            </a:r>
            <a:r>
              <a:rPr lang="en-US" dirty="0" err="1"/>
              <a:t>sebelum</a:t>
            </a:r>
            <a:r>
              <a:rPr lang="en-US" dirty="0"/>
              <a:t> </a:t>
            </a:r>
            <a:r>
              <a:rPr lang="en-US" dirty="0" err="1"/>
              <a:t>masuk</a:t>
            </a:r>
            <a:r>
              <a:rPr lang="en-US" dirty="0"/>
              <a:t> </a:t>
            </a:r>
            <a:r>
              <a:rPr lang="en-US" dirty="0" err="1"/>
              <a:t>ke</a:t>
            </a:r>
            <a:r>
              <a:rPr lang="en-US" dirty="0"/>
              <a:t> </a:t>
            </a:r>
            <a:r>
              <a:rPr lang="en-US" dirty="0" err="1"/>
              <a:t>sumber</a:t>
            </a:r>
            <a:r>
              <a:rPr lang="en-US" dirty="0"/>
              <a:t> air </a:t>
            </a:r>
            <a:r>
              <a:rPr lang="en-US" dirty="0" err="1"/>
              <a:t>dan</a:t>
            </a:r>
            <a:r>
              <a:rPr lang="en-US" dirty="0"/>
              <a:t> </a:t>
            </a:r>
            <a:r>
              <a:rPr lang="en-US" dirty="0" err="1"/>
              <a:t>prasarana</a:t>
            </a:r>
            <a:r>
              <a:rPr lang="en-US" dirty="0"/>
              <a:t> </a:t>
            </a:r>
            <a:r>
              <a:rPr lang="en-US" dirty="0" err="1"/>
              <a:t>sumber</a:t>
            </a:r>
            <a:r>
              <a:rPr lang="en-US" dirty="0"/>
              <a:t> </a:t>
            </a:r>
            <a:r>
              <a:rPr lang="en-US" dirty="0" err="1"/>
              <a:t>daya</a:t>
            </a:r>
            <a:r>
              <a:rPr lang="en-US" dirty="0"/>
              <a:t> air, </a:t>
            </a:r>
            <a:r>
              <a:rPr lang="en-US" dirty="0" err="1"/>
              <a:t>antara</a:t>
            </a:r>
            <a:r>
              <a:rPr lang="en-US" dirty="0"/>
              <a:t> lain </a:t>
            </a:r>
            <a:r>
              <a:rPr lang="en-US" dirty="0" err="1"/>
              <a:t>dengan</a:t>
            </a:r>
            <a:r>
              <a:rPr lang="en-US" dirty="0"/>
              <a:t> </a:t>
            </a:r>
            <a:r>
              <a:rPr lang="en-US" dirty="0" err="1"/>
              <a:t>cara</a:t>
            </a:r>
            <a:endParaRPr lang="en-US" sz="2000" dirty="0"/>
          </a:p>
          <a:p>
            <a:pPr lvl="2" fontAlgn="auto">
              <a:spcAft>
                <a:spcPts val="0"/>
              </a:spcAft>
              <a:defRPr/>
            </a:pPr>
            <a:r>
              <a:rPr lang="en-US" dirty="0" err="1"/>
              <a:t>menyediakan</a:t>
            </a:r>
            <a:r>
              <a:rPr lang="en-US" dirty="0"/>
              <a:t> </a:t>
            </a:r>
            <a:r>
              <a:rPr lang="en-US" dirty="0" err="1"/>
              <a:t>sarana</a:t>
            </a:r>
            <a:r>
              <a:rPr lang="en-US" dirty="0"/>
              <a:t> </a:t>
            </a:r>
            <a:r>
              <a:rPr lang="en-US" dirty="0" err="1"/>
              <a:t>dan</a:t>
            </a:r>
            <a:r>
              <a:rPr lang="en-US" dirty="0"/>
              <a:t> </a:t>
            </a:r>
            <a:r>
              <a:rPr lang="en-US" dirty="0" err="1"/>
              <a:t>prasarana</a:t>
            </a:r>
            <a:r>
              <a:rPr lang="en-US" dirty="0"/>
              <a:t> </a:t>
            </a:r>
            <a:r>
              <a:rPr lang="en-US" dirty="0" err="1"/>
              <a:t>pengolahan</a:t>
            </a:r>
            <a:r>
              <a:rPr lang="en-US" dirty="0"/>
              <a:t> </a:t>
            </a:r>
            <a:r>
              <a:rPr lang="en-US" dirty="0" err="1"/>
              <a:t>limbah</a:t>
            </a:r>
            <a:r>
              <a:rPr lang="en-US" dirty="0"/>
              <a:t> </a:t>
            </a:r>
            <a:r>
              <a:rPr lang="en-US" dirty="0" err="1"/>
              <a:t>cair</a:t>
            </a:r>
            <a:r>
              <a:rPr lang="en-US" dirty="0"/>
              <a:t> </a:t>
            </a:r>
            <a:r>
              <a:rPr lang="en-US" dirty="0" err="1"/>
              <a:t>dan</a:t>
            </a:r>
            <a:r>
              <a:rPr lang="en-US" dirty="0"/>
              <a:t>/</a:t>
            </a:r>
            <a:r>
              <a:rPr lang="en-US" dirty="0" err="1"/>
              <a:t>atau</a:t>
            </a:r>
            <a:r>
              <a:rPr lang="en-US" dirty="0"/>
              <a:t> </a:t>
            </a:r>
            <a:r>
              <a:rPr lang="en-US" dirty="0" err="1"/>
              <a:t>limbah</a:t>
            </a:r>
            <a:r>
              <a:rPr lang="en-US" dirty="0"/>
              <a:t> </a:t>
            </a:r>
            <a:r>
              <a:rPr lang="en-US" dirty="0" err="1"/>
              <a:t>padat</a:t>
            </a:r>
            <a:endParaRPr lang="en-US" dirty="0"/>
          </a:p>
          <a:p>
            <a:pPr lvl="2" fontAlgn="auto">
              <a:spcAft>
                <a:spcPts val="0"/>
              </a:spcAft>
              <a:defRPr/>
            </a:pPr>
            <a:r>
              <a:rPr lang="en-US" dirty="0" err="1"/>
              <a:t>menerapkan</a:t>
            </a:r>
            <a:r>
              <a:rPr lang="en-US" dirty="0"/>
              <a:t> </a:t>
            </a:r>
            <a:r>
              <a:rPr lang="en-US" dirty="0" err="1"/>
              <a:t>dan</a:t>
            </a:r>
            <a:r>
              <a:rPr lang="en-US" dirty="0"/>
              <a:t> </a:t>
            </a:r>
            <a:r>
              <a:rPr lang="en-US" dirty="0" err="1"/>
              <a:t>mendayagunakan</a:t>
            </a:r>
            <a:r>
              <a:rPr lang="en-US" dirty="0"/>
              <a:t> instrument </a:t>
            </a:r>
            <a:r>
              <a:rPr lang="en-US" dirty="0" err="1"/>
              <a:t>teknis</a:t>
            </a:r>
            <a:r>
              <a:rPr lang="en-US" dirty="0"/>
              <a:t> </a:t>
            </a:r>
            <a:r>
              <a:rPr lang="en-US" dirty="0" err="1"/>
              <a:t>dan</a:t>
            </a:r>
            <a:r>
              <a:rPr lang="en-US" dirty="0"/>
              <a:t> </a:t>
            </a:r>
            <a:r>
              <a:rPr lang="en-US" dirty="0" err="1"/>
              <a:t>yuridis</a:t>
            </a:r>
            <a:r>
              <a:rPr lang="en-US" dirty="0"/>
              <a:t> yang </a:t>
            </a:r>
            <a:r>
              <a:rPr lang="en-US" dirty="0" err="1"/>
              <a:t>meliputi</a:t>
            </a:r>
            <a:r>
              <a:rPr lang="en-US" dirty="0"/>
              <a:t> </a:t>
            </a:r>
            <a:r>
              <a:rPr lang="en-US" dirty="0" err="1"/>
              <a:t>baku</a:t>
            </a:r>
            <a:r>
              <a:rPr lang="en-US" dirty="0"/>
              <a:t> </a:t>
            </a:r>
            <a:r>
              <a:rPr lang="en-US" dirty="0" err="1"/>
              <a:t>mutu</a:t>
            </a:r>
            <a:r>
              <a:rPr lang="en-US" dirty="0"/>
              <a:t> air </a:t>
            </a:r>
            <a:r>
              <a:rPr lang="en-US" dirty="0" err="1"/>
              <a:t>limbah</a:t>
            </a:r>
            <a:r>
              <a:rPr lang="en-US" dirty="0"/>
              <a:t>, </a:t>
            </a:r>
            <a:r>
              <a:rPr lang="en-US" dirty="0" err="1"/>
              <a:t>perizinan</a:t>
            </a:r>
            <a:r>
              <a:rPr lang="en-US" dirty="0"/>
              <a:t>, </a:t>
            </a:r>
            <a:r>
              <a:rPr lang="en-US" dirty="0" err="1"/>
              <a:t>dan</a:t>
            </a:r>
            <a:r>
              <a:rPr lang="en-US" dirty="0"/>
              <a:t> </a:t>
            </a:r>
            <a:r>
              <a:rPr lang="en-US" dirty="0" err="1"/>
              <a:t>pengawasan</a:t>
            </a:r>
            <a:endParaRPr lang="en-US" dirty="0"/>
          </a:p>
          <a:p>
            <a:pPr lvl="1" algn="just" fontAlgn="auto">
              <a:spcAft>
                <a:spcPts val="0"/>
              </a:spcAft>
              <a:defRPr/>
            </a:pPr>
            <a:r>
              <a:rPr lang="en-US" dirty="0" err="1">
                <a:highlight>
                  <a:srgbClr val="FFFF00"/>
                </a:highlight>
              </a:rPr>
              <a:t>penjelasan</a:t>
            </a:r>
            <a:r>
              <a:rPr lang="en-US" dirty="0">
                <a:highlight>
                  <a:srgbClr val="FFFF00"/>
                </a:highlight>
              </a:rPr>
              <a:t> "</a:t>
            </a:r>
            <a:r>
              <a:rPr lang="en-US" dirty="0" err="1">
                <a:highlight>
                  <a:srgbClr val="FFFF00"/>
                </a:highlight>
              </a:rPr>
              <a:t>pelayanan</a:t>
            </a:r>
            <a:r>
              <a:rPr lang="en-US" dirty="0">
                <a:highlight>
                  <a:srgbClr val="FFFF00"/>
                </a:highlight>
              </a:rPr>
              <a:t> air </a:t>
            </a:r>
            <a:r>
              <a:rPr lang="en-US" dirty="0" err="1">
                <a:highlight>
                  <a:srgbClr val="FFFF00"/>
                </a:highlight>
              </a:rPr>
              <a:t>limbah</a:t>
            </a:r>
            <a:r>
              <a:rPr lang="en-US" dirty="0">
                <a:highlight>
                  <a:srgbClr val="FFFF00"/>
                </a:highlight>
              </a:rPr>
              <a:t> </a:t>
            </a:r>
            <a:r>
              <a:rPr lang="en-US" dirty="0" err="1">
                <a:highlight>
                  <a:srgbClr val="FFFF00"/>
                </a:highlight>
              </a:rPr>
              <a:t>domestik</a:t>
            </a:r>
            <a:r>
              <a:rPr lang="en-US" dirty="0">
                <a:highlight>
                  <a:srgbClr val="FFFF00"/>
                </a:highlight>
              </a:rPr>
              <a:t>" </a:t>
            </a:r>
            <a:r>
              <a:rPr lang="en-US" dirty="0" err="1">
                <a:highlight>
                  <a:srgbClr val="FFFF00"/>
                </a:highlight>
              </a:rPr>
              <a:t>adalah</a:t>
            </a:r>
            <a:r>
              <a:rPr lang="en-US" dirty="0">
                <a:highlight>
                  <a:srgbClr val="FFFF00"/>
                </a:highlight>
              </a:rPr>
              <a:t> </a:t>
            </a:r>
            <a:r>
              <a:rPr lang="en-US" dirty="0" err="1">
                <a:highlight>
                  <a:srgbClr val="FFFF00"/>
                </a:highlight>
              </a:rPr>
              <a:t>kegiatan</a:t>
            </a:r>
            <a:r>
              <a:rPr lang="en-US" dirty="0">
                <a:highlight>
                  <a:srgbClr val="FFFF00"/>
                </a:highlight>
              </a:rPr>
              <a:t> </a:t>
            </a:r>
            <a:r>
              <a:rPr lang="en-US" dirty="0" err="1">
                <a:highlight>
                  <a:srgbClr val="FFFF00"/>
                </a:highlight>
              </a:rPr>
              <a:t>sistematis</a:t>
            </a:r>
            <a:r>
              <a:rPr lang="en-US" dirty="0">
                <a:highlight>
                  <a:srgbClr val="FFFF00"/>
                </a:highlight>
              </a:rPr>
              <a:t> </a:t>
            </a:r>
            <a:r>
              <a:rPr lang="en-US" dirty="0" err="1">
                <a:highlight>
                  <a:srgbClr val="FFFF00"/>
                </a:highlight>
              </a:rPr>
              <a:t>dalam</a:t>
            </a:r>
            <a:r>
              <a:rPr lang="en-US" dirty="0">
                <a:highlight>
                  <a:srgbClr val="FFFF00"/>
                </a:highlight>
              </a:rPr>
              <a:t> </a:t>
            </a:r>
            <a:r>
              <a:rPr lang="en-US" dirty="0" err="1">
                <a:highlight>
                  <a:srgbClr val="FFFF00"/>
                </a:highlight>
              </a:rPr>
              <a:t>melakukan</a:t>
            </a:r>
            <a:r>
              <a:rPr lang="en-US" dirty="0">
                <a:highlight>
                  <a:srgbClr val="FFFF00"/>
                </a:highlight>
              </a:rPr>
              <a:t> </a:t>
            </a:r>
            <a:r>
              <a:rPr lang="en-US" dirty="0" err="1">
                <a:highlight>
                  <a:srgbClr val="FFFF00"/>
                </a:highlight>
              </a:rPr>
              <a:t>pengolahan</a:t>
            </a:r>
            <a:r>
              <a:rPr lang="en-US" dirty="0">
                <a:highlight>
                  <a:srgbClr val="FFFF00"/>
                </a:highlight>
              </a:rPr>
              <a:t> air </a:t>
            </a:r>
            <a:r>
              <a:rPr lang="en-US" dirty="0" err="1">
                <a:highlight>
                  <a:srgbClr val="FFFF00"/>
                </a:highlight>
              </a:rPr>
              <a:t>limbah</a:t>
            </a:r>
            <a:r>
              <a:rPr lang="en-US" dirty="0">
                <a:highlight>
                  <a:srgbClr val="FFFF00"/>
                </a:highlight>
              </a:rPr>
              <a:t> </a:t>
            </a:r>
            <a:r>
              <a:rPr lang="en-US" dirty="0" err="1">
                <a:highlight>
                  <a:srgbClr val="FFFF00"/>
                </a:highlight>
              </a:rPr>
              <a:t>domestik</a:t>
            </a:r>
            <a:r>
              <a:rPr lang="en-US" dirty="0">
                <a:highlight>
                  <a:srgbClr val="FFFF00"/>
                </a:highlight>
              </a:rPr>
              <a:t> yang </a:t>
            </a:r>
            <a:r>
              <a:rPr lang="en-US" dirty="0" err="1">
                <a:highlight>
                  <a:srgbClr val="FFFF00"/>
                </a:highlight>
              </a:rPr>
              <a:t>terdiri</a:t>
            </a:r>
            <a:r>
              <a:rPr lang="en-US" dirty="0">
                <a:highlight>
                  <a:srgbClr val="FFFF00"/>
                </a:highlight>
              </a:rPr>
              <a:t> </a:t>
            </a:r>
            <a:r>
              <a:rPr lang="en-US" dirty="0" err="1">
                <a:highlight>
                  <a:srgbClr val="FFFF00"/>
                </a:highlight>
              </a:rPr>
              <a:t>dari</a:t>
            </a:r>
            <a:r>
              <a:rPr lang="en-US" dirty="0">
                <a:highlight>
                  <a:srgbClr val="FFFF00"/>
                </a:highlight>
              </a:rPr>
              <a:t> </a:t>
            </a:r>
            <a:r>
              <a:rPr lang="en-US" dirty="0" err="1">
                <a:highlight>
                  <a:srgbClr val="FFFF00"/>
                </a:highlight>
              </a:rPr>
              <a:t>sistem</a:t>
            </a:r>
            <a:r>
              <a:rPr lang="en-US" dirty="0">
                <a:highlight>
                  <a:srgbClr val="FFFF00"/>
                </a:highlight>
              </a:rPr>
              <a:t> </a:t>
            </a:r>
            <a:r>
              <a:rPr lang="en-US" dirty="0" err="1">
                <a:highlight>
                  <a:srgbClr val="FFFF00"/>
                </a:highlight>
              </a:rPr>
              <a:t>pengelolaan</a:t>
            </a:r>
            <a:r>
              <a:rPr lang="en-US" dirty="0">
                <a:highlight>
                  <a:srgbClr val="FFFF00"/>
                </a:highlight>
              </a:rPr>
              <a:t> air </a:t>
            </a:r>
            <a:r>
              <a:rPr lang="en-US" dirty="0" err="1">
                <a:highlight>
                  <a:srgbClr val="FFFF00"/>
                </a:highlight>
              </a:rPr>
              <a:t>limbah</a:t>
            </a:r>
            <a:r>
              <a:rPr lang="en-US" dirty="0">
                <a:highlight>
                  <a:srgbClr val="FFFF00"/>
                </a:highlight>
              </a:rPr>
              <a:t> </a:t>
            </a:r>
            <a:r>
              <a:rPr lang="en-US" dirty="0" err="1">
                <a:highlight>
                  <a:srgbClr val="FFFF00"/>
                </a:highlight>
              </a:rPr>
              <a:t>domestik</a:t>
            </a:r>
            <a:r>
              <a:rPr lang="en-US" dirty="0">
                <a:highlight>
                  <a:srgbClr val="FFFF00"/>
                </a:highlight>
              </a:rPr>
              <a:t> </a:t>
            </a:r>
            <a:r>
              <a:rPr lang="en-US" dirty="0" err="1">
                <a:highlight>
                  <a:srgbClr val="FFFF00"/>
                </a:highlight>
              </a:rPr>
              <a:t>setempat</a:t>
            </a:r>
            <a:r>
              <a:rPr lang="en-US" dirty="0">
                <a:highlight>
                  <a:srgbClr val="FFFF00"/>
                </a:highlight>
              </a:rPr>
              <a:t> (SPALD-S)  dan </a:t>
            </a:r>
            <a:r>
              <a:rPr lang="en-US" dirty="0" err="1">
                <a:highlight>
                  <a:srgbClr val="FFFF00"/>
                </a:highlight>
              </a:rPr>
              <a:t>sistem</a:t>
            </a:r>
            <a:r>
              <a:rPr lang="en-US" dirty="0">
                <a:highlight>
                  <a:srgbClr val="FFFF00"/>
                </a:highlight>
              </a:rPr>
              <a:t> </a:t>
            </a:r>
            <a:r>
              <a:rPr lang="en-US" dirty="0" err="1">
                <a:highlight>
                  <a:srgbClr val="FFFF00"/>
                </a:highlight>
              </a:rPr>
              <a:t>pengelolaan</a:t>
            </a:r>
            <a:r>
              <a:rPr lang="en-US" dirty="0">
                <a:highlight>
                  <a:srgbClr val="FFFF00"/>
                </a:highlight>
              </a:rPr>
              <a:t> air </a:t>
            </a:r>
            <a:r>
              <a:rPr lang="en-US" dirty="0" err="1">
                <a:highlight>
                  <a:srgbClr val="FFFF00"/>
                </a:highlight>
              </a:rPr>
              <a:t>limbah</a:t>
            </a:r>
            <a:r>
              <a:rPr lang="en-US" dirty="0">
                <a:highlight>
                  <a:srgbClr val="FFFF00"/>
                </a:highlight>
              </a:rPr>
              <a:t> </a:t>
            </a:r>
            <a:r>
              <a:rPr lang="en-US" dirty="0" err="1">
                <a:highlight>
                  <a:srgbClr val="FFFF00"/>
                </a:highlight>
              </a:rPr>
              <a:t>domestik</a:t>
            </a:r>
            <a:r>
              <a:rPr lang="en-US" dirty="0">
                <a:highlight>
                  <a:srgbClr val="FFFF00"/>
                </a:highlight>
              </a:rPr>
              <a:t> </a:t>
            </a:r>
            <a:r>
              <a:rPr lang="en-US" dirty="0" err="1">
                <a:highlight>
                  <a:srgbClr val="FFFF00"/>
                </a:highlight>
              </a:rPr>
              <a:t>terpusat</a:t>
            </a:r>
            <a:r>
              <a:rPr lang="en-US" dirty="0">
                <a:highlight>
                  <a:srgbClr val="FFFF00"/>
                </a:highlight>
              </a:rPr>
              <a:t> (SPALD-T). </a:t>
            </a:r>
          </a:p>
          <a:p>
            <a:pPr lvl="2"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D42C9FE-35FA-4C97-B61C-55EBA2C67621}"/>
              </a:ext>
            </a:extLst>
          </p:cNvPr>
          <p:cNvSpPr>
            <a:spLocks noGrp="1" noChangeArrowheads="1"/>
          </p:cNvSpPr>
          <p:nvPr>
            <p:ph type="title"/>
          </p:nvPr>
        </p:nvSpPr>
        <p:spPr>
          <a:xfrm>
            <a:off x="1063625" y="2493963"/>
            <a:ext cx="10515600" cy="1325562"/>
          </a:xfrm>
        </p:spPr>
        <p:txBody>
          <a:bodyPr/>
          <a:lstStyle/>
          <a:p>
            <a:pPr algn="ctr"/>
            <a:r>
              <a:rPr lang="en-US" altLang="en-US"/>
              <a:t>Soal AMDK</a:t>
            </a: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AFC2AB-6DFF-4918-BBC8-DC1EF62DECCD}"/>
              </a:ext>
            </a:extLst>
          </p:cNvPr>
          <p:cNvSpPr>
            <a:spLocks noGrp="1" noChangeArrowheads="1"/>
          </p:cNvSpPr>
          <p:nvPr>
            <p:ph type="title"/>
          </p:nvPr>
        </p:nvSpPr>
        <p:spPr>
          <a:xfrm>
            <a:off x="536575" y="365125"/>
            <a:ext cx="10817225" cy="839788"/>
          </a:xfrm>
        </p:spPr>
        <p:txBody>
          <a:bodyPr/>
          <a:lstStyle/>
          <a:p>
            <a:pPr>
              <a:spcBef>
                <a:spcPct val="0"/>
              </a:spcBef>
              <a:buClr>
                <a:srgbClr val="000000"/>
              </a:buClr>
              <a:buFont typeface="Calibri" panose="020F0502020204030204" pitchFamily="34" charset="0"/>
              <a:buNone/>
            </a:pPr>
            <a:r>
              <a:rPr lang="en-US" altLang="en-US" sz="4000" b="1">
                <a:solidFill>
                  <a:srgbClr val="000000"/>
                </a:solidFill>
                <a:latin typeface="Calibri Light" panose="020F0302020204030204" pitchFamily="34" charset="0"/>
                <a:cs typeface="Calibri" panose="020F0502020204030204" pitchFamily="34" charset="0"/>
                <a:sym typeface="Calibri" panose="020F0502020204030204" pitchFamily="34" charset="0"/>
              </a:rPr>
              <a:t>Air Kemasan masuk Definisi Air Minum</a:t>
            </a:r>
            <a:endParaRPr lang="en-GB" altLang="en-US" sz="4000" b="1">
              <a:solidFill>
                <a:srgbClr val="000000"/>
              </a:solidFill>
              <a:latin typeface="Calibri Light" panose="020F0302020204030204" pitchFamily="34" charset="0"/>
              <a:cs typeface="Calibri" panose="020F0502020204030204" pitchFamily="34" charset="0"/>
              <a:sym typeface="Calibri" panose="020F0502020204030204" pitchFamily="34" charset="0"/>
            </a:endParaRPr>
          </a:p>
        </p:txBody>
      </p:sp>
      <p:sp>
        <p:nvSpPr>
          <p:cNvPr id="4" name="TextBox 3">
            <a:extLst>
              <a:ext uri="{FF2B5EF4-FFF2-40B4-BE49-F238E27FC236}">
                <a16:creationId xmlns:a16="http://schemas.microsoft.com/office/drawing/2014/main" id="{9D1B83C3-B680-43DE-BA44-50F94F54FEE2}"/>
              </a:ext>
            </a:extLst>
          </p:cNvPr>
          <p:cNvSpPr txBox="1"/>
          <p:nvPr/>
        </p:nvSpPr>
        <p:spPr>
          <a:xfrm>
            <a:off x="512064" y="1270870"/>
            <a:ext cx="112776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just" eaLnBrk="1" fontAlgn="auto" hangingPunct="1">
              <a:spcBef>
                <a:spcPts val="0"/>
              </a:spcBef>
              <a:spcAft>
                <a:spcPts val="0"/>
              </a:spcAft>
              <a:defRPr/>
            </a:pPr>
            <a:r>
              <a:rPr lang="en-US" sz="2400" b="1" kern="0" dirty="0" err="1">
                <a:latin typeface="+mj-lt"/>
                <a:cs typeface="Calibri" panose="020F0502020204030204" pitchFamily="34" charset="0"/>
                <a:sym typeface="Arial"/>
              </a:rPr>
              <a:t>Pasal</a:t>
            </a:r>
            <a:r>
              <a:rPr lang="en-US" sz="2400" b="1" kern="0" dirty="0">
                <a:latin typeface="+mj-lt"/>
                <a:cs typeface="Calibri" panose="020F0502020204030204" pitchFamily="34" charset="0"/>
                <a:sym typeface="Arial"/>
              </a:rPr>
              <a:t> 51 RUU SDA</a:t>
            </a:r>
            <a:endParaRPr lang="en-GB" sz="2400" b="1" kern="0" dirty="0">
              <a:latin typeface="+mj-lt"/>
              <a:cs typeface="Calibri" panose="020F0502020204030204" pitchFamily="34" charset="0"/>
              <a:sym typeface="Arial"/>
            </a:endParaRPr>
          </a:p>
          <a:p>
            <a:pPr algn="just" eaLnBrk="1" fontAlgn="auto" hangingPunct="1">
              <a:spcBef>
                <a:spcPts val="0"/>
              </a:spcBef>
              <a:spcAft>
                <a:spcPts val="0"/>
              </a:spcAft>
              <a:defRPr/>
            </a:pPr>
            <a:endParaRPr lang="en-GB" sz="2400" b="1"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000" b="1" kern="0" dirty="0" err="1">
                <a:latin typeface="+mj-lt"/>
                <a:cs typeface="Calibri" panose="020F0502020204030204" pitchFamily="34" charset="0"/>
                <a:sym typeface="Arial"/>
              </a:rPr>
              <a:t>Batang</a:t>
            </a:r>
            <a:r>
              <a:rPr lang="en-GB" sz="2000" b="1" kern="0" dirty="0">
                <a:latin typeface="+mj-lt"/>
                <a:cs typeface="Calibri" panose="020F0502020204030204" pitchFamily="34" charset="0"/>
                <a:sym typeface="Arial"/>
              </a:rPr>
              <a:t> </a:t>
            </a:r>
            <a:r>
              <a:rPr lang="en-GB" sz="2000" b="1" kern="0" dirty="0" err="1">
                <a:latin typeface="+mj-lt"/>
                <a:cs typeface="Calibri" panose="020F0502020204030204" pitchFamily="34" charset="0"/>
                <a:sym typeface="Arial"/>
              </a:rPr>
              <a:t>Tubuh</a:t>
            </a:r>
            <a:r>
              <a:rPr lang="en-GB" sz="2000" kern="0" dirty="0">
                <a:latin typeface="+mj-lt"/>
                <a:cs typeface="Calibri" panose="020F0502020204030204" pitchFamily="34" charset="0"/>
                <a:sym typeface="Arial"/>
              </a:rPr>
              <a:t>:</a:t>
            </a:r>
          </a:p>
          <a:p>
            <a:pPr marL="342900" indent="-342900" algn="just" eaLnBrk="1" fontAlgn="auto" hangingPunct="1">
              <a:spcBef>
                <a:spcPts val="0"/>
              </a:spcBef>
              <a:spcAft>
                <a:spcPts val="0"/>
              </a:spcAft>
              <a:buFontTx/>
              <a:buAutoNum type="arabicPeriod"/>
              <a:defRPr/>
            </a:pPr>
            <a:endParaRPr lang="en-GB" sz="20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000" kern="0" dirty="0" err="1">
                <a:latin typeface="+mj-lt"/>
                <a:cs typeface="Calibri" panose="020F0502020204030204" pitchFamily="34" charset="0"/>
                <a:sym typeface="Arial"/>
              </a:rPr>
              <a:t>Izin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untuk</a:t>
            </a:r>
            <a:r>
              <a:rPr lang="en-GB" sz="2000" kern="0" dirty="0">
                <a:latin typeface="+mj-lt"/>
                <a:cs typeface="Calibri" panose="020F0502020204030204" pitchFamily="34" charset="0"/>
                <a:sym typeface="Arial"/>
              </a:rPr>
              <a:t> “air </a:t>
            </a:r>
            <a:r>
              <a:rPr lang="en-GB" sz="2000" kern="0" dirty="0" err="1">
                <a:latin typeface="+mj-lt"/>
                <a:cs typeface="Calibri" panose="020F0502020204030204" pitchFamily="34" charset="0"/>
                <a:sym typeface="Arial"/>
              </a:rPr>
              <a:t>minum</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hanya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boleh</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diberikan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kepada</a:t>
            </a:r>
            <a:r>
              <a:rPr lang="en-GB" sz="2000" kern="0" dirty="0">
                <a:latin typeface="+mj-lt"/>
                <a:cs typeface="Calibri" panose="020F0502020204030204" pitchFamily="34" charset="0"/>
                <a:sym typeface="Arial"/>
              </a:rPr>
              <a:t> BUMN/BUMD/</a:t>
            </a:r>
            <a:r>
              <a:rPr lang="en-GB" sz="2000" kern="0" dirty="0" err="1">
                <a:latin typeface="+mj-lt"/>
                <a:cs typeface="Calibri" panose="020F0502020204030204" pitchFamily="34" charset="0"/>
                <a:sym typeface="Arial"/>
              </a:rPr>
              <a:t>BUMDes</a:t>
            </a:r>
            <a:endParaRPr lang="en-GB" sz="20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000" kern="0" dirty="0" err="1">
                <a:latin typeface="+mj-lt"/>
                <a:cs typeface="Calibri" panose="020F0502020204030204" pitchFamily="34" charset="0"/>
                <a:sym typeface="Arial"/>
              </a:rPr>
              <a:t>Swasta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boleh</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terlibat</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asal</a:t>
            </a:r>
            <a:r>
              <a:rPr lang="en-GB" sz="2000" kern="0" dirty="0">
                <a:latin typeface="+mj-lt"/>
                <a:cs typeface="Calibri" panose="020F0502020204030204" pitchFamily="34" charset="0"/>
                <a:sym typeface="Arial"/>
              </a:rPr>
              <a:t> SIPA </a:t>
            </a:r>
            <a:r>
              <a:rPr lang="en-GB" sz="2000" kern="0" dirty="0" err="1">
                <a:latin typeface="+mj-lt"/>
                <a:cs typeface="Calibri" panose="020F0502020204030204" pitchFamily="34" charset="0"/>
                <a:sym typeface="Arial"/>
              </a:rPr>
              <a:t>nya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dimiliki</a:t>
            </a:r>
            <a:r>
              <a:rPr lang="en-GB" sz="2000" kern="0" dirty="0">
                <a:latin typeface="+mj-lt"/>
                <a:cs typeface="Calibri" panose="020F0502020204030204" pitchFamily="34" charset="0"/>
                <a:sym typeface="Arial"/>
              </a:rPr>
              <a:t> BUMN/BUMD/</a:t>
            </a:r>
            <a:r>
              <a:rPr lang="en-GB" sz="2000" kern="0" dirty="0" err="1">
                <a:latin typeface="+mj-lt"/>
                <a:cs typeface="Calibri" panose="020F0502020204030204" pitchFamily="34" charset="0"/>
                <a:sym typeface="Arial"/>
              </a:rPr>
              <a:t>BUMDes</a:t>
            </a:r>
            <a:endParaRPr lang="en-GB" sz="20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000" kern="0" dirty="0" err="1">
                <a:latin typeface="+mj-lt"/>
                <a:cs typeface="Calibri" panose="020F0502020204030204" pitchFamily="34" charset="0"/>
                <a:sym typeface="Arial"/>
              </a:rPr>
              <a:t>Kalau</a:t>
            </a:r>
            <a:r>
              <a:rPr lang="en-GB" sz="2000" kern="0" dirty="0">
                <a:latin typeface="+mj-lt"/>
                <a:cs typeface="Calibri" panose="020F0502020204030204" pitchFamily="34" charset="0"/>
                <a:sym typeface="Arial"/>
              </a:rPr>
              <a:t> air </a:t>
            </a:r>
            <a:r>
              <a:rPr lang="en-GB" sz="2000" kern="0" dirty="0" err="1">
                <a:latin typeface="+mj-lt"/>
                <a:cs typeface="Calibri" panose="020F0502020204030204" pitchFamily="34" charset="0"/>
                <a:sym typeface="Arial"/>
              </a:rPr>
              <a:t>bakunya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mata</a:t>
            </a:r>
            <a:r>
              <a:rPr lang="en-GB" sz="2000" kern="0" dirty="0">
                <a:latin typeface="+mj-lt"/>
                <a:cs typeface="Calibri" panose="020F0502020204030204" pitchFamily="34" charset="0"/>
                <a:sym typeface="Arial"/>
              </a:rPr>
              <a:t> air, SIPA </a:t>
            </a:r>
            <a:r>
              <a:rPr lang="en-GB" sz="2000" kern="0" dirty="0" err="1">
                <a:latin typeface="+mj-lt"/>
                <a:cs typeface="Calibri" panose="020F0502020204030204" pitchFamily="34" charset="0"/>
                <a:sym typeface="Arial"/>
              </a:rPr>
              <a:t>nya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boleh</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diberikan</a:t>
            </a:r>
            <a:r>
              <a:rPr lang="en-GB" sz="2000" kern="0" dirty="0">
                <a:latin typeface="+mj-lt"/>
                <a:cs typeface="Calibri" panose="020F0502020204030204" pitchFamily="34" charset="0"/>
                <a:sym typeface="Arial"/>
              </a:rPr>
              <a:t> pada </a:t>
            </a:r>
            <a:r>
              <a:rPr lang="en-GB" sz="2000" kern="0" dirty="0" err="1">
                <a:latin typeface="+mj-lt"/>
                <a:cs typeface="Calibri" panose="020F0502020204030204" pitchFamily="34" charset="0"/>
                <a:sym typeface="Arial"/>
              </a:rPr>
              <a:t>swasta</a:t>
            </a:r>
            <a:endParaRPr lang="en-GB" sz="20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000" kern="0" dirty="0" err="1">
                <a:latin typeface="+mj-lt"/>
                <a:cs typeface="Calibri" panose="020F0502020204030204" pitchFamily="34" charset="0"/>
                <a:sym typeface="Arial"/>
              </a:rPr>
              <a:t>Keterlibatan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swasta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dalam</a:t>
            </a:r>
            <a:r>
              <a:rPr lang="en-GB" sz="2000" kern="0" dirty="0">
                <a:latin typeface="+mj-lt"/>
                <a:cs typeface="Calibri" panose="020F0502020204030204" pitchFamily="34" charset="0"/>
                <a:sym typeface="Arial"/>
              </a:rPr>
              <a:t> air </a:t>
            </a:r>
            <a:r>
              <a:rPr lang="en-GB" sz="2000" kern="0" dirty="0" err="1">
                <a:latin typeface="+mj-lt"/>
                <a:cs typeface="Calibri" panose="020F0502020204030204" pitchFamily="34" charset="0"/>
                <a:sym typeface="Arial"/>
              </a:rPr>
              <a:t>minum</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dapat</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dilakukan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melalui</a:t>
            </a:r>
            <a:r>
              <a:rPr lang="en-GB" sz="2000" kern="0" dirty="0">
                <a:latin typeface="+mj-lt"/>
                <a:cs typeface="Calibri" panose="020F0502020204030204" pitchFamily="34" charset="0"/>
                <a:sym typeface="Arial"/>
              </a:rPr>
              <a:t>  (a) </a:t>
            </a:r>
            <a:r>
              <a:rPr lang="en-GB" sz="2000" kern="0" dirty="0" err="1">
                <a:latin typeface="+mj-lt"/>
                <a:cs typeface="Calibri" panose="020F0502020204030204" pitchFamily="34" charset="0"/>
                <a:sym typeface="Arial"/>
              </a:rPr>
              <a:t>kerjasama</a:t>
            </a:r>
            <a:r>
              <a:rPr lang="en-GB" sz="2000" kern="0" dirty="0">
                <a:latin typeface="+mj-lt"/>
                <a:cs typeface="Calibri" panose="020F0502020204030204" pitchFamily="34" charset="0"/>
                <a:sym typeface="Arial"/>
              </a:rPr>
              <a:t>, (b) </a:t>
            </a:r>
            <a:r>
              <a:rPr lang="en-GB" sz="2000" kern="0" dirty="0" err="1">
                <a:latin typeface="+mj-lt"/>
                <a:cs typeface="Calibri" panose="020F0502020204030204" pitchFamily="34" charset="0"/>
                <a:sym typeface="Arial"/>
              </a:rPr>
              <a:t>pembentukan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perusahaan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dengan</a:t>
            </a:r>
            <a:r>
              <a:rPr lang="en-GB" sz="2000" kern="0" dirty="0">
                <a:latin typeface="+mj-lt"/>
                <a:cs typeface="Calibri" panose="020F0502020204030204" pitchFamily="34" charset="0"/>
                <a:sym typeface="Arial"/>
              </a:rPr>
              <a:t> BUMN/D/Des, (c) </a:t>
            </a:r>
            <a:r>
              <a:rPr lang="en-GB" sz="2000" kern="0" dirty="0" err="1">
                <a:latin typeface="+mj-lt"/>
                <a:cs typeface="Calibri" panose="020F0502020204030204" pitchFamily="34" charset="0"/>
                <a:sym typeface="Arial"/>
              </a:rPr>
              <a:t>penyertaan</a:t>
            </a:r>
            <a:r>
              <a:rPr lang="en-GB" sz="2000" kern="0" dirty="0">
                <a:latin typeface="+mj-lt"/>
                <a:cs typeface="Calibri" panose="020F0502020204030204" pitchFamily="34" charset="0"/>
                <a:sym typeface="Arial"/>
              </a:rPr>
              <a:t> modal BUMN/D/Des di </a:t>
            </a:r>
            <a:r>
              <a:rPr lang="en-GB" sz="2000" kern="0" dirty="0" err="1">
                <a:latin typeface="+mj-lt"/>
                <a:cs typeface="Calibri" panose="020F0502020204030204" pitchFamily="34" charset="0"/>
                <a:sym typeface="Arial"/>
              </a:rPr>
              <a:t>swasta</a:t>
            </a:r>
            <a:r>
              <a:rPr lang="en-GB" sz="2000" kern="0" dirty="0">
                <a:latin typeface="+mj-lt"/>
                <a:cs typeface="Calibri" panose="020F0502020204030204" pitchFamily="34" charset="0"/>
                <a:sym typeface="Arial"/>
              </a:rPr>
              <a:t>, (d) </a:t>
            </a:r>
            <a:r>
              <a:rPr lang="en-GB" sz="2000" kern="0" dirty="0" err="1">
                <a:latin typeface="+mj-lt"/>
                <a:cs typeface="Calibri" panose="020F0502020204030204" pitchFamily="34" charset="0"/>
                <a:sym typeface="Arial"/>
              </a:rPr>
              <a:t>penyertaan</a:t>
            </a:r>
            <a:r>
              <a:rPr lang="en-GB" sz="2000" kern="0" dirty="0">
                <a:latin typeface="+mj-lt"/>
                <a:cs typeface="Calibri" panose="020F0502020204030204" pitchFamily="34" charset="0"/>
                <a:sym typeface="Arial"/>
              </a:rPr>
              <a:t> modal </a:t>
            </a:r>
            <a:r>
              <a:rPr lang="en-GB" sz="2000" kern="0" dirty="0" err="1">
                <a:latin typeface="+mj-lt"/>
                <a:cs typeface="Calibri" panose="020F0502020204030204" pitchFamily="34" charset="0"/>
                <a:sym typeface="Arial"/>
              </a:rPr>
              <a:t>swasta</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dalam</a:t>
            </a:r>
            <a:r>
              <a:rPr lang="en-GB" sz="2000" kern="0" dirty="0">
                <a:latin typeface="+mj-lt"/>
                <a:cs typeface="Calibri" panose="020F0502020204030204" pitchFamily="34" charset="0"/>
                <a:sym typeface="Arial"/>
              </a:rPr>
              <a:t> BUMN/D/Des</a:t>
            </a:r>
          </a:p>
          <a:p>
            <a:pPr algn="just" eaLnBrk="1" fontAlgn="auto" hangingPunct="1">
              <a:spcBef>
                <a:spcPts val="0"/>
              </a:spcBef>
              <a:spcAft>
                <a:spcPts val="0"/>
              </a:spcAft>
              <a:defRPr/>
            </a:pPr>
            <a:endParaRPr lang="en-GB" sz="2000"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000" b="1" kern="0" dirty="0" err="1">
                <a:latin typeface="+mj-lt"/>
                <a:cs typeface="Calibri" panose="020F0502020204030204" pitchFamily="34" charset="0"/>
                <a:sym typeface="Arial"/>
              </a:rPr>
              <a:t>Penjelasan</a:t>
            </a:r>
            <a:r>
              <a:rPr lang="en-GB" sz="2000" kern="0" dirty="0">
                <a:latin typeface="+mj-lt"/>
                <a:cs typeface="Calibri" panose="020F0502020204030204" pitchFamily="34" charset="0"/>
                <a:sym typeface="Arial"/>
              </a:rPr>
              <a:t>:</a:t>
            </a:r>
          </a:p>
          <a:p>
            <a:pPr algn="just" eaLnBrk="1" fontAlgn="auto" hangingPunct="1">
              <a:spcBef>
                <a:spcPts val="0"/>
              </a:spcBef>
              <a:spcAft>
                <a:spcPts val="0"/>
              </a:spcAft>
              <a:defRPr/>
            </a:pPr>
            <a:r>
              <a:rPr lang="en-GB" sz="2000" kern="0" dirty="0" err="1">
                <a:latin typeface="+mj-lt"/>
                <a:cs typeface="Calibri" panose="020F0502020204030204" pitchFamily="34" charset="0"/>
                <a:sym typeface="Arial"/>
              </a:rPr>
              <a:t>Produk</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berupa</a:t>
            </a:r>
            <a:r>
              <a:rPr lang="en-GB" sz="2000" kern="0" dirty="0">
                <a:latin typeface="+mj-lt"/>
                <a:cs typeface="Calibri" panose="020F0502020204030204" pitchFamily="34" charset="0"/>
                <a:sym typeface="Arial"/>
              </a:rPr>
              <a:t> air </a:t>
            </a:r>
            <a:r>
              <a:rPr lang="en-GB" sz="2000" kern="0" dirty="0" err="1">
                <a:latin typeface="+mj-lt"/>
                <a:cs typeface="Calibri" panose="020F0502020204030204" pitchFamily="34" charset="0"/>
                <a:sym typeface="Arial"/>
              </a:rPr>
              <a:t>minum</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meliputi</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antara</a:t>
            </a:r>
            <a:r>
              <a:rPr lang="en-GB" sz="2000" kern="0" dirty="0">
                <a:latin typeface="+mj-lt"/>
                <a:cs typeface="Calibri" panose="020F0502020204030204" pitchFamily="34" charset="0"/>
                <a:sym typeface="Arial"/>
              </a:rPr>
              <a:t> lain air </a:t>
            </a:r>
            <a:r>
              <a:rPr lang="en-GB" sz="2000" kern="0" dirty="0" err="1">
                <a:latin typeface="+mj-lt"/>
                <a:cs typeface="Calibri" panose="020F0502020204030204" pitchFamily="34" charset="0"/>
                <a:sym typeface="Arial"/>
              </a:rPr>
              <a:t>minum</a:t>
            </a:r>
            <a:r>
              <a:rPr lang="en-GB" sz="2000" kern="0" dirty="0">
                <a:latin typeface="+mj-lt"/>
                <a:cs typeface="Calibri" panose="020F0502020204030204" pitchFamily="34" charset="0"/>
                <a:sym typeface="Arial"/>
              </a:rPr>
              <a:t> yang </a:t>
            </a:r>
            <a:r>
              <a:rPr lang="en-GB" sz="2000" kern="0" dirty="0" err="1">
                <a:latin typeface="+mj-lt"/>
                <a:cs typeface="Calibri" panose="020F0502020204030204" pitchFamily="34" charset="0"/>
                <a:sym typeface="Arial"/>
              </a:rPr>
              <a:t>diselenggarakan</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melalui</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sistem</a:t>
            </a:r>
            <a:r>
              <a:rPr lang="en-GB" sz="2000" kern="0" dirty="0">
                <a:latin typeface="+mj-lt"/>
                <a:cs typeface="Calibri" panose="020F0502020204030204" pitchFamily="34" charset="0"/>
                <a:sym typeface="Arial"/>
              </a:rPr>
              <a:t> </a:t>
            </a:r>
            <a:r>
              <a:rPr lang="en-GB" sz="2000" kern="0" dirty="0" err="1">
                <a:latin typeface="+mj-lt"/>
                <a:cs typeface="Calibri" panose="020F0502020204030204" pitchFamily="34" charset="0"/>
                <a:sym typeface="Arial"/>
              </a:rPr>
              <a:t>penyediaan</a:t>
            </a:r>
            <a:r>
              <a:rPr lang="en-GB" sz="2000" kern="0" dirty="0">
                <a:latin typeface="+mj-lt"/>
                <a:cs typeface="Calibri" panose="020F0502020204030204" pitchFamily="34" charset="0"/>
                <a:sym typeface="Arial"/>
              </a:rPr>
              <a:t> air </a:t>
            </a:r>
            <a:r>
              <a:rPr lang="en-GB" sz="2000" kern="0" dirty="0" err="1">
                <a:latin typeface="+mj-lt"/>
                <a:cs typeface="Calibri" panose="020F0502020204030204" pitchFamily="34" charset="0"/>
                <a:sym typeface="Arial"/>
              </a:rPr>
              <a:t>minum</a:t>
            </a:r>
            <a:r>
              <a:rPr lang="en-GB" sz="2000" kern="0" dirty="0">
                <a:latin typeface="+mj-lt"/>
                <a:cs typeface="Calibri" panose="020F0502020204030204" pitchFamily="34" charset="0"/>
                <a:sym typeface="Arial"/>
              </a:rPr>
              <a:t> dan </a:t>
            </a:r>
            <a:r>
              <a:rPr lang="en-GB" sz="2000" i="1" kern="0" dirty="0">
                <a:latin typeface="+mj-lt"/>
                <a:cs typeface="Calibri" panose="020F0502020204030204" pitchFamily="34" charset="0"/>
                <a:sym typeface="Arial"/>
              </a:rPr>
              <a:t>air </a:t>
            </a:r>
            <a:r>
              <a:rPr lang="en-GB" sz="2000" i="1" kern="0" dirty="0" err="1">
                <a:latin typeface="+mj-lt"/>
                <a:cs typeface="Calibri" panose="020F0502020204030204" pitchFamily="34" charset="0"/>
                <a:sym typeface="Arial"/>
              </a:rPr>
              <a:t>minum</a:t>
            </a:r>
            <a:r>
              <a:rPr lang="en-GB" sz="2000" i="1" kern="0" dirty="0">
                <a:latin typeface="+mj-lt"/>
                <a:cs typeface="Calibri" panose="020F0502020204030204" pitchFamily="34" charset="0"/>
                <a:sym typeface="Arial"/>
              </a:rPr>
              <a:t> </a:t>
            </a:r>
            <a:r>
              <a:rPr lang="en-GB" sz="2000" i="1" kern="0" dirty="0" err="1">
                <a:latin typeface="+mj-lt"/>
                <a:cs typeface="Calibri" panose="020F0502020204030204" pitchFamily="34" charset="0"/>
                <a:sym typeface="Arial"/>
              </a:rPr>
              <a:t>dalam</a:t>
            </a:r>
            <a:r>
              <a:rPr lang="en-GB" sz="2000" i="1" kern="0" dirty="0">
                <a:latin typeface="+mj-lt"/>
                <a:cs typeface="Calibri" panose="020F0502020204030204" pitchFamily="34" charset="0"/>
                <a:sym typeface="Arial"/>
              </a:rPr>
              <a:t> </a:t>
            </a:r>
            <a:r>
              <a:rPr lang="en-GB" sz="2000" i="1" kern="0" dirty="0" err="1">
                <a:latin typeface="+mj-lt"/>
                <a:cs typeface="Calibri" panose="020F0502020204030204" pitchFamily="34" charset="0"/>
                <a:sym typeface="Arial"/>
              </a:rPr>
              <a:t>kemasan</a:t>
            </a:r>
            <a:r>
              <a:rPr lang="en-GB" sz="2000" kern="0" dirty="0">
                <a:latin typeface="+mj-lt"/>
                <a:cs typeface="Calibri" panose="020F0502020204030204" pitchFamily="34" charset="0"/>
                <a:sym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54">
            <a:extLst>
              <a:ext uri="{FF2B5EF4-FFF2-40B4-BE49-F238E27FC236}">
                <a16:creationId xmlns:a16="http://schemas.microsoft.com/office/drawing/2014/main" id="{4808A535-7A70-4393-9F07-3E9C362A5250}"/>
              </a:ext>
            </a:extLst>
          </p:cNvPr>
          <p:cNvSpPr>
            <a:spLocks noGrp="1" noChangeArrowheads="1"/>
          </p:cNvSpPr>
          <p:nvPr>
            <p:ph type="title"/>
          </p:nvPr>
        </p:nvSpPr>
        <p:spPr>
          <a:xfrm>
            <a:off x="3230563" y="315913"/>
            <a:ext cx="8364537" cy="723900"/>
          </a:xfrm>
        </p:spPr>
        <p:txBody>
          <a:bodyPr tIns="45700" bIns="45700"/>
          <a:lstStyle/>
          <a:p>
            <a:pPr>
              <a:spcBef>
                <a:spcPct val="0"/>
              </a:spcBef>
              <a:buClr>
                <a:srgbClr val="000000"/>
              </a:buClr>
              <a:buSzPct val="25000"/>
              <a:buFont typeface="Calibri" panose="020F0502020204030204" pitchFamily="34" charset="0"/>
              <a:buNone/>
            </a:pPr>
            <a:r>
              <a:rPr lang="en-GB" altLang="en-US" sz="4000" b="1">
                <a:solidFill>
                  <a:srgbClr val="000000"/>
                </a:solidFill>
                <a:latin typeface="Calibri Light" panose="020F0302020204030204" pitchFamily="34" charset="0"/>
                <a:cs typeface="Calibri" panose="020F0502020204030204" pitchFamily="34" charset="0"/>
                <a:sym typeface="Calibri" panose="020F0502020204030204" pitchFamily="34" charset="0"/>
              </a:rPr>
              <a:t>Beberapa Isu Penting RUU SDA</a:t>
            </a:r>
          </a:p>
        </p:txBody>
      </p:sp>
      <p:graphicFrame>
        <p:nvGraphicFramePr>
          <p:cNvPr id="4" name="Diagram 3">
            <a:extLst>
              <a:ext uri="{FF2B5EF4-FFF2-40B4-BE49-F238E27FC236}">
                <a16:creationId xmlns:a16="http://schemas.microsoft.com/office/drawing/2014/main" id="{416B16F4-897B-48A8-813F-DC7E4578A3DC}"/>
              </a:ext>
            </a:extLst>
          </p:cNvPr>
          <p:cNvGraphicFramePr/>
          <p:nvPr/>
        </p:nvGraphicFramePr>
        <p:xfrm>
          <a:off x="3157538" y="1475232"/>
          <a:ext cx="8364537" cy="369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1" descr="C:\Documents and Settings\CyberIndo\Desktop\RUU SDA\GAMBAR TUK PPT\ISSUE.jpg">
            <a:extLst>
              <a:ext uri="{FF2B5EF4-FFF2-40B4-BE49-F238E27FC236}">
                <a16:creationId xmlns:a16="http://schemas.microsoft.com/office/drawing/2014/main" id="{78582AD5-3375-4570-B0F2-641FFF2792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9525"/>
            <a:ext cx="315595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68BE-80A9-4F2D-91E1-4D5B129682E3}"/>
              </a:ext>
            </a:extLst>
          </p:cNvPr>
          <p:cNvSpPr>
            <a:spLocks noGrp="1"/>
          </p:cNvSpPr>
          <p:nvPr>
            <p:ph type="title"/>
          </p:nvPr>
        </p:nvSpPr>
        <p:spPr>
          <a:xfrm>
            <a:off x="838200" y="365125"/>
            <a:ext cx="10515600" cy="679450"/>
          </a:xfrm>
        </p:spPr>
        <p:txBody>
          <a:bodyPr rtlCol="0">
            <a:normAutofit fontScale="90000"/>
          </a:bodyPr>
          <a:lstStyle/>
          <a:p>
            <a:pPr fontAlgn="auto">
              <a:spcAft>
                <a:spcPts val="0"/>
              </a:spcAft>
              <a:defRPr/>
            </a:pPr>
            <a:r>
              <a:rPr lang="en-GB" dirty="0" err="1"/>
              <a:t>Pendekatan</a:t>
            </a:r>
            <a:r>
              <a:rPr lang="en-GB" dirty="0"/>
              <a:t> HAM </a:t>
            </a:r>
          </a:p>
        </p:txBody>
      </p:sp>
      <p:sp>
        <p:nvSpPr>
          <p:cNvPr id="25603" name="TextBox 3">
            <a:extLst>
              <a:ext uri="{FF2B5EF4-FFF2-40B4-BE49-F238E27FC236}">
                <a16:creationId xmlns:a16="http://schemas.microsoft.com/office/drawing/2014/main" id="{70A20BEA-86B2-418F-8F1E-1729A43E8D4D}"/>
              </a:ext>
            </a:extLst>
          </p:cNvPr>
          <p:cNvSpPr txBox="1">
            <a:spLocks noChangeArrowheads="1"/>
          </p:cNvSpPr>
          <p:nvPr/>
        </p:nvSpPr>
        <p:spPr bwMode="auto">
          <a:xfrm>
            <a:off x="987425" y="1422400"/>
            <a:ext cx="51085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altLang="en-US"/>
              <a:t>Keterjangkauan Harga</a:t>
            </a:r>
          </a:p>
          <a:p>
            <a:endParaRPr lang="en-GB" altLang="en-US"/>
          </a:p>
          <a:p>
            <a:pPr algn="just"/>
            <a:r>
              <a:rPr lang="en-GB" altLang="en-US"/>
              <a:t>GC-15: </a:t>
            </a:r>
            <a:r>
              <a:rPr lang="en-GB" altLang="en-US" i="1"/>
              <a:t>Economic accessibility: Water, and water facilities and services, </a:t>
            </a:r>
            <a:r>
              <a:rPr lang="en-GB" altLang="en-US" b="1" i="1" u="sng"/>
              <a:t>must be affordable </a:t>
            </a:r>
            <a:r>
              <a:rPr lang="en-GB" altLang="en-US" i="1"/>
              <a:t>for all. The direct and indirect costs and charges associated with securing water must be affordable, and must not compromise or threaten the realization of other Covenant rights;</a:t>
            </a:r>
          </a:p>
          <a:p>
            <a:endParaRPr lang="en-GB" altLang="en-US" i="1"/>
          </a:p>
          <a:p>
            <a:endParaRPr lang="en-GB" altLang="en-US"/>
          </a:p>
          <a:p>
            <a:r>
              <a:rPr lang="en-GB" altLang="en-US"/>
              <a:t>Keterjangkauan Jarak</a:t>
            </a:r>
          </a:p>
          <a:p>
            <a:pPr algn="just"/>
            <a:r>
              <a:rPr lang="en-GB" altLang="en-US"/>
              <a:t>GC-15: (i) Physical accessibility: water, and adequate water facilities and services, </a:t>
            </a:r>
            <a:r>
              <a:rPr lang="en-GB" altLang="en-US" u="sng"/>
              <a:t>must be within safe physical reach </a:t>
            </a:r>
            <a:r>
              <a:rPr lang="en-GB" altLang="en-US"/>
              <a:t>for all sections of the population. Sufficient, safe and acceptable water </a:t>
            </a:r>
            <a:r>
              <a:rPr lang="en-GB" altLang="en-US" u="sng"/>
              <a:t>must be accessible within, or in the immediate vicinity, of each household</a:t>
            </a:r>
            <a:r>
              <a:rPr lang="en-GB" altLang="en-US"/>
              <a:t>, educational institution and workplace. All water facilities and services must be of sufficient quality, culturally appropriate and sensitive to gender, lifecycle and privacy requirements. Physical security should not be threatened during access to water facilities and services;</a:t>
            </a:r>
          </a:p>
          <a:p>
            <a:endParaRPr lang="en-GB" altLang="en-US"/>
          </a:p>
        </p:txBody>
      </p:sp>
      <p:sp>
        <p:nvSpPr>
          <p:cNvPr id="25604" name="TextBox 4">
            <a:extLst>
              <a:ext uri="{FF2B5EF4-FFF2-40B4-BE49-F238E27FC236}">
                <a16:creationId xmlns:a16="http://schemas.microsoft.com/office/drawing/2014/main" id="{F2D064AF-67FF-4ECF-BF9D-3D8A65109746}"/>
              </a:ext>
            </a:extLst>
          </p:cNvPr>
          <p:cNvSpPr txBox="1">
            <a:spLocks noChangeArrowheads="1"/>
          </p:cNvSpPr>
          <p:nvPr/>
        </p:nvSpPr>
        <p:spPr bwMode="auto">
          <a:xfrm>
            <a:off x="7097713" y="1857375"/>
            <a:ext cx="4349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GB" altLang="en-US"/>
              <a:t>Tarif PDAM Dki Jakarta: 1m3= Rp7025, Rp 7,02/liter</a:t>
            </a:r>
          </a:p>
          <a:p>
            <a:pPr algn="ctr"/>
            <a:r>
              <a:rPr lang="en-GB" altLang="en-US"/>
              <a:t>AMDK gallon (19 liter): Rp.19000, Rp.1000/liter</a:t>
            </a:r>
          </a:p>
          <a:p>
            <a:pPr algn="ctr"/>
            <a:endParaRPr lang="en-GB" altLang="en-US"/>
          </a:p>
          <a:p>
            <a:pPr algn="ctr"/>
            <a:r>
              <a:rPr lang="en-GB" altLang="en-US" b="1" u="sng"/>
              <a:t>143 kali lipat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973A43D-3AB5-4DD4-B498-BAD618C98A21}"/>
              </a:ext>
            </a:extLst>
          </p:cNvPr>
          <p:cNvSpPr>
            <a:spLocks noGrp="1" noChangeArrowheads="1"/>
          </p:cNvSpPr>
          <p:nvPr>
            <p:ph type="title"/>
          </p:nvPr>
        </p:nvSpPr>
        <p:spPr>
          <a:xfrm>
            <a:off x="838200" y="365125"/>
            <a:ext cx="10515600" cy="811213"/>
          </a:xfrm>
        </p:spPr>
        <p:txBody>
          <a:bodyPr/>
          <a:lstStyle/>
          <a:p>
            <a:pPr algn="ctr">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Standar WHO</a:t>
            </a:r>
          </a:p>
        </p:txBody>
      </p:sp>
      <p:pic>
        <p:nvPicPr>
          <p:cNvPr id="26627" name="Picture 2">
            <a:extLst>
              <a:ext uri="{FF2B5EF4-FFF2-40B4-BE49-F238E27FC236}">
                <a16:creationId xmlns:a16="http://schemas.microsoft.com/office/drawing/2014/main" id="{EDBE872F-FD61-4578-BB74-601353B34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968375"/>
            <a:ext cx="6073775"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id="{1029613B-2039-4BD6-8F6E-AE41DC74B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1779588"/>
            <a:ext cx="56578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A2C7-D7FE-4A3C-9A0D-BFA85722619E}"/>
              </a:ext>
            </a:extLst>
          </p:cNvPr>
          <p:cNvSpPr>
            <a:spLocks noGrp="1"/>
          </p:cNvSpPr>
          <p:nvPr>
            <p:ph type="title"/>
          </p:nvPr>
        </p:nvSpPr>
        <p:spPr>
          <a:xfrm>
            <a:off x="838200" y="365125"/>
            <a:ext cx="10515600" cy="433388"/>
          </a:xfrm>
        </p:spPr>
        <p:txBody>
          <a:bodyPr rtlCol="0">
            <a:normAutofit fontScale="90000"/>
          </a:bodyPr>
          <a:lstStyle/>
          <a:p>
            <a:pPr fontAlgn="auto">
              <a:spcAft>
                <a:spcPts val="0"/>
              </a:spcAft>
              <a:defRPr/>
            </a:pPr>
            <a:r>
              <a:rPr lang="en-GB" dirty="0" err="1"/>
              <a:t>Pendekatan</a:t>
            </a:r>
            <a:r>
              <a:rPr lang="en-GB" dirty="0"/>
              <a:t> </a:t>
            </a:r>
            <a:r>
              <a:rPr lang="en-GB" dirty="0" err="1"/>
              <a:t>Teori</a:t>
            </a:r>
            <a:r>
              <a:rPr lang="en-GB" dirty="0"/>
              <a:t> </a:t>
            </a:r>
            <a:r>
              <a:rPr lang="en-GB" dirty="0" err="1"/>
              <a:t>Regulasi</a:t>
            </a:r>
            <a:endParaRPr lang="en-GB" dirty="0"/>
          </a:p>
        </p:txBody>
      </p:sp>
      <p:graphicFrame>
        <p:nvGraphicFramePr>
          <p:cNvPr id="5" name="Table 4">
            <a:extLst>
              <a:ext uri="{FF2B5EF4-FFF2-40B4-BE49-F238E27FC236}">
                <a16:creationId xmlns:a16="http://schemas.microsoft.com/office/drawing/2014/main" id="{539749AE-9D0B-4935-BB83-2903F88AE9E3}"/>
              </a:ext>
            </a:extLst>
          </p:cNvPr>
          <p:cNvGraphicFramePr>
            <a:graphicFrameLocks noGrp="1"/>
          </p:cNvGraphicFramePr>
          <p:nvPr/>
        </p:nvGraphicFramePr>
        <p:xfrm>
          <a:off x="0" y="957263"/>
          <a:ext cx="12192000" cy="5900737"/>
        </p:xfrm>
        <a:graphic>
          <a:graphicData uri="http://schemas.openxmlformats.org/drawingml/2006/table">
            <a:tbl>
              <a:tblPr/>
              <a:tblGrid>
                <a:gridCol w="3910013">
                  <a:extLst>
                    <a:ext uri="{9D8B030D-6E8A-4147-A177-3AD203B41FA5}">
                      <a16:colId xmlns:a16="http://schemas.microsoft.com/office/drawing/2014/main" val="2962474444"/>
                    </a:ext>
                  </a:extLst>
                </a:gridCol>
                <a:gridCol w="4556125">
                  <a:extLst>
                    <a:ext uri="{9D8B030D-6E8A-4147-A177-3AD203B41FA5}">
                      <a16:colId xmlns:a16="http://schemas.microsoft.com/office/drawing/2014/main" val="1082653263"/>
                    </a:ext>
                  </a:extLst>
                </a:gridCol>
                <a:gridCol w="3725862">
                  <a:extLst>
                    <a:ext uri="{9D8B030D-6E8A-4147-A177-3AD203B41FA5}">
                      <a16:colId xmlns:a16="http://schemas.microsoft.com/office/drawing/2014/main" val="3652758484"/>
                    </a:ext>
                  </a:extLst>
                </a:gridCol>
              </a:tblGrid>
              <a:tr h="347663">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Pendekatan Regulasi</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Monopoli Alamiah</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Consumer Goods</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17593207"/>
                  </a:ext>
                </a:extLst>
              </a:tr>
              <a:tr h="347663">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Regulator Ekonomi</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Badan Regulator Independen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3530612056"/>
                  </a:ext>
                </a:extLst>
              </a:tr>
              <a:tr h="1041400">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Harga dan atau Keuntungan</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Harga dan/atau Keuntungan Diatur (Economic Regulation)</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Harga dan/Atau Keuntungan Ditetapkan Pasar</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108981614"/>
                  </a:ext>
                </a:extLst>
              </a:tr>
              <a:tr h="347663">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Solidaritas</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Subsidi Silang lewat Tarif</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1408860133"/>
                  </a:ext>
                </a:extLst>
              </a:tr>
              <a:tr h="693738">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Peraturan Masuk ke Pasar (entry)</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Lelang/Competition for The Market</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1670668736"/>
                  </a:ext>
                </a:extLst>
              </a:tr>
              <a:tr h="1041400">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Pemutusan Hubungan Karena Ketidakmampuan Membayar</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Dilarang oleh Standar Hak Asasi Manusia; pada prakteknya dilarang oleh negara maju</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Diatur</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4103492508"/>
                  </a:ext>
                </a:extLst>
              </a:tr>
              <a:tr h="1041400">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Standar Pelayanan Minimal (SPM)</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Diatur dengan skema khusus (karena termasuk layanan dasar)</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Diatur. Hanya ada persyaratan kualitas air, tapi itu bukan SPM</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594205457"/>
                  </a:ext>
                </a:extLst>
              </a:tr>
              <a:tr h="1041400">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Ring Fencing</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boleh melakukan bisnis/investasi lain selain air perpipaan</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ahoma" panose="020B0604030504040204" pitchFamily="34"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18051869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BDDDCD0-2DA8-41E4-B063-7BB34384C352}"/>
              </a:ext>
            </a:extLst>
          </p:cNvPr>
          <p:cNvSpPr>
            <a:spLocks noGrp="1" noChangeArrowheads="1"/>
          </p:cNvSpPr>
          <p:nvPr>
            <p:ph type="title"/>
          </p:nvPr>
        </p:nvSpPr>
        <p:spPr>
          <a:xfrm>
            <a:off x="838200" y="365125"/>
            <a:ext cx="10515600" cy="795338"/>
          </a:xfrm>
        </p:spPr>
        <p:txBody>
          <a:bodyPr/>
          <a:lstStyle/>
          <a:p>
            <a:pPr>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Pendekatan HAM </a:t>
            </a:r>
          </a:p>
        </p:txBody>
      </p:sp>
      <p:sp>
        <p:nvSpPr>
          <p:cNvPr id="3" name="TextBox 2">
            <a:extLst>
              <a:ext uri="{FF2B5EF4-FFF2-40B4-BE49-F238E27FC236}">
                <a16:creationId xmlns:a16="http://schemas.microsoft.com/office/drawing/2014/main" id="{48CF75AD-F2CF-4533-9D3B-B7EB1F202CF2}"/>
              </a:ext>
            </a:extLst>
          </p:cNvPr>
          <p:cNvSpPr txBox="1"/>
          <p:nvPr/>
        </p:nvSpPr>
        <p:spPr>
          <a:xfrm>
            <a:off x="2178050" y="1408113"/>
            <a:ext cx="7835900" cy="3786187"/>
          </a:xfrm>
          <a:prstGeom prst="rect">
            <a:avLst/>
          </a:prstGeom>
          <a:noFill/>
        </p:spPr>
        <p:txBody>
          <a:bodyPr wrap="none">
            <a:spAutoFit/>
          </a:bodyPr>
          <a:lstStyle/>
          <a:p>
            <a:pPr>
              <a:defRPr/>
            </a:pPr>
            <a:endParaRPr lang="en-GB" sz="2400" dirty="0"/>
          </a:p>
          <a:p>
            <a:pPr>
              <a:defRPr/>
            </a:pPr>
            <a:r>
              <a:rPr lang="en-GB" sz="2400" u="sng" dirty="0"/>
              <a:t>Kesimpulan</a:t>
            </a:r>
          </a:p>
          <a:p>
            <a:pPr>
              <a:defRPr/>
            </a:pPr>
            <a:r>
              <a:rPr lang="en-GB" sz="2400" dirty="0" err="1"/>
              <a:t>Aspirasi</a:t>
            </a:r>
            <a:r>
              <a:rPr lang="en-GB" sz="2400" dirty="0"/>
              <a:t> HAM </a:t>
            </a:r>
            <a:r>
              <a:rPr lang="en-GB" sz="2400" dirty="0" err="1"/>
              <a:t>untuk</a:t>
            </a:r>
            <a:r>
              <a:rPr lang="en-GB" sz="2400" dirty="0"/>
              <a:t> air </a:t>
            </a:r>
            <a:r>
              <a:rPr lang="en-GB" sz="2400" dirty="0" err="1"/>
              <a:t>minum</a:t>
            </a:r>
            <a:r>
              <a:rPr lang="en-GB" sz="2400" dirty="0"/>
              <a:t> </a:t>
            </a:r>
            <a:r>
              <a:rPr lang="en-GB" sz="2400" dirty="0" err="1"/>
              <a:t>bukanlah</a:t>
            </a:r>
            <a:r>
              <a:rPr lang="en-GB" sz="2400" dirty="0"/>
              <a:t> AMDK, </a:t>
            </a:r>
            <a:r>
              <a:rPr lang="en-GB" sz="2400" dirty="0" err="1"/>
              <a:t>karena</a:t>
            </a:r>
            <a:r>
              <a:rPr lang="en-GB" sz="2400" dirty="0"/>
              <a:t>:</a:t>
            </a:r>
          </a:p>
          <a:p>
            <a:pPr>
              <a:defRPr/>
            </a:pPr>
            <a:endParaRPr lang="en-GB" sz="2400" dirty="0"/>
          </a:p>
          <a:p>
            <a:pPr marL="342900" indent="-342900">
              <a:buFont typeface="+mj-lt"/>
              <a:buAutoNum type="arabicPeriod"/>
              <a:defRPr/>
            </a:pPr>
            <a:r>
              <a:rPr lang="en-GB" sz="2400" dirty="0" err="1"/>
              <a:t>Tidak</a:t>
            </a:r>
            <a:r>
              <a:rPr lang="en-GB" sz="2400" dirty="0"/>
              <a:t> </a:t>
            </a:r>
            <a:r>
              <a:rPr lang="en-GB" sz="2400" dirty="0" err="1"/>
              <a:t>memenuhi</a:t>
            </a:r>
            <a:r>
              <a:rPr lang="en-GB" sz="2400" dirty="0"/>
              <a:t> </a:t>
            </a:r>
            <a:r>
              <a:rPr lang="en-GB" sz="2400" dirty="0" err="1"/>
              <a:t>aspek</a:t>
            </a:r>
            <a:r>
              <a:rPr lang="en-GB" sz="2400" dirty="0"/>
              <a:t> </a:t>
            </a:r>
            <a:r>
              <a:rPr lang="en-GB" sz="2400" dirty="0" err="1"/>
              <a:t>kontinuitas</a:t>
            </a:r>
            <a:endParaRPr lang="en-GB" sz="2400" dirty="0"/>
          </a:p>
          <a:p>
            <a:pPr marL="342900" indent="-342900">
              <a:buFont typeface="+mj-lt"/>
              <a:buAutoNum type="arabicPeriod"/>
              <a:defRPr/>
            </a:pPr>
            <a:r>
              <a:rPr lang="en-GB" sz="2400" dirty="0" err="1"/>
              <a:t>Tidak</a:t>
            </a:r>
            <a:r>
              <a:rPr lang="en-GB" sz="2400" dirty="0"/>
              <a:t> </a:t>
            </a:r>
            <a:r>
              <a:rPr lang="en-GB" sz="2400" dirty="0" err="1"/>
              <a:t>memenuhi</a:t>
            </a:r>
            <a:r>
              <a:rPr lang="en-GB" sz="2400" dirty="0"/>
              <a:t> </a:t>
            </a:r>
            <a:r>
              <a:rPr lang="en-GB" sz="2400" dirty="0" err="1"/>
              <a:t>aspek</a:t>
            </a:r>
            <a:r>
              <a:rPr lang="en-GB" sz="2400" dirty="0"/>
              <a:t> </a:t>
            </a:r>
            <a:r>
              <a:rPr lang="en-GB" sz="2400" dirty="0" err="1"/>
              <a:t>keterjangkuan</a:t>
            </a:r>
            <a:r>
              <a:rPr lang="en-GB" sz="2400" dirty="0"/>
              <a:t> </a:t>
            </a:r>
            <a:r>
              <a:rPr lang="en-GB" sz="2400" dirty="0" err="1"/>
              <a:t>harga</a:t>
            </a:r>
            <a:endParaRPr lang="en-GB" sz="2400" dirty="0"/>
          </a:p>
          <a:p>
            <a:pPr marL="342900" indent="-342900">
              <a:buFont typeface="+mj-lt"/>
              <a:buAutoNum type="arabicPeriod"/>
              <a:defRPr/>
            </a:pPr>
            <a:r>
              <a:rPr lang="en-GB" sz="2400" dirty="0" err="1"/>
              <a:t>Tidak</a:t>
            </a:r>
            <a:r>
              <a:rPr lang="en-GB" sz="2400" dirty="0"/>
              <a:t> </a:t>
            </a:r>
            <a:r>
              <a:rPr lang="en-GB" sz="2400" dirty="0" err="1"/>
              <a:t>memenuhi</a:t>
            </a:r>
            <a:r>
              <a:rPr lang="en-GB" sz="2400" dirty="0"/>
              <a:t> </a:t>
            </a:r>
            <a:r>
              <a:rPr lang="en-GB" sz="2400" dirty="0" err="1"/>
              <a:t>aspek</a:t>
            </a:r>
            <a:r>
              <a:rPr lang="en-GB" sz="2400" dirty="0"/>
              <a:t> </a:t>
            </a:r>
            <a:r>
              <a:rPr lang="en-GB" sz="2400" dirty="0" err="1"/>
              <a:t>keterjangkauan</a:t>
            </a:r>
            <a:r>
              <a:rPr lang="en-GB" sz="2400" dirty="0"/>
              <a:t> </a:t>
            </a:r>
            <a:r>
              <a:rPr lang="en-GB" sz="2400" dirty="0" err="1"/>
              <a:t>fisik</a:t>
            </a:r>
            <a:endParaRPr lang="en-GB" sz="2400" dirty="0"/>
          </a:p>
          <a:p>
            <a:pPr marL="342900" indent="-342900">
              <a:buFont typeface="+mj-lt"/>
              <a:buAutoNum type="arabicPeriod"/>
              <a:defRPr/>
            </a:pPr>
            <a:r>
              <a:rPr lang="en-GB" sz="2400" dirty="0" err="1"/>
              <a:t>Tidak</a:t>
            </a:r>
            <a:r>
              <a:rPr lang="en-GB" sz="2400" dirty="0"/>
              <a:t> </a:t>
            </a:r>
            <a:r>
              <a:rPr lang="en-GB" sz="2400" dirty="0" err="1"/>
              <a:t>memenuhi</a:t>
            </a:r>
            <a:r>
              <a:rPr lang="en-GB" sz="2400" dirty="0"/>
              <a:t> </a:t>
            </a:r>
            <a:r>
              <a:rPr lang="en-GB" sz="2400" dirty="0" err="1"/>
              <a:t>aspek</a:t>
            </a:r>
            <a:r>
              <a:rPr lang="en-GB" sz="2400" dirty="0"/>
              <a:t> </a:t>
            </a:r>
            <a:r>
              <a:rPr lang="en-GB" sz="2400" dirty="0" err="1"/>
              <a:t>kuantittas</a:t>
            </a:r>
            <a:endParaRPr lang="en-GB" sz="2400" dirty="0"/>
          </a:p>
          <a:p>
            <a:pPr marL="342900" indent="-342900">
              <a:buFont typeface="+mj-lt"/>
              <a:buAutoNum type="arabicPeriod"/>
              <a:defRPr/>
            </a:pPr>
            <a:endParaRPr lang="en-GB" sz="2400" dirty="0"/>
          </a:p>
          <a:p>
            <a:pPr>
              <a:defRPr/>
            </a:pPr>
            <a:endParaRPr lang="en-GB"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73BC4F6-5EF0-48D4-8BD5-B6A40D1FD6F9}"/>
              </a:ext>
            </a:extLst>
          </p:cNvPr>
          <p:cNvSpPr>
            <a:spLocks noGrp="1" noChangeArrowheads="1"/>
          </p:cNvSpPr>
          <p:nvPr>
            <p:ph type="title"/>
          </p:nvPr>
        </p:nvSpPr>
        <p:spPr>
          <a:xfrm>
            <a:off x="838200" y="365125"/>
            <a:ext cx="10515600" cy="839788"/>
          </a:xfrm>
        </p:spPr>
        <p:txBody>
          <a:bodyPr/>
          <a:lstStyle/>
          <a:p>
            <a:pPr>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Konsekuensi negatif</a:t>
            </a:r>
          </a:p>
        </p:txBody>
      </p:sp>
      <p:sp>
        <p:nvSpPr>
          <p:cNvPr id="29699" name="TextBox 2">
            <a:extLst>
              <a:ext uri="{FF2B5EF4-FFF2-40B4-BE49-F238E27FC236}">
                <a16:creationId xmlns:a16="http://schemas.microsoft.com/office/drawing/2014/main" id="{4D0D32E2-A24D-4C78-9D71-99B86145B9A3}"/>
              </a:ext>
            </a:extLst>
          </p:cNvPr>
          <p:cNvSpPr txBox="1">
            <a:spLocks noChangeArrowheads="1"/>
          </p:cNvSpPr>
          <p:nvPr/>
        </p:nvSpPr>
        <p:spPr bwMode="auto">
          <a:xfrm>
            <a:off x="536575" y="1785938"/>
            <a:ext cx="11118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Tx/>
              <a:buAutoNum type="arabicPeriod"/>
            </a:pPr>
            <a:r>
              <a:rPr lang="en-GB" altLang="en-US" sz="2400"/>
              <a:t>Under-investment di bidang air perpipaan (investasi diarahkan ke air kemasan)</a:t>
            </a:r>
          </a:p>
          <a:p>
            <a:pPr>
              <a:buFontTx/>
              <a:buAutoNum type="arabicPeriod"/>
            </a:pPr>
            <a:r>
              <a:rPr lang="en-GB" altLang="en-US" sz="2400"/>
              <a:t>Perusahaan air terekspose resiko-resiko tambahan</a:t>
            </a:r>
          </a:p>
          <a:p>
            <a:pPr>
              <a:buFontTx/>
              <a:buAutoNum type="arabicPeriod"/>
            </a:pPr>
            <a:r>
              <a:rPr lang="en-GB" altLang="en-US" sz="2400"/>
              <a:t>Proliferasi sampah plastik, karena plastik, alih-alih pipa, dipergunakan untuk mengangkut air sampai konsumen</a:t>
            </a:r>
          </a:p>
          <a:p>
            <a:pPr>
              <a:buFontTx/>
              <a:buAutoNum type="arabicPeriod"/>
            </a:pPr>
            <a:endParaRPr lang="en-GB"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FEAA1BB-D1A5-40C0-A891-7EA0AC67AE1B}"/>
              </a:ext>
            </a:extLst>
          </p:cNvPr>
          <p:cNvSpPr>
            <a:spLocks noGrp="1" noChangeArrowheads="1"/>
          </p:cNvSpPr>
          <p:nvPr>
            <p:ph type="title"/>
          </p:nvPr>
        </p:nvSpPr>
        <p:spPr>
          <a:xfrm>
            <a:off x="646113" y="49213"/>
            <a:ext cx="8928100" cy="669925"/>
          </a:xfrm>
        </p:spPr>
        <p:txBody>
          <a:bodyPr/>
          <a:lstStyle/>
          <a:p>
            <a:pPr algn="ctr">
              <a:spcBef>
                <a:spcPct val="0"/>
              </a:spcBef>
              <a:buClr>
                <a:srgbClr val="000000"/>
              </a:buClr>
              <a:buFont typeface="Calibri" panose="020F0502020204030204" pitchFamily="34" charset="0"/>
              <a:buNone/>
            </a:pPr>
            <a:r>
              <a:rPr lang="en-GB" altLang="en-US" sz="4000" b="1">
                <a:solidFill>
                  <a:srgbClr val="000000"/>
                </a:solidFill>
                <a:latin typeface="Calibri Light" panose="020F0302020204030204" pitchFamily="34" charset="0"/>
                <a:cs typeface="Calibri" panose="020F0502020204030204" pitchFamily="34" charset="0"/>
                <a:sym typeface="Calibri" panose="020F0502020204030204" pitchFamily="34" charset="0"/>
              </a:rPr>
              <a:t>Kesimpulan dan Rekomendasi (1)</a:t>
            </a:r>
          </a:p>
        </p:txBody>
      </p:sp>
      <p:sp>
        <p:nvSpPr>
          <p:cNvPr id="30723" name="TextBox 2">
            <a:extLst>
              <a:ext uri="{FF2B5EF4-FFF2-40B4-BE49-F238E27FC236}">
                <a16:creationId xmlns:a16="http://schemas.microsoft.com/office/drawing/2014/main" id="{2AF8120C-51C9-43AE-AF56-AFDF044FC17C}"/>
              </a:ext>
            </a:extLst>
          </p:cNvPr>
          <p:cNvSpPr txBox="1">
            <a:spLocks noChangeArrowheads="1"/>
          </p:cNvSpPr>
          <p:nvPr/>
        </p:nvSpPr>
        <p:spPr bwMode="auto">
          <a:xfrm>
            <a:off x="2476500" y="1677988"/>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400">
              <a:solidFill>
                <a:srgbClr val="000000"/>
              </a:solidFill>
              <a:latin typeface="Arial" panose="020B0604020202020204" pitchFamily="34" charset="0"/>
            </a:endParaRPr>
          </a:p>
          <a:p>
            <a:pPr eaLnBrk="1" hangingPunct="1">
              <a:lnSpc>
                <a:spcPct val="100000"/>
              </a:lnSpc>
              <a:spcBef>
                <a:spcPct val="0"/>
              </a:spcBef>
              <a:buFontTx/>
              <a:buNone/>
            </a:pPr>
            <a:endParaRPr lang="en-GB" altLang="en-US" sz="1400">
              <a:solidFill>
                <a:srgbClr val="000000"/>
              </a:solidFill>
              <a:latin typeface="Arial" panose="020B0604020202020204" pitchFamily="34" charset="0"/>
            </a:endParaRPr>
          </a:p>
        </p:txBody>
      </p:sp>
      <p:sp>
        <p:nvSpPr>
          <p:cNvPr id="30724" name="TextBox 5">
            <a:extLst>
              <a:ext uri="{FF2B5EF4-FFF2-40B4-BE49-F238E27FC236}">
                <a16:creationId xmlns:a16="http://schemas.microsoft.com/office/drawing/2014/main" id="{75B9AC13-827F-4AFD-AC45-2DE30B6F05C3}"/>
              </a:ext>
            </a:extLst>
          </p:cNvPr>
          <p:cNvSpPr txBox="1">
            <a:spLocks noChangeArrowheads="1"/>
          </p:cNvSpPr>
          <p:nvPr/>
        </p:nvSpPr>
        <p:spPr bwMode="auto">
          <a:xfrm>
            <a:off x="8602663" y="1736725"/>
            <a:ext cx="1857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400" b="1">
              <a:solidFill>
                <a:srgbClr val="000000"/>
              </a:solidFill>
              <a:latin typeface="Arial" panose="020B0604020202020204" pitchFamily="34" charset="0"/>
            </a:endParaRPr>
          </a:p>
          <a:p>
            <a:pPr eaLnBrk="1" hangingPunct="1">
              <a:lnSpc>
                <a:spcPct val="100000"/>
              </a:lnSpc>
              <a:spcBef>
                <a:spcPct val="0"/>
              </a:spcBef>
              <a:buFontTx/>
              <a:buNone/>
            </a:pPr>
            <a:endParaRPr lang="en-GB" altLang="en-US" sz="1400">
              <a:solidFill>
                <a:srgbClr val="000000"/>
              </a:solidFill>
              <a:latin typeface="Arial" panose="020B0604020202020204" pitchFamily="34" charset="0"/>
            </a:endParaRPr>
          </a:p>
          <a:p>
            <a:pPr eaLnBrk="1" hangingPunct="1">
              <a:lnSpc>
                <a:spcPct val="100000"/>
              </a:lnSpc>
              <a:spcBef>
                <a:spcPct val="0"/>
              </a:spcBef>
              <a:buFontTx/>
              <a:buNone/>
            </a:pPr>
            <a:endParaRPr lang="en-GB" altLang="en-US" sz="1400" b="1">
              <a:solidFill>
                <a:srgbClr val="000000"/>
              </a:solidFill>
              <a:latin typeface="Arial" panose="020B0604020202020204" pitchFamily="34" charset="0"/>
            </a:endParaRPr>
          </a:p>
        </p:txBody>
      </p:sp>
      <p:graphicFrame>
        <p:nvGraphicFramePr>
          <p:cNvPr id="9" name="Diagram 8">
            <a:extLst>
              <a:ext uri="{FF2B5EF4-FFF2-40B4-BE49-F238E27FC236}">
                <a16:creationId xmlns:a16="http://schemas.microsoft.com/office/drawing/2014/main" id="{E6A61ADC-0F99-47FF-A8EF-EFCFC3CCBEB5}"/>
              </a:ext>
            </a:extLst>
          </p:cNvPr>
          <p:cNvGraphicFramePr/>
          <p:nvPr/>
        </p:nvGraphicFramePr>
        <p:xfrm>
          <a:off x="682752" y="731859"/>
          <a:ext cx="10692384" cy="455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8EF271-4604-400B-8B69-4D620D095C1B}"/>
              </a:ext>
            </a:extLst>
          </p:cNvPr>
          <p:cNvSpPr>
            <a:spLocks noGrp="1" noChangeArrowheads="1"/>
          </p:cNvSpPr>
          <p:nvPr>
            <p:ph type="title"/>
          </p:nvPr>
        </p:nvSpPr>
        <p:spPr>
          <a:xfrm>
            <a:off x="838200" y="365125"/>
            <a:ext cx="10515600" cy="92392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Usulan Terkait AMDK</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extBox 2">
            <a:extLst>
              <a:ext uri="{FF2B5EF4-FFF2-40B4-BE49-F238E27FC236}">
                <a16:creationId xmlns:a16="http://schemas.microsoft.com/office/drawing/2014/main" id="{9360CC9C-661B-421C-87FC-38D9D3347B39}"/>
              </a:ext>
            </a:extLst>
          </p:cNvPr>
          <p:cNvSpPr txBox="1"/>
          <p:nvPr/>
        </p:nvSpPr>
        <p:spPr>
          <a:xfrm>
            <a:off x="2546350" y="4921250"/>
            <a:ext cx="7535863"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fontAlgn="auto" hangingPunct="1">
              <a:spcBef>
                <a:spcPts val="0"/>
              </a:spcBef>
              <a:spcAft>
                <a:spcPts val="0"/>
              </a:spcAft>
              <a:defRPr/>
            </a:pPr>
            <a:r>
              <a:rPr lang="en-GB" sz="2400" b="1" kern="0" dirty="0" err="1">
                <a:sym typeface="Arial"/>
              </a:rPr>
              <a:t>Rekomendasi</a:t>
            </a:r>
            <a:r>
              <a:rPr lang="en-GB" sz="2400" b="1" kern="0" dirty="0">
                <a:sym typeface="Arial"/>
              </a:rPr>
              <a:t>: AMDK </a:t>
            </a:r>
            <a:r>
              <a:rPr lang="en-GB" sz="2400" b="1" kern="0" dirty="0" err="1">
                <a:sym typeface="Arial"/>
              </a:rPr>
              <a:t>dicoret</a:t>
            </a:r>
            <a:r>
              <a:rPr lang="en-GB" sz="2400" b="1" kern="0" dirty="0">
                <a:sym typeface="Arial"/>
              </a:rPr>
              <a:t> </a:t>
            </a:r>
            <a:r>
              <a:rPr lang="en-GB" sz="2400" b="1" kern="0" dirty="0" err="1">
                <a:sym typeface="Arial"/>
              </a:rPr>
              <a:t>dari</a:t>
            </a:r>
            <a:r>
              <a:rPr lang="en-GB" sz="2400" b="1" kern="0" dirty="0">
                <a:sym typeface="Arial"/>
              </a:rPr>
              <a:t> </a:t>
            </a:r>
            <a:r>
              <a:rPr lang="en-GB" sz="2400" b="1" kern="0" dirty="0" err="1">
                <a:sym typeface="Arial"/>
              </a:rPr>
              <a:t>Penjelasan</a:t>
            </a:r>
            <a:r>
              <a:rPr lang="en-GB" sz="2400" b="1" kern="0" dirty="0">
                <a:sym typeface="Arial"/>
              </a:rPr>
              <a:t> </a:t>
            </a:r>
            <a:r>
              <a:rPr lang="en-GB" sz="2400" b="1" kern="0" dirty="0" err="1">
                <a:sym typeface="Arial"/>
              </a:rPr>
              <a:t>Pasal</a:t>
            </a:r>
            <a:r>
              <a:rPr lang="en-GB" sz="2400" b="1" kern="0" dirty="0">
                <a:sym typeface="Arial"/>
              </a:rPr>
              <a:t> 51 </a:t>
            </a:r>
          </a:p>
        </p:txBody>
      </p:sp>
      <p:sp>
        <p:nvSpPr>
          <p:cNvPr id="4" name="Rectangle 3">
            <a:extLst>
              <a:ext uri="{FF2B5EF4-FFF2-40B4-BE49-F238E27FC236}">
                <a16:creationId xmlns:a16="http://schemas.microsoft.com/office/drawing/2014/main" id="{D80B527E-00A0-4BA7-ADEC-E4CA8BD32BE1}"/>
              </a:ext>
            </a:extLst>
          </p:cNvPr>
          <p:cNvSpPr/>
          <p:nvPr/>
        </p:nvSpPr>
        <p:spPr>
          <a:xfrm>
            <a:off x="1274165" y="2097508"/>
            <a:ext cx="10079634" cy="2246769"/>
          </a:xfrm>
          <a:prstGeom prst="rect">
            <a:avLst/>
          </a:prstGeom>
        </p:spPr>
        <p:txBody>
          <a:bodyPr>
            <a:spAutoFit/>
          </a:bodyPr>
          <a:lstStyle/>
          <a:p>
            <a:pPr>
              <a:defRPr/>
            </a:pPr>
            <a:r>
              <a:rPr lang="en-GB" sz="2800" dirty="0" err="1"/>
              <a:t>Penjelasan</a:t>
            </a:r>
            <a:r>
              <a:rPr lang="en-GB" sz="2800" dirty="0"/>
              <a:t> </a:t>
            </a:r>
            <a:r>
              <a:rPr lang="en-GB" sz="2800" dirty="0" err="1"/>
              <a:t>Pasal</a:t>
            </a:r>
            <a:r>
              <a:rPr lang="en-GB" sz="2800" dirty="0"/>
              <a:t> 51:</a:t>
            </a:r>
          </a:p>
          <a:p>
            <a:pPr>
              <a:defRPr/>
            </a:pPr>
            <a:endParaRPr lang="en-GB" sz="2800" dirty="0"/>
          </a:p>
          <a:p>
            <a:pPr>
              <a:defRPr/>
            </a:pPr>
            <a:r>
              <a:rPr lang="en-GB" sz="2800" dirty="0" err="1"/>
              <a:t>Produk</a:t>
            </a:r>
            <a:r>
              <a:rPr lang="en-GB" sz="2800" dirty="0"/>
              <a:t> </a:t>
            </a:r>
            <a:r>
              <a:rPr lang="en-GB" sz="2800" dirty="0" err="1"/>
              <a:t>berupa</a:t>
            </a:r>
            <a:r>
              <a:rPr lang="en-GB" sz="2800" dirty="0"/>
              <a:t> air </a:t>
            </a:r>
            <a:r>
              <a:rPr lang="en-GB" sz="2800" dirty="0" err="1"/>
              <a:t>minum</a:t>
            </a:r>
            <a:r>
              <a:rPr lang="en-GB" sz="2800" dirty="0"/>
              <a:t> </a:t>
            </a:r>
            <a:r>
              <a:rPr lang="en-GB" sz="2800" dirty="0" err="1"/>
              <a:t>meliputi</a:t>
            </a:r>
            <a:r>
              <a:rPr lang="en-GB" sz="2800" dirty="0"/>
              <a:t> </a:t>
            </a:r>
            <a:r>
              <a:rPr lang="en-GB" sz="2800" dirty="0" err="1"/>
              <a:t>antara</a:t>
            </a:r>
            <a:r>
              <a:rPr lang="en-GB" sz="2800" dirty="0"/>
              <a:t> lain air </a:t>
            </a:r>
            <a:r>
              <a:rPr lang="en-GB" sz="2800" dirty="0" err="1"/>
              <a:t>minum</a:t>
            </a:r>
            <a:r>
              <a:rPr lang="en-GB" sz="2800" dirty="0"/>
              <a:t> yang </a:t>
            </a:r>
            <a:r>
              <a:rPr lang="en-GB" sz="2800" dirty="0" err="1"/>
              <a:t>diselenggarakan</a:t>
            </a:r>
            <a:r>
              <a:rPr lang="en-GB" sz="2800" dirty="0"/>
              <a:t> </a:t>
            </a:r>
            <a:r>
              <a:rPr lang="en-GB" sz="2800" dirty="0" err="1"/>
              <a:t>melalui</a:t>
            </a:r>
            <a:r>
              <a:rPr lang="en-GB" sz="2800" dirty="0"/>
              <a:t> </a:t>
            </a:r>
            <a:r>
              <a:rPr lang="en-GB" sz="2800" dirty="0" err="1"/>
              <a:t>sistem</a:t>
            </a:r>
            <a:r>
              <a:rPr lang="en-GB" sz="2800" dirty="0"/>
              <a:t> </a:t>
            </a:r>
            <a:r>
              <a:rPr lang="en-GB" sz="2800" dirty="0" err="1"/>
              <a:t>penyediaan</a:t>
            </a:r>
            <a:r>
              <a:rPr lang="en-GB" sz="2800" dirty="0"/>
              <a:t> air </a:t>
            </a:r>
            <a:r>
              <a:rPr lang="en-GB" sz="2800" dirty="0" err="1"/>
              <a:t>minum</a:t>
            </a:r>
            <a:r>
              <a:rPr lang="en-GB" sz="2800" dirty="0"/>
              <a:t> </a:t>
            </a:r>
            <a:r>
              <a:rPr lang="en-GB" sz="2800" strike="sngStrike" dirty="0"/>
              <a:t>dan air </a:t>
            </a:r>
            <a:r>
              <a:rPr lang="en-GB" sz="2800" strike="sngStrike" dirty="0" err="1"/>
              <a:t>minum</a:t>
            </a:r>
            <a:r>
              <a:rPr lang="en-GB" sz="2800" strike="sngStrike" dirty="0"/>
              <a:t> </a:t>
            </a:r>
            <a:r>
              <a:rPr lang="en-GB" sz="2800" strike="sngStrike" dirty="0" err="1"/>
              <a:t>dalam</a:t>
            </a:r>
            <a:r>
              <a:rPr lang="en-GB" sz="2800" strike="sngStrike" dirty="0"/>
              <a:t> </a:t>
            </a:r>
            <a:r>
              <a:rPr lang="en-GB" sz="2800" strike="sngStrike" dirty="0" err="1"/>
              <a:t>kemasan</a:t>
            </a:r>
            <a:r>
              <a:rPr lang="en-GB" sz="2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CyberIndo\Desktop\RUU SDA\GAMBAR TUK PPT\thx.png">
            <a:extLst>
              <a:ext uri="{FF2B5EF4-FFF2-40B4-BE49-F238E27FC236}">
                <a16:creationId xmlns:a16="http://schemas.microsoft.com/office/drawing/2014/main" id="{C07CDC6A-9067-4D7A-B72D-69E7C344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919163"/>
            <a:ext cx="5132387"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03A503D-6C17-4FD0-82FF-93CB7379AB88}"/>
              </a:ext>
            </a:extLst>
          </p:cNvPr>
          <p:cNvSpPr>
            <a:spLocks noGrp="1" noChangeArrowheads="1"/>
          </p:cNvSpPr>
          <p:nvPr>
            <p:ph type="title"/>
          </p:nvPr>
        </p:nvSpPr>
        <p:spPr>
          <a:xfrm>
            <a:off x="838200" y="2767013"/>
            <a:ext cx="10515600" cy="132397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Sistem Berbasis Masyarakat  </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9D60EC3-9B1C-4059-8F1F-52BA2E56F29B}"/>
              </a:ext>
            </a:extLst>
          </p:cNvPr>
          <p:cNvSpPr>
            <a:spLocks noGrp="1" noChangeArrowheads="1"/>
          </p:cNvSpPr>
          <p:nvPr>
            <p:ph type="title"/>
          </p:nvPr>
        </p:nvSpPr>
        <p:spPr>
          <a:xfrm>
            <a:off x="838200" y="55563"/>
            <a:ext cx="10515600" cy="1325562"/>
          </a:xfrm>
        </p:spPr>
        <p:txBody>
          <a:bodyPr/>
          <a:lstStyle/>
          <a:p>
            <a:r>
              <a:rPr lang="en-US" altLang="en-US" b="1"/>
              <a:t>Berbasis Masyarakat/Kelompok Masyarakat</a:t>
            </a:r>
          </a:p>
        </p:txBody>
      </p:sp>
      <p:sp>
        <p:nvSpPr>
          <p:cNvPr id="9219" name="Content Placeholder 2">
            <a:extLst>
              <a:ext uri="{FF2B5EF4-FFF2-40B4-BE49-F238E27FC236}">
                <a16:creationId xmlns:a16="http://schemas.microsoft.com/office/drawing/2014/main" id="{293A7F2E-B9CD-4F09-9ADA-3650DEB37063}"/>
              </a:ext>
            </a:extLst>
          </p:cNvPr>
          <p:cNvSpPr>
            <a:spLocks noGrp="1" noChangeArrowheads="1"/>
          </p:cNvSpPr>
          <p:nvPr>
            <p:ph idx="1"/>
          </p:nvPr>
        </p:nvSpPr>
        <p:spPr>
          <a:xfrm>
            <a:off x="454025" y="1030288"/>
            <a:ext cx="7496175" cy="4797425"/>
          </a:xfrm>
        </p:spPr>
        <p:txBody>
          <a:bodyPr/>
          <a:lstStyle/>
          <a:p>
            <a:r>
              <a:rPr lang="en-US" altLang="en-US" sz="1600"/>
              <a:t>Definisi  </a:t>
            </a:r>
          </a:p>
          <a:p>
            <a:pPr lvl="1"/>
            <a:r>
              <a:rPr lang="en-US" altLang="en-US" sz="1600">
                <a:sym typeface="Wingdings" panose="05000000000000000000" pitchFamily="2" charset="2"/>
              </a:rPr>
              <a:t>Partisipasi</a:t>
            </a:r>
          </a:p>
          <a:p>
            <a:pPr lvl="1"/>
            <a:r>
              <a:rPr lang="en-US" altLang="en-US" sz="1600">
                <a:sym typeface="Wingdings" panose="05000000000000000000" pitchFamily="2" charset="2"/>
              </a:rPr>
              <a:t>Terlibat dalam pengambilan keputusan, perencanaan, pembangunan dan pengelolaan</a:t>
            </a:r>
          </a:p>
          <a:p>
            <a:pPr lvl="1"/>
            <a:r>
              <a:rPr lang="en-US" altLang="en-US" sz="1600">
                <a:sym typeface="Wingdings" panose="05000000000000000000" pitchFamily="2" charset="2"/>
              </a:rPr>
              <a:t>Tanggap kebutuhan</a:t>
            </a:r>
          </a:p>
          <a:p>
            <a:pPr lvl="1"/>
            <a:r>
              <a:rPr lang="en-US" altLang="en-US" sz="1600">
                <a:sym typeface="Wingdings" panose="05000000000000000000" pitchFamily="2" charset="2"/>
              </a:rPr>
              <a:t>Kontribusi (in-cash dan in-kind)  punya rasa memiliki</a:t>
            </a:r>
          </a:p>
          <a:p>
            <a:pPr lvl="1"/>
            <a:r>
              <a:rPr lang="en-US" altLang="en-US" sz="1600"/>
              <a:t>Tujuan untuk berkelanjutan, bisa memenuhi OM</a:t>
            </a:r>
          </a:p>
          <a:p>
            <a:r>
              <a:rPr lang="en-US" altLang="en-US" sz="1600"/>
              <a:t>Bentuk bentuknya: berbadan hukum, perdes, SK kepala desa, akte notaris</a:t>
            </a:r>
          </a:p>
          <a:p>
            <a:r>
              <a:rPr lang="en-US" altLang="en-US" sz="1600"/>
              <a:t>Batasan</a:t>
            </a:r>
          </a:p>
          <a:p>
            <a:pPr lvl="1"/>
            <a:r>
              <a:rPr lang="en-US" altLang="en-US" sz="1600"/>
              <a:t>Tidak mengambil keuntungan</a:t>
            </a:r>
          </a:p>
          <a:p>
            <a:pPr lvl="1"/>
            <a:r>
              <a:rPr lang="en-US" altLang="en-US" sz="1600"/>
              <a:t>Berbadan hukum</a:t>
            </a:r>
          </a:p>
          <a:p>
            <a:r>
              <a:rPr lang="en-US" altLang="en-US" sz="1600"/>
              <a:t>61% SPAM Pedesaan .Potensi dampak terhadap  12.254 KP- SPAMS bentukan PAMSIMAS ( Pengembangan Air Minum Berbasis Masyarakat) . Penduduk yg terlayani pamsimas 15.6 juta ( data 2018) </a:t>
            </a:r>
            <a:endParaRPr lang="en-US" altLang="en-US" sz="1600">
              <a:sym typeface="Wingdings" panose="05000000000000000000" pitchFamily="2" charset="2"/>
            </a:endParaRPr>
          </a:p>
          <a:p>
            <a:r>
              <a:rPr lang="en-US" altLang="en-US" sz="1600"/>
              <a:t>PDAM/Pemda belum mampu menjangkau pedesaan. Biaya lebih besar apabila pelayanan oleh PDAM/Pemda. </a:t>
            </a:r>
          </a:p>
          <a:p>
            <a:r>
              <a:rPr lang="en-US" altLang="en-US" sz="1600"/>
              <a:t>BUMDES tidak sama dengan Kelompok Masyarakat -SPAMS (Badan Pengelola SPAMS Pedesaan)</a:t>
            </a:r>
          </a:p>
          <a:p>
            <a:r>
              <a:rPr lang="en-US" altLang="en-US" sz="1600"/>
              <a:t>Faktanya </a:t>
            </a:r>
            <a:r>
              <a:rPr lang="en-US" altLang="en-US" sz="1600">
                <a:sym typeface="Wingdings" panose="05000000000000000000" pitchFamily="2" charset="2"/>
              </a:rPr>
              <a:t> proyek2 pemerintah dibidang SPAM Pedesaan sudah lebih dari 15 tahun menggunakan pendekatan berbasis masyarakat</a:t>
            </a:r>
          </a:p>
        </p:txBody>
      </p:sp>
      <p:pic>
        <p:nvPicPr>
          <p:cNvPr id="9220" name="Picture 3">
            <a:extLst>
              <a:ext uri="{FF2B5EF4-FFF2-40B4-BE49-F238E27FC236}">
                <a16:creationId xmlns:a16="http://schemas.microsoft.com/office/drawing/2014/main" id="{E576A584-B028-4D99-A40B-DDC59ECE2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888" y="1373188"/>
            <a:ext cx="38957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9F73BA-D090-4C49-8BF5-342B91FD7224}"/>
              </a:ext>
            </a:extLst>
          </p:cNvPr>
          <p:cNvSpPr>
            <a:spLocks noGrp="1" noChangeArrowheads="1"/>
          </p:cNvSpPr>
          <p:nvPr>
            <p:ph type="title"/>
          </p:nvPr>
        </p:nvSpPr>
        <p:spPr>
          <a:xfrm>
            <a:off x="838200" y="365125"/>
            <a:ext cx="10515600" cy="763588"/>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Bentuk Hukum Air Berbasis Masyarakat</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0243" name="Picture 2">
            <a:extLst>
              <a:ext uri="{FF2B5EF4-FFF2-40B4-BE49-F238E27FC236}">
                <a16:creationId xmlns:a16="http://schemas.microsoft.com/office/drawing/2014/main" id="{ED7BA279-E13F-4E15-B219-08A0A3768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128713"/>
            <a:ext cx="36068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a:extLst>
              <a:ext uri="{FF2B5EF4-FFF2-40B4-BE49-F238E27FC236}">
                <a16:creationId xmlns:a16="http://schemas.microsoft.com/office/drawing/2014/main" id="{002E2246-56AC-47BF-B577-0AFF0F7BA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5" y="1401763"/>
            <a:ext cx="38766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F758208C-00AB-4540-A061-1CB794463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175" y="1322388"/>
            <a:ext cx="31337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7B6FA65-49FE-4E5D-B080-04AE1DD875F2}"/>
              </a:ext>
            </a:extLst>
          </p:cNvPr>
          <p:cNvSpPr>
            <a:spLocks noGrp="1" noChangeArrowheads="1"/>
          </p:cNvSpPr>
          <p:nvPr>
            <p:ph type="title"/>
          </p:nvPr>
        </p:nvSpPr>
        <p:spPr>
          <a:xfrm>
            <a:off x="838200" y="365125"/>
            <a:ext cx="10515600" cy="766763"/>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Konversi kepada BUMDes bermasalah</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11267" name="Picture 2">
            <a:extLst>
              <a:ext uri="{FF2B5EF4-FFF2-40B4-BE49-F238E27FC236}">
                <a16:creationId xmlns:a16="http://schemas.microsoft.com/office/drawing/2014/main" id="{8BFBFE95-5442-4650-A1DD-C3B9EDBB4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470025"/>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876D528F-FA15-4E64-B616-3A8008A87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1619250"/>
            <a:ext cx="30130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4DB685FF-971E-4E0A-B2FF-0F1DFF5A6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588" y="1619250"/>
            <a:ext cx="334168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ABEB4EE-F10F-48E3-8374-0487ADD2BFA0}"/>
              </a:ext>
            </a:extLst>
          </p:cNvPr>
          <p:cNvSpPr txBox="1"/>
          <p:nvPr/>
        </p:nvSpPr>
        <p:spPr>
          <a:xfrm>
            <a:off x="419100" y="3983038"/>
            <a:ext cx="11353800" cy="1938337"/>
          </a:xfrm>
          <a:prstGeom prst="rect">
            <a:avLst/>
          </a:prstGeom>
          <a:noFill/>
        </p:spPr>
        <p:txBody>
          <a:bodyPr>
            <a:spAutoFit/>
          </a:bodyPr>
          <a:lstStyle/>
          <a:p>
            <a:pPr marL="285750" indent="-285750">
              <a:buFont typeface="Arial" panose="020B0604020202020204" pitchFamily="34" charset="0"/>
              <a:buChar char="•"/>
              <a:defRPr/>
            </a:pPr>
            <a:r>
              <a:rPr lang="en-US" sz="2000" dirty="0"/>
              <a:t>BPSPAM yang </a:t>
            </a:r>
            <a:r>
              <a:rPr lang="en-US" sz="2000" dirty="0" err="1"/>
              <a:t>sudah</a:t>
            </a:r>
            <a:r>
              <a:rPr lang="en-US" sz="2000" dirty="0"/>
              <a:t> </a:t>
            </a:r>
            <a:r>
              <a:rPr lang="en-US" sz="2000" dirty="0" err="1"/>
              <a:t>maju</a:t>
            </a:r>
            <a:r>
              <a:rPr lang="en-US" sz="2000" dirty="0"/>
              <a:t> </a:t>
            </a:r>
            <a:r>
              <a:rPr lang="en-US" sz="2000" dirty="0" err="1"/>
              <a:t>tidak</a:t>
            </a:r>
            <a:r>
              <a:rPr lang="en-US" sz="2000" dirty="0"/>
              <a:t> </a:t>
            </a:r>
            <a:r>
              <a:rPr lang="en-US" sz="2000" dirty="0" err="1"/>
              <a:t>mau</a:t>
            </a:r>
            <a:r>
              <a:rPr lang="en-US" sz="2000" dirty="0"/>
              <a:t> </a:t>
            </a:r>
            <a:r>
              <a:rPr lang="en-US" sz="2000" dirty="0" err="1"/>
              <a:t>dikonversi</a:t>
            </a:r>
            <a:r>
              <a:rPr lang="en-US" sz="2000" dirty="0"/>
              <a:t> </a:t>
            </a:r>
            <a:r>
              <a:rPr lang="en-US" sz="2000" dirty="0" err="1"/>
              <a:t>menjadi</a:t>
            </a:r>
            <a:r>
              <a:rPr lang="en-US" sz="2000" dirty="0"/>
              <a:t> </a:t>
            </a:r>
            <a:r>
              <a:rPr lang="en-US" sz="2000" dirty="0" err="1"/>
              <a:t>BUMDes</a:t>
            </a:r>
            <a:r>
              <a:rPr lang="en-US" sz="2000" dirty="0"/>
              <a:t> </a:t>
            </a:r>
            <a:r>
              <a:rPr lang="en-US" sz="2000" dirty="0" err="1"/>
              <a:t>karena</a:t>
            </a:r>
            <a:r>
              <a:rPr lang="en-US" sz="2000" dirty="0"/>
              <a:t> </a:t>
            </a:r>
            <a:r>
              <a:rPr lang="en-US" sz="2000" dirty="0" err="1"/>
              <a:t>takut</a:t>
            </a:r>
            <a:r>
              <a:rPr lang="en-US" sz="2000" dirty="0"/>
              <a:t> </a:t>
            </a:r>
            <a:r>
              <a:rPr lang="en-US" sz="2000" dirty="0" err="1"/>
              <a:t>dikooptasi</a:t>
            </a:r>
            <a:r>
              <a:rPr lang="en-US" sz="2000" dirty="0"/>
              <a:t> </a:t>
            </a:r>
            <a:r>
              <a:rPr lang="en-US" sz="2000" dirty="0" err="1"/>
              <a:t>politik</a:t>
            </a:r>
            <a:r>
              <a:rPr lang="en-US" sz="2000" dirty="0"/>
              <a:t> </a:t>
            </a:r>
            <a:r>
              <a:rPr lang="en-US" sz="2000" dirty="0" err="1"/>
              <a:t>lokal</a:t>
            </a:r>
            <a:endParaRPr lang="en-US" sz="2000" dirty="0"/>
          </a:p>
          <a:p>
            <a:pPr marL="285750" indent="-285750">
              <a:buFont typeface="Arial" panose="020B0604020202020204" pitchFamily="34" charset="0"/>
              <a:buChar char="•"/>
              <a:defRPr/>
            </a:pPr>
            <a:r>
              <a:rPr lang="en-US" sz="2000" dirty="0"/>
              <a:t>Hasil </a:t>
            </a:r>
            <a:r>
              <a:rPr lang="en-US" sz="2000" dirty="0" err="1"/>
              <a:t>penelitian</a:t>
            </a:r>
            <a:r>
              <a:rPr lang="en-US" sz="2000" dirty="0"/>
              <a:t> CRPG </a:t>
            </a:r>
            <a:r>
              <a:rPr lang="en-US" sz="2000" dirty="0" err="1"/>
              <a:t>terdapat</a:t>
            </a:r>
            <a:r>
              <a:rPr lang="en-US" sz="2000" dirty="0"/>
              <a:t> </a:t>
            </a:r>
            <a:r>
              <a:rPr lang="en-US" sz="2000" dirty="0" err="1"/>
              <a:t>kasus</a:t>
            </a:r>
            <a:r>
              <a:rPr lang="en-US" sz="2000" dirty="0"/>
              <a:t> </a:t>
            </a:r>
            <a:r>
              <a:rPr lang="en-US" sz="2000" dirty="0" err="1"/>
              <a:t>dimana</a:t>
            </a:r>
            <a:r>
              <a:rPr lang="en-US" sz="2000" dirty="0"/>
              <a:t> </a:t>
            </a:r>
            <a:r>
              <a:rPr lang="en-US" sz="2000" dirty="0" err="1"/>
              <a:t>kooptasi</a:t>
            </a:r>
            <a:r>
              <a:rPr lang="en-US" sz="2000" dirty="0"/>
              <a:t> </a:t>
            </a:r>
            <a:r>
              <a:rPr lang="en-US" sz="2000" dirty="0" err="1"/>
              <a:t>politik</a:t>
            </a:r>
            <a:r>
              <a:rPr lang="en-US" sz="2000" dirty="0"/>
              <a:t> </a:t>
            </a:r>
            <a:r>
              <a:rPr lang="en-US" sz="2000" dirty="0" err="1"/>
              <a:t>lokal</a:t>
            </a:r>
            <a:r>
              <a:rPr lang="en-US" sz="2000" dirty="0"/>
              <a:t> </a:t>
            </a:r>
            <a:r>
              <a:rPr lang="en-US" sz="2000" dirty="0" err="1"/>
              <a:t>atas</a:t>
            </a:r>
            <a:r>
              <a:rPr lang="en-US" sz="2000" dirty="0"/>
              <a:t> </a:t>
            </a:r>
            <a:r>
              <a:rPr lang="en-US" sz="2000" dirty="0" err="1"/>
              <a:t>BUMDes</a:t>
            </a:r>
            <a:r>
              <a:rPr lang="en-US" sz="2000" dirty="0"/>
              <a:t> Air </a:t>
            </a:r>
            <a:r>
              <a:rPr lang="en-US" sz="2000" dirty="0" err="1"/>
              <a:t>Minum</a:t>
            </a:r>
            <a:r>
              <a:rPr lang="en-US" sz="2000" dirty="0"/>
              <a:t> </a:t>
            </a:r>
            <a:r>
              <a:rPr lang="en-US" sz="2000" dirty="0" err="1"/>
              <a:t>membuat</a:t>
            </a:r>
            <a:r>
              <a:rPr lang="en-US" sz="2000" dirty="0"/>
              <a:t>  </a:t>
            </a:r>
            <a:r>
              <a:rPr lang="en-US" sz="2000" dirty="0" err="1"/>
              <a:t>pelayanan</a:t>
            </a:r>
            <a:r>
              <a:rPr lang="en-US" sz="2000" dirty="0"/>
              <a:t> </a:t>
            </a:r>
            <a:r>
              <a:rPr lang="en-US" sz="2000" dirty="0" err="1"/>
              <a:t>tidak</a:t>
            </a:r>
            <a:r>
              <a:rPr lang="en-US" sz="2000" dirty="0"/>
              <a:t> </a:t>
            </a:r>
            <a:r>
              <a:rPr lang="en-US" sz="2000" dirty="0" err="1"/>
              <a:t>berfungsi</a:t>
            </a:r>
            <a:endParaRPr lang="en-US" sz="2000" dirty="0"/>
          </a:p>
          <a:p>
            <a:pPr marL="285750" indent="-285750">
              <a:buFont typeface="Arial" panose="020B0604020202020204" pitchFamily="34" charset="0"/>
              <a:buChar char="•"/>
              <a:defRPr/>
            </a:pPr>
            <a:r>
              <a:rPr lang="en-US" sz="2000" dirty="0" err="1"/>
              <a:t>Terdapat</a:t>
            </a:r>
            <a:r>
              <a:rPr lang="en-US" sz="2000" dirty="0"/>
              <a:t> </a:t>
            </a:r>
            <a:r>
              <a:rPr lang="en-US" sz="2000" dirty="0" err="1"/>
              <a:t>kesangsian</a:t>
            </a:r>
            <a:r>
              <a:rPr lang="en-US" sz="2000" dirty="0"/>
              <a:t> </a:t>
            </a:r>
            <a:r>
              <a:rPr lang="en-US" sz="2000" dirty="0" err="1"/>
              <a:t>apakah</a:t>
            </a:r>
            <a:r>
              <a:rPr lang="en-US" sz="2000" dirty="0"/>
              <a:t> </a:t>
            </a:r>
            <a:r>
              <a:rPr lang="en-US" sz="2000" dirty="0" err="1"/>
              <a:t>konsep</a:t>
            </a:r>
            <a:r>
              <a:rPr lang="en-US" sz="2000" dirty="0"/>
              <a:t> </a:t>
            </a:r>
            <a:r>
              <a:rPr lang="en-US" sz="2000" dirty="0" err="1"/>
              <a:t>BUMDes</a:t>
            </a:r>
            <a:r>
              <a:rPr lang="en-US" sz="2000" dirty="0"/>
              <a:t> = </a:t>
            </a:r>
            <a:r>
              <a:rPr lang="en-US" sz="2000" dirty="0" err="1"/>
              <a:t>berbasis</a:t>
            </a:r>
            <a:r>
              <a:rPr lang="en-US" sz="2000" dirty="0"/>
              <a:t> </a:t>
            </a:r>
            <a:r>
              <a:rPr lang="en-US" sz="2000" dirty="0" err="1"/>
              <a:t>masyarakat</a:t>
            </a:r>
            <a:endParaRPr lang="en-US" sz="2000" dirty="0"/>
          </a:p>
          <a:p>
            <a:pPr>
              <a:defRPr/>
            </a:pPr>
            <a:endParaRPr lang="en-GB"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617BF29-4C3E-4D2D-817C-95DFDA0228C5}"/>
              </a:ext>
            </a:extLst>
          </p:cNvPr>
          <p:cNvSpPr>
            <a:spLocks noGrp="1" noChangeArrowheads="1"/>
          </p:cNvSpPr>
          <p:nvPr>
            <p:ph type="title"/>
          </p:nvPr>
        </p:nvSpPr>
        <p:spPr/>
        <p:txBody>
          <a:bodyPr/>
          <a:lstStyle/>
          <a:p>
            <a:r>
              <a:rPr lang="en-US" altLang="en-US"/>
              <a:t>Usulan penyempurnaan RUU untuk isu Berbasis masyarakat</a:t>
            </a:r>
          </a:p>
        </p:txBody>
      </p:sp>
      <p:sp>
        <p:nvSpPr>
          <p:cNvPr id="3" name="Content Placeholder 2">
            <a:extLst>
              <a:ext uri="{FF2B5EF4-FFF2-40B4-BE49-F238E27FC236}">
                <a16:creationId xmlns:a16="http://schemas.microsoft.com/office/drawing/2014/main" id="{BBEB005D-0640-4172-9CA5-1AF6D1E139DB}"/>
              </a:ext>
            </a:extLst>
          </p:cNvPr>
          <p:cNvSpPr>
            <a:spLocks noGrp="1"/>
          </p:cNvSpPr>
          <p:nvPr>
            <p:ph idx="1"/>
          </p:nvPr>
        </p:nvSpPr>
        <p:spPr>
          <a:xfrm>
            <a:off x="838200" y="1825624"/>
            <a:ext cx="10515600" cy="4651375"/>
          </a:xfrm>
        </p:spPr>
        <p:txBody>
          <a:bodyPr rtlCol="0">
            <a:normAutofit fontScale="85000" lnSpcReduction="20000"/>
          </a:bodyPr>
          <a:lstStyle/>
          <a:p>
            <a:pPr fontAlgn="auto">
              <a:spcAft>
                <a:spcPts val="0"/>
              </a:spcAft>
              <a:defRPr/>
            </a:pPr>
            <a:r>
              <a:rPr lang="en-US" dirty="0" err="1"/>
              <a:t>Disisipkan</a:t>
            </a:r>
            <a:r>
              <a:rPr lang="en-US" dirty="0"/>
              <a:t> pada </a:t>
            </a:r>
            <a:r>
              <a:rPr lang="en-US" dirty="0" err="1"/>
              <a:t>pasal</a:t>
            </a:r>
            <a:r>
              <a:rPr lang="en-US" dirty="0"/>
              <a:t> 17 </a:t>
            </a:r>
            <a:r>
              <a:rPr lang="en-US" dirty="0" err="1"/>
              <a:t>ayat</a:t>
            </a:r>
            <a:r>
              <a:rPr lang="en-US" dirty="0"/>
              <a:t> (e) </a:t>
            </a:r>
            <a:r>
              <a:rPr lang="en-US" dirty="0">
                <a:sym typeface="Wingdings" panose="05000000000000000000" pitchFamily="2" charset="2"/>
              </a:rPr>
              <a:t> “</a:t>
            </a:r>
            <a:r>
              <a:rPr lang="en-US" dirty="0" err="1"/>
              <a:t>mengatur</a:t>
            </a:r>
            <a:r>
              <a:rPr lang="en-US" dirty="0"/>
              <a:t> </a:t>
            </a:r>
            <a:r>
              <a:rPr lang="en-US" dirty="0" err="1"/>
              <a:t>penyediaan</a:t>
            </a:r>
            <a:r>
              <a:rPr lang="en-US" dirty="0"/>
              <a:t> air </a:t>
            </a:r>
            <a:r>
              <a:rPr lang="en-US" dirty="0" err="1"/>
              <a:t>minum</a:t>
            </a:r>
            <a:r>
              <a:rPr lang="en-US" dirty="0"/>
              <a:t> dan air </a:t>
            </a:r>
            <a:r>
              <a:rPr lang="en-US" dirty="0" err="1"/>
              <a:t>limbah</a:t>
            </a:r>
            <a:r>
              <a:rPr lang="en-US" dirty="0"/>
              <a:t> </a:t>
            </a:r>
            <a:r>
              <a:rPr lang="en-US" dirty="0" err="1"/>
              <a:t>domestik</a:t>
            </a:r>
            <a:r>
              <a:rPr lang="en-US" dirty="0"/>
              <a:t> oleh </a:t>
            </a:r>
            <a:r>
              <a:rPr lang="en-US" dirty="0" err="1"/>
              <a:t>kelompok</a:t>
            </a:r>
            <a:r>
              <a:rPr lang="en-US" dirty="0"/>
              <a:t> </a:t>
            </a:r>
            <a:r>
              <a:rPr lang="en-US" dirty="0" err="1"/>
              <a:t>masyarakat</a:t>
            </a:r>
            <a:r>
              <a:rPr lang="en-US" dirty="0"/>
              <a:t>“</a:t>
            </a:r>
          </a:p>
          <a:p>
            <a:pPr fontAlgn="auto">
              <a:spcAft>
                <a:spcPts val="0"/>
              </a:spcAft>
              <a:defRPr/>
            </a:pPr>
            <a:r>
              <a:rPr lang="en-US" dirty="0" err="1"/>
              <a:t>Disisipkan</a:t>
            </a:r>
            <a:r>
              <a:rPr lang="en-US" dirty="0"/>
              <a:t> kata “</a:t>
            </a:r>
            <a:r>
              <a:rPr lang="en-US" dirty="0" err="1"/>
              <a:t>kelompok</a:t>
            </a:r>
            <a:r>
              <a:rPr lang="en-US" dirty="0"/>
              <a:t> </a:t>
            </a:r>
            <a:r>
              <a:rPr lang="en-US" dirty="0" err="1"/>
              <a:t>masyarakat</a:t>
            </a:r>
            <a:r>
              <a:rPr lang="en-US" dirty="0"/>
              <a:t>” </a:t>
            </a:r>
            <a:r>
              <a:rPr lang="en-US" dirty="0" err="1"/>
              <a:t>pada</a:t>
            </a:r>
            <a:r>
              <a:rPr lang="en-US" dirty="0"/>
              <a:t> </a:t>
            </a:r>
            <a:r>
              <a:rPr lang="en-US" dirty="0" err="1"/>
              <a:t>pasal</a:t>
            </a:r>
            <a:r>
              <a:rPr lang="en-US" dirty="0"/>
              <a:t> 51 </a:t>
            </a:r>
            <a:r>
              <a:rPr lang="en-US" dirty="0" err="1"/>
              <a:t>ayat</a:t>
            </a:r>
            <a:r>
              <a:rPr lang="en-US" dirty="0"/>
              <a:t> 1</a:t>
            </a:r>
          </a:p>
          <a:p>
            <a:pPr lvl="1" fontAlgn="auto">
              <a:spcAft>
                <a:spcPts val="0"/>
              </a:spcAft>
              <a:defRPr/>
            </a:pPr>
            <a:r>
              <a:rPr lang="en-US" dirty="0" err="1"/>
              <a:t>Izin</a:t>
            </a:r>
            <a:r>
              <a:rPr lang="en-US" dirty="0"/>
              <a:t> </a:t>
            </a:r>
            <a:r>
              <a:rPr lang="en-US" dirty="0" err="1"/>
              <a:t>Penggunaan</a:t>
            </a:r>
            <a:r>
              <a:rPr lang="en-US" dirty="0"/>
              <a:t> </a:t>
            </a:r>
            <a:r>
              <a:rPr lang="en-US" dirty="0" err="1"/>
              <a:t>Sumber</a:t>
            </a:r>
            <a:r>
              <a:rPr lang="en-US" dirty="0"/>
              <a:t> </a:t>
            </a:r>
            <a:r>
              <a:rPr lang="en-US" dirty="0" err="1"/>
              <a:t>Daya</a:t>
            </a:r>
            <a:r>
              <a:rPr lang="en-US" dirty="0"/>
              <a:t> Air </a:t>
            </a:r>
            <a:r>
              <a:rPr lang="en-US" dirty="0" err="1"/>
              <a:t>untuk</a:t>
            </a:r>
            <a:r>
              <a:rPr lang="en-US" dirty="0"/>
              <a:t> </a:t>
            </a:r>
            <a:r>
              <a:rPr lang="en-US" dirty="0" err="1"/>
              <a:t>kebutuhan</a:t>
            </a:r>
            <a:r>
              <a:rPr lang="en-US" dirty="0"/>
              <a:t> </a:t>
            </a:r>
            <a:r>
              <a:rPr lang="en-US" dirty="0" err="1"/>
              <a:t>usaha</a:t>
            </a:r>
            <a:r>
              <a:rPr lang="en-US" dirty="0"/>
              <a:t> </a:t>
            </a:r>
            <a:r>
              <a:rPr lang="en-US" dirty="0" err="1"/>
              <a:t>dengan</a:t>
            </a:r>
            <a:r>
              <a:rPr lang="en-US" dirty="0"/>
              <a:t> </a:t>
            </a:r>
            <a:r>
              <a:rPr lang="en-US" dirty="0" err="1"/>
              <a:t>menggunaan</a:t>
            </a:r>
            <a:r>
              <a:rPr lang="en-US" dirty="0"/>
              <a:t> Air </a:t>
            </a:r>
            <a:r>
              <a:rPr lang="en-US" dirty="0" err="1"/>
              <a:t>dan</a:t>
            </a:r>
            <a:r>
              <a:rPr lang="en-US" dirty="0"/>
              <a:t> </a:t>
            </a:r>
            <a:r>
              <a:rPr lang="en-US" dirty="0" err="1"/>
              <a:t>daya</a:t>
            </a:r>
            <a:r>
              <a:rPr lang="en-US" dirty="0"/>
              <a:t> Air </a:t>
            </a:r>
            <a:r>
              <a:rPr lang="en-US" dirty="0" err="1"/>
              <a:t>sebagai</a:t>
            </a:r>
            <a:r>
              <a:rPr lang="en-US" dirty="0"/>
              <a:t> </a:t>
            </a:r>
            <a:r>
              <a:rPr lang="en-US" dirty="0" err="1"/>
              <a:t>materi</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50 </a:t>
            </a:r>
            <a:r>
              <a:rPr lang="en-US" dirty="0" err="1"/>
              <a:t>ayat</a:t>
            </a:r>
            <a:r>
              <a:rPr lang="en-US" dirty="0"/>
              <a:t> (1) </a:t>
            </a:r>
            <a:r>
              <a:rPr lang="en-US" dirty="0" err="1"/>
              <a:t>huruf</a:t>
            </a:r>
            <a:r>
              <a:rPr lang="en-US" dirty="0"/>
              <a:t> b yang </a:t>
            </a:r>
            <a:r>
              <a:rPr lang="en-US" dirty="0" err="1"/>
              <a:t>menghasilkan</a:t>
            </a:r>
            <a:r>
              <a:rPr lang="en-US" dirty="0"/>
              <a:t> </a:t>
            </a:r>
            <a:r>
              <a:rPr lang="en-US" dirty="0" err="1"/>
              <a:t>produk</a:t>
            </a:r>
            <a:r>
              <a:rPr lang="en-US" dirty="0"/>
              <a:t> </a:t>
            </a:r>
            <a:r>
              <a:rPr lang="en-US" dirty="0" err="1"/>
              <a:t>berupa</a:t>
            </a:r>
            <a:r>
              <a:rPr lang="en-US" dirty="0"/>
              <a:t> air </a:t>
            </a:r>
            <a:r>
              <a:rPr lang="en-US" dirty="0" err="1"/>
              <a:t>minum</a:t>
            </a:r>
            <a:r>
              <a:rPr lang="en-US" dirty="0"/>
              <a:t> </a:t>
            </a:r>
            <a:r>
              <a:rPr lang="en-US" dirty="0" err="1"/>
              <a:t>untuk</a:t>
            </a:r>
            <a:r>
              <a:rPr lang="en-US" dirty="0"/>
              <a:t> </a:t>
            </a:r>
            <a:r>
              <a:rPr lang="en-US" dirty="0" err="1"/>
              <a:t>kebutuhan</a:t>
            </a:r>
            <a:r>
              <a:rPr lang="en-US" dirty="0"/>
              <a:t> </a:t>
            </a:r>
            <a:r>
              <a:rPr lang="en-US" dirty="0" err="1"/>
              <a:t>sehari-hari</a:t>
            </a:r>
            <a:r>
              <a:rPr lang="en-US" dirty="0"/>
              <a:t> </a:t>
            </a:r>
            <a:r>
              <a:rPr lang="en-US" dirty="0" err="1"/>
              <a:t>diberikan</a:t>
            </a:r>
            <a:r>
              <a:rPr lang="en-US" dirty="0"/>
              <a:t> </a:t>
            </a:r>
            <a:r>
              <a:rPr lang="en-US" dirty="0" err="1"/>
              <a:t>kepada</a:t>
            </a:r>
            <a:r>
              <a:rPr lang="en-US" dirty="0"/>
              <a:t> </a:t>
            </a:r>
            <a:r>
              <a:rPr lang="en-US" dirty="0" err="1"/>
              <a:t>badan</a:t>
            </a:r>
            <a:r>
              <a:rPr lang="en-US" dirty="0"/>
              <a:t> </a:t>
            </a:r>
            <a:r>
              <a:rPr lang="en-US" dirty="0" err="1"/>
              <a:t>usaha</a:t>
            </a:r>
            <a:r>
              <a:rPr lang="en-US" dirty="0"/>
              <a:t> </a:t>
            </a:r>
            <a:r>
              <a:rPr lang="en-US" dirty="0" err="1"/>
              <a:t>milik</a:t>
            </a:r>
            <a:r>
              <a:rPr lang="en-US" dirty="0"/>
              <a:t> </a:t>
            </a:r>
            <a:r>
              <a:rPr lang="en-US" dirty="0" err="1"/>
              <a:t>negara</a:t>
            </a:r>
            <a:r>
              <a:rPr lang="en-US" dirty="0"/>
              <a:t>, </a:t>
            </a:r>
            <a:r>
              <a:rPr lang="en-US" dirty="0" err="1"/>
              <a:t>badan</a:t>
            </a:r>
            <a:r>
              <a:rPr lang="en-US" dirty="0"/>
              <a:t> </a:t>
            </a:r>
            <a:r>
              <a:rPr lang="en-US" dirty="0" err="1"/>
              <a:t>usaha</a:t>
            </a:r>
            <a:r>
              <a:rPr lang="en-US" dirty="0"/>
              <a:t> </a:t>
            </a:r>
            <a:r>
              <a:rPr lang="en-US" dirty="0" err="1"/>
              <a:t>milik</a:t>
            </a:r>
            <a:r>
              <a:rPr lang="en-US" dirty="0"/>
              <a:t> </a:t>
            </a:r>
            <a:r>
              <a:rPr lang="en-US" dirty="0" err="1"/>
              <a:t>daerah</a:t>
            </a:r>
            <a:r>
              <a:rPr lang="en-US" dirty="0"/>
              <a:t>, </a:t>
            </a:r>
            <a:r>
              <a:rPr lang="en-US" dirty="0" err="1"/>
              <a:t>atau</a:t>
            </a:r>
            <a:r>
              <a:rPr lang="en-US" dirty="0"/>
              <a:t> </a:t>
            </a:r>
            <a:r>
              <a:rPr lang="en-US" dirty="0" err="1"/>
              <a:t>badan</a:t>
            </a:r>
            <a:r>
              <a:rPr lang="en-US" dirty="0"/>
              <a:t> </a:t>
            </a:r>
            <a:r>
              <a:rPr lang="en-US" dirty="0" err="1"/>
              <a:t>usaha</a:t>
            </a:r>
            <a:r>
              <a:rPr lang="en-US" dirty="0"/>
              <a:t> </a:t>
            </a:r>
            <a:r>
              <a:rPr lang="en-US" dirty="0" err="1"/>
              <a:t>milik</a:t>
            </a:r>
            <a:r>
              <a:rPr lang="en-US" dirty="0"/>
              <a:t> </a:t>
            </a:r>
            <a:r>
              <a:rPr lang="en-US" dirty="0" err="1"/>
              <a:t>desa</a:t>
            </a:r>
            <a:r>
              <a:rPr lang="en-US" dirty="0"/>
              <a:t>, </a:t>
            </a:r>
            <a:r>
              <a:rPr lang="en-US" dirty="0" err="1">
                <a:highlight>
                  <a:srgbClr val="FFFF00"/>
                </a:highlight>
              </a:rPr>
              <a:t>kelompok</a:t>
            </a:r>
            <a:r>
              <a:rPr lang="en-US" dirty="0">
                <a:highlight>
                  <a:srgbClr val="FFFF00"/>
                </a:highlight>
              </a:rPr>
              <a:t> </a:t>
            </a:r>
            <a:r>
              <a:rPr lang="en-US" dirty="0" err="1">
                <a:highlight>
                  <a:srgbClr val="FFFF00"/>
                </a:highlight>
              </a:rPr>
              <a:t>masyarakat</a:t>
            </a:r>
            <a:r>
              <a:rPr lang="en-US" dirty="0">
                <a:highlight>
                  <a:srgbClr val="FFFF00"/>
                </a:highlight>
              </a:rPr>
              <a:t>  </a:t>
            </a:r>
            <a:r>
              <a:rPr lang="en-US" dirty="0" err="1"/>
              <a:t>dan</a:t>
            </a:r>
            <a:r>
              <a:rPr lang="en-US" dirty="0"/>
              <a:t> </a:t>
            </a:r>
            <a:r>
              <a:rPr lang="en-US" dirty="0" err="1"/>
              <a:t>dapat</a:t>
            </a:r>
            <a:r>
              <a:rPr lang="en-US" dirty="0"/>
              <a:t> </a:t>
            </a:r>
            <a:r>
              <a:rPr lang="en-US" dirty="0" err="1"/>
              <a:t>melibatkan</a:t>
            </a:r>
            <a:r>
              <a:rPr lang="en-US" dirty="0"/>
              <a:t> </a:t>
            </a:r>
            <a:r>
              <a:rPr lang="en-US" dirty="0" err="1"/>
              <a:t>pihak</a:t>
            </a:r>
            <a:r>
              <a:rPr lang="en-US" dirty="0"/>
              <a:t> </a:t>
            </a:r>
            <a:r>
              <a:rPr lang="en-US" dirty="0" err="1"/>
              <a:t>swasta</a:t>
            </a:r>
            <a:r>
              <a:rPr lang="en-US" dirty="0"/>
              <a:t> yang </a:t>
            </a:r>
            <a:r>
              <a:rPr lang="en-US" dirty="0" err="1"/>
              <a:t>bergerak</a:t>
            </a:r>
            <a:r>
              <a:rPr lang="en-US" dirty="0"/>
              <a:t> </a:t>
            </a:r>
            <a:r>
              <a:rPr lang="en-US" dirty="0" err="1"/>
              <a:t>dalam</a:t>
            </a:r>
            <a:r>
              <a:rPr lang="en-US" dirty="0"/>
              <a:t> </a:t>
            </a:r>
            <a:r>
              <a:rPr lang="en-US" dirty="0" err="1"/>
              <a:t>bidang</a:t>
            </a:r>
            <a:r>
              <a:rPr lang="en-US" dirty="0"/>
              <a:t> </a:t>
            </a:r>
            <a:r>
              <a:rPr lang="en-US" dirty="0" err="1"/>
              <a:t>industri</a:t>
            </a:r>
            <a:r>
              <a:rPr lang="en-US" dirty="0"/>
              <a:t> air </a:t>
            </a:r>
            <a:r>
              <a:rPr lang="en-US" dirty="0" err="1"/>
              <a:t>minum</a:t>
            </a:r>
            <a:r>
              <a:rPr lang="en-US" dirty="0"/>
              <a:t> </a:t>
            </a:r>
            <a:r>
              <a:rPr lang="en-US" dirty="0" err="1"/>
              <a:t>dengan</a:t>
            </a:r>
            <a:r>
              <a:rPr lang="en-US" dirty="0"/>
              <a:t> </a:t>
            </a:r>
            <a:r>
              <a:rPr lang="en-US" dirty="0" err="1"/>
              <a:t>memenuhi</a:t>
            </a:r>
            <a:r>
              <a:rPr lang="en-US" dirty="0"/>
              <a:t> </a:t>
            </a:r>
            <a:r>
              <a:rPr lang="en-US" dirty="0" err="1"/>
              <a:t>prinsip</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Pasal</a:t>
            </a:r>
            <a:r>
              <a:rPr lang="en-US" dirty="0"/>
              <a:t> 46.</a:t>
            </a:r>
          </a:p>
          <a:p>
            <a:pPr fontAlgn="auto">
              <a:spcAft>
                <a:spcPts val="0"/>
              </a:spcAft>
              <a:defRPr/>
            </a:pPr>
            <a:r>
              <a:rPr lang="en-US" dirty="0" err="1"/>
              <a:t>Penjelasan</a:t>
            </a:r>
            <a:r>
              <a:rPr lang="en-US" dirty="0"/>
              <a:t> </a:t>
            </a:r>
            <a:r>
              <a:rPr lang="en-US" dirty="0" err="1"/>
              <a:t>pada</a:t>
            </a:r>
            <a:r>
              <a:rPr lang="en-US" dirty="0"/>
              <a:t> </a:t>
            </a:r>
            <a:r>
              <a:rPr lang="en-US" dirty="0" err="1"/>
              <a:t>pasal</a:t>
            </a:r>
            <a:r>
              <a:rPr lang="en-US" dirty="0"/>
              <a:t> 51 </a:t>
            </a:r>
            <a:r>
              <a:rPr lang="en-US" dirty="0" err="1"/>
              <a:t>ayat</a:t>
            </a:r>
            <a:r>
              <a:rPr lang="en-US" dirty="0"/>
              <a:t> 1</a:t>
            </a:r>
          </a:p>
          <a:p>
            <a:pPr lvl="1" fontAlgn="auto">
              <a:spcAft>
                <a:spcPts val="0"/>
              </a:spcAft>
              <a:defRPr/>
            </a:pPr>
            <a:r>
              <a:rPr lang="en-GB" dirty="0" err="1"/>
              <a:t>Produk</a:t>
            </a:r>
            <a:r>
              <a:rPr lang="en-GB" dirty="0"/>
              <a:t> </a:t>
            </a:r>
            <a:r>
              <a:rPr lang="en-GB" dirty="0" err="1"/>
              <a:t>berupa</a:t>
            </a:r>
            <a:r>
              <a:rPr lang="en-GB" dirty="0"/>
              <a:t> air </a:t>
            </a:r>
            <a:r>
              <a:rPr lang="en-GB" dirty="0" err="1"/>
              <a:t>minum</a:t>
            </a:r>
            <a:r>
              <a:rPr lang="en-GB" dirty="0"/>
              <a:t> </a:t>
            </a:r>
            <a:r>
              <a:rPr lang="en-GB" dirty="0" err="1"/>
              <a:t>meliputi</a:t>
            </a:r>
            <a:r>
              <a:rPr lang="en-GB" dirty="0"/>
              <a:t> </a:t>
            </a:r>
            <a:r>
              <a:rPr lang="en-GB" dirty="0" err="1"/>
              <a:t>antara</a:t>
            </a:r>
            <a:r>
              <a:rPr lang="en-GB" dirty="0"/>
              <a:t> lain air </a:t>
            </a:r>
            <a:r>
              <a:rPr lang="en-GB" dirty="0" err="1"/>
              <a:t>minum</a:t>
            </a:r>
            <a:r>
              <a:rPr lang="en-GB" dirty="0"/>
              <a:t> yang </a:t>
            </a:r>
            <a:r>
              <a:rPr lang="en-GB" dirty="0" err="1"/>
              <a:t>diselenggarakan</a:t>
            </a:r>
            <a:r>
              <a:rPr lang="en-GB" dirty="0"/>
              <a:t> </a:t>
            </a:r>
            <a:r>
              <a:rPr lang="en-GB" dirty="0" err="1"/>
              <a:t>melalui</a:t>
            </a:r>
            <a:r>
              <a:rPr lang="en-GB" dirty="0"/>
              <a:t> </a:t>
            </a:r>
            <a:r>
              <a:rPr lang="en-GB" dirty="0" err="1"/>
              <a:t>sistem</a:t>
            </a:r>
            <a:r>
              <a:rPr lang="en-GB" dirty="0"/>
              <a:t> </a:t>
            </a:r>
            <a:r>
              <a:rPr lang="en-GB" dirty="0" err="1"/>
              <a:t>penyediaan</a:t>
            </a:r>
            <a:r>
              <a:rPr lang="en-GB" dirty="0"/>
              <a:t> air </a:t>
            </a:r>
            <a:r>
              <a:rPr lang="en-GB" dirty="0" err="1"/>
              <a:t>minum</a:t>
            </a:r>
            <a:r>
              <a:rPr lang="en-GB" dirty="0"/>
              <a:t> . </a:t>
            </a:r>
          </a:p>
          <a:p>
            <a:pPr lvl="1" algn="just" fontAlgn="auto">
              <a:spcAft>
                <a:spcPts val="0"/>
              </a:spcAft>
              <a:defRPr/>
            </a:pPr>
            <a:r>
              <a:rPr lang="en-GB" dirty="0" err="1">
                <a:highlight>
                  <a:srgbClr val="FFFF00"/>
                </a:highlight>
              </a:rPr>
              <a:t>Kelompok</a:t>
            </a:r>
            <a:r>
              <a:rPr lang="en-GB" dirty="0">
                <a:highlight>
                  <a:srgbClr val="FFFF00"/>
                </a:highlight>
              </a:rPr>
              <a:t> </a:t>
            </a:r>
            <a:r>
              <a:rPr lang="en-GB" dirty="0" err="1">
                <a:highlight>
                  <a:srgbClr val="FFFF00"/>
                </a:highlight>
              </a:rPr>
              <a:t>masyarakat</a:t>
            </a:r>
            <a:r>
              <a:rPr lang="en-GB" dirty="0">
                <a:highlight>
                  <a:srgbClr val="FFFF00"/>
                </a:highlight>
              </a:rPr>
              <a:t> </a:t>
            </a:r>
            <a:r>
              <a:rPr lang="en-GB" dirty="0" err="1">
                <a:highlight>
                  <a:srgbClr val="FFFF00"/>
                </a:highlight>
              </a:rPr>
              <a:t>adalah</a:t>
            </a:r>
            <a:r>
              <a:rPr lang="en-GB" dirty="0">
                <a:highlight>
                  <a:srgbClr val="FFFF00"/>
                </a:highlight>
              </a:rPr>
              <a:t> </a:t>
            </a:r>
            <a:r>
              <a:rPr lang="en-GB" dirty="0" err="1">
                <a:highlight>
                  <a:srgbClr val="FFFF00"/>
                </a:highlight>
              </a:rPr>
              <a:t>kumpulan</a:t>
            </a:r>
            <a:r>
              <a:rPr lang="en-GB" dirty="0">
                <a:highlight>
                  <a:srgbClr val="FFFF00"/>
                </a:highlight>
              </a:rPr>
              <a:t>, </a:t>
            </a:r>
            <a:r>
              <a:rPr lang="en-GB" dirty="0" err="1">
                <a:highlight>
                  <a:srgbClr val="FFFF00"/>
                </a:highlight>
              </a:rPr>
              <a:t>himpunan</a:t>
            </a:r>
            <a:r>
              <a:rPr lang="en-GB" dirty="0">
                <a:highlight>
                  <a:srgbClr val="FFFF00"/>
                </a:highlight>
              </a:rPr>
              <a:t> </a:t>
            </a:r>
            <a:r>
              <a:rPr lang="en-GB" dirty="0" err="1">
                <a:highlight>
                  <a:srgbClr val="FFFF00"/>
                </a:highlight>
              </a:rPr>
              <a:t>atau</a:t>
            </a:r>
            <a:r>
              <a:rPr lang="en-GB" dirty="0">
                <a:highlight>
                  <a:srgbClr val="FFFF00"/>
                </a:highlight>
              </a:rPr>
              <a:t> </a:t>
            </a:r>
            <a:r>
              <a:rPr lang="en-GB" dirty="0" err="1">
                <a:highlight>
                  <a:srgbClr val="FFFF00"/>
                </a:highlight>
              </a:rPr>
              <a:t>paguyuban</a:t>
            </a:r>
            <a:r>
              <a:rPr lang="en-GB" dirty="0">
                <a:highlight>
                  <a:srgbClr val="FFFF00"/>
                </a:highlight>
              </a:rPr>
              <a:t> yang </a:t>
            </a:r>
            <a:r>
              <a:rPr lang="en-GB" dirty="0" err="1">
                <a:highlight>
                  <a:srgbClr val="FFFF00"/>
                </a:highlight>
              </a:rPr>
              <a:t>dibentuk</a:t>
            </a:r>
            <a:r>
              <a:rPr lang="en-GB" dirty="0">
                <a:highlight>
                  <a:srgbClr val="FFFF00"/>
                </a:highlight>
              </a:rPr>
              <a:t> </a:t>
            </a:r>
            <a:r>
              <a:rPr lang="en-GB" dirty="0" err="1">
                <a:highlight>
                  <a:srgbClr val="FFFF00"/>
                </a:highlight>
              </a:rPr>
              <a:t>masyarakat</a:t>
            </a:r>
            <a:r>
              <a:rPr lang="en-GB" dirty="0">
                <a:highlight>
                  <a:srgbClr val="FFFF00"/>
                </a:highlight>
              </a:rPr>
              <a:t> </a:t>
            </a:r>
            <a:r>
              <a:rPr lang="en-GB" dirty="0" err="1">
                <a:highlight>
                  <a:srgbClr val="FFFF00"/>
                </a:highlight>
              </a:rPr>
              <a:t>sebagai</a:t>
            </a:r>
            <a:r>
              <a:rPr lang="en-GB" dirty="0">
                <a:highlight>
                  <a:srgbClr val="FFFF00"/>
                </a:highlight>
              </a:rPr>
              <a:t> </a:t>
            </a:r>
            <a:r>
              <a:rPr lang="en-GB" dirty="0" err="1">
                <a:highlight>
                  <a:srgbClr val="FFFF00"/>
                </a:highlight>
              </a:rPr>
              <a:t>partisipasi</a:t>
            </a:r>
            <a:r>
              <a:rPr lang="en-GB" dirty="0">
                <a:highlight>
                  <a:srgbClr val="FFFF00"/>
                </a:highlight>
              </a:rPr>
              <a:t> </a:t>
            </a:r>
            <a:r>
              <a:rPr lang="en-GB" dirty="0" err="1">
                <a:highlight>
                  <a:srgbClr val="FFFF00"/>
                </a:highlight>
              </a:rPr>
              <a:t>masyarkaat</a:t>
            </a:r>
            <a:r>
              <a:rPr lang="en-GB" dirty="0">
                <a:highlight>
                  <a:srgbClr val="FFFF00"/>
                </a:highlight>
              </a:rPr>
              <a:t> </a:t>
            </a:r>
            <a:r>
              <a:rPr lang="en-GB" dirty="0" err="1">
                <a:highlight>
                  <a:srgbClr val="FFFF00"/>
                </a:highlight>
              </a:rPr>
              <a:t>dalam</a:t>
            </a:r>
            <a:r>
              <a:rPr lang="en-GB" dirty="0">
                <a:highlight>
                  <a:srgbClr val="FFFF00"/>
                </a:highlight>
              </a:rPr>
              <a:t> </a:t>
            </a:r>
            <a:r>
              <a:rPr lang="en-GB" dirty="0" err="1">
                <a:highlight>
                  <a:srgbClr val="FFFF00"/>
                </a:highlight>
              </a:rPr>
              <a:t>penyelenggaraan</a:t>
            </a:r>
            <a:r>
              <a:rPr lang="en-GB" dirty="0">
                <a:highlight>
                  <a:srgbClr val="FFFF00"/>
                </a:highlight>
              </a:rPr>
              <a:t> SPAM </a:t>
            </a:r>
            <a:r>
              <a:rPr lang="en-GB" dirty="0" err="1">
                <a:highlight>
                  <a:srgbClr val="FFFF00"/>
                </a:highlight>
              </a:rPr>
              <a:t>untuk</a:t>
            </a:r>
            <a:r>
              <a:rPr lang="en-GB" dirty="0">
                <a:highlight>
                  <a:srgbClr val="FFFF00"/>
                </a:highlight>
              </a:rPr>
              <a:t> </a:t>
            </a:r>
            <a:r>
              <a:rPr lang="en-GB" dirty="0" err="1">
                <a:highlight>
                  <a:srgbClr val="FFFF00"/>
                </a:highlight>
              </a:rPr>
              <a:t>memenuhi</a:t>
            </a:r>
            <a:r>
              <a:rPr lang="en-GB" dirty="0">
                <a:highlight>
                  <a:srgbClr val="FFFF00"/>
                </a:highlight>
              </a:rPr>
              <a:t> </a:t>
            </a:r>
            <a:r>
              <a:rPr lang="en-GB" dirty="0" err="1">
                <a:highlight>
                  <a:srgbClr val="FFFF00"/>
                </a:highlight>
              </a:rPr>
              <a:t>kebutuhan</a:t>
            </a:r>
            <a:r>
              <a:rPr lang="en-GB" dirty="0">
                <a:highlight>
                  <a:srgbClr val="FFFF00"/>
                </a:highlight>
              </a:rPr>
              <a:t> </a:t>
            </a:r>
            <a:r>
              <a:rPr lang="en-GB" dirty="0" err="1">
                <a:highlight>
                  <a:srgbClr val="FFFF00"/>
                </a:highlight>
              </a:rPr>
              <a:t>sendiri</a:t>
            </a:r>
            <a:r>
              <a:rPr lang="en-GB" dirty="0">
                <a:highlight>
                  <a:srgbClr val="FFFF00"/>
                </a:highlight>
              </a:rPr>
              <a:t>. </a:t>
            </a:r>
            <a:r>
              <a:rPr lang="en-GB" dirty="0" err="1">
                <a:highlight>
                  <a:srgbClr val="FFFF00"/>
                </a:highlight>
              </a:rPr>
              <a:t>Kelompok</a:t>
            </a:r>
            <a:r>
              <a:rPr lang="en-GB" dirty="0">
                <a:highlight>
                  <a:srgbClr val="FFFF00"/>
                </a:highlight>
              </a:rPr>
              <a:t> </a:t>
            </a:r>
            <a:r>
              <a:rPr lang="en-GB" dirty="0" err="1">
                <a:highlight>
                  <a:srgbClr val="FFFF00"/>
                </a:highlight>
              </a:rPr>
              <a:t>masyarkat</a:t>
            </a:r>
            <a:r>
              <a:rPr lang="en-GB" dirty="0">
                <a:highlight>
                  <a:srgbClr val="FFFF00"/>
                </a:highlight>
              </a:rPr>
              <a:t> </a:t>
            </a:r>
            <a:r>
              <a:rPr lang="en-GB" dirty="0" err="1">
                <a:highlight>
                  <a:srgbClr val="FFFF00"/>
                </a:highlight>
              </a:rPr>
              <a:t>dapat</a:t>
            </a:r>
            <a:r>
              <a:rPr lang="en-GB" dirty="0">
                <a:highlight>
                  <a:srgbClr val="FFFF00"/>
                </a:highlight>
              </a:rPr>
              <a:t> </a:t>
            </a:r>
            <a:r>
              <a:rPr lang="en-GB" dirty="0" err="1">
                <a:highlight>
                  <a:srgbClr val="FFFF00"/>
                </a:highlight>
              </a:rPr>
              <a:t>berbentuk</a:t>
            </a:r>
            <a:r>
              <a:rPr lang="en-GB" dirty="0">
                <a:highlight>
                  <a:srgbClr val="FFFF00"/>
                </a:highlight>
              </a:rPr>
              <a:t> </a:t>
            </a:r>
            <a:r>
              <a:rPr lang="en-GB" dirty="0" err="1">
                <a:highlight>
                  <a:srgbClr val="FFFF00"/>
                </a:highlight>
              </a:rPr>
              <a:t>yayasan</a:t>
            </a:r>
            <a:r>
              <a:rPr lang="en-GB" dirty="0">
                <a:highlight>
                  <a:srgbClr val="FFFF00"/>
                </a:highlight>
              </a:rPr>
              <a:t>, </a:t>
            </a:r>
            <a:r>
              <a:rPr lang="en-GB" dirty="0" err="1">
                <a:highlight>
                  <a:srgbClr val="FFFF00"/>
                </a:highlight>
              </a:rPr>
              <a:t>koperasi</a:t>
            </a:r>
            <a:r>
              <a:rPr lang="en-GB" dirty="0">
                <a:highlight>
                  <a:srgbClr val="FFFF00"/>
                </a:highlight>
              </a:rPr>
              <a:t> </a:t>
            </a:r>
            <a:r>
              <a:rPr lang="en-GB" dirty="0" err="1">
                <a:highlight>
                  <a:srgbClr val="FFFF00"/>
                </a:highlight>
              </a:rPr>
              <a:t>atau</a:t>
            </a:r>
            <a:r>
              <a:rPr lang="en-GB" dirty="0">
                <a:highlight>
                  <a:srgbClr val="FFFF00"/>
                </a:highlight>
              </a:rPr>
              <a:t> </a:t>
            </a:r>
            <a:r>
              <a:rPr lang="en-GB" dirty="0" err="1">
                <a:highlight>
                  <a:srgbClr val="FFFF00"/>
                </a:highlight>
              </a:rPr>
              <a:t>perkumpulan</a:t>
            </a:r>
            <a:r>
              <a:rPr lang="en-GB" dirty="0">
                <a:highlight>
                  <a:srgbClr val="FFFF00"/>
                </a:highlight>
              </a:rPr>
              <a:t> </a:t>
            </a:r>
            <a:r>
              <a:rPr lang="en-GB" dirty="0" err="1">
                <a:highlight>
                  <a:srgbClr val="FFFF00"/>
                </a:highlight>
              </a:rPr>
              <a:t>berbadan</a:t>
            </a:r>
            <a:r>
              <a:rPr lang="en-GB" dirty="0">
                <a:highlight>
                  <a:srgbClr val="FFFF00"/>
                </a:highlight>
              </a:rPr>
              <a:t> </a:t>
            </a:r>
            <a:r>
              <a:rPr lang="en-GB" dirty="0" err="1">
                <a:highlight>
                  <a:srgbClr val="FFFF00"/>
                </a:highlight>
              </a:rPr>
              <a:t>hukum</a:t>
            </a:r>
            <a:r>
              <a:rPr lang="en-GB" dirty="0">
                <a:highlight>
                  <a:srgbClr val="FFFF00"/>
                </a:highlight>
              </a:rPr>
              <a:t> yang </a:t>
            </a:r>
            <a:r>
              <a:rPr lang="en-GB" dirty="0" err="1">
                <a:highlight>
                  <a:srgbClr val="FFFF00"/>
                </a:highlight>
              </a:rPr>
              <a:t>tidak</a:t>
            </a:r>
            <a:r>
              <a:rPr lang="en-GB" dirty="0">
                <a:highlight>
                  <a:srgbClr val="FFFF00"/>
                </a:highlight>
              </a:rPr>
              <a:t> </a:t>
            </a:r>
            <a:r>
              <a:rPr lang="en-GB" dirty="0" err="1">
                <a:highlight>
                  <a:srgbClr val="FFFF00"/>
                </a:highlight>
              </a:rPr>
              <a:t>bertujuan</a:t>
            </a:r>
            <a:r>
              <a:rPr lang="en-GB" dirty="0">
                <a:highlight>
                  <a:srgbClr val="FFFF00"/>
                </a:highlight>
              </a:rPr>
              <a:t> </a:t>
            </a:r>
            <a:r>
              <a:rPr lang="en-GB" dirty="0" err="1">
                <a:highlight>
                  <a:srgbClr val="FFFF00"/>
                </a:highlight>
              </a:rPr>
              <a:t>komersil</a:t>
            </a:r>
            <a:r>
              <a:rPr lang="en-GB" dirty="0">
                <a:highlight>
                  <a:srgbClr val="FFFF00"/>
                </a:highlight>
              </a:rPr>
              <a:t>. </a:t>
            </a:r>
            <a:r>
              <a:rPr lang="en-GB" dirty="0" err="1">
                <a:highlight>
                  <a:srgbClr val="FFFF00"/>
                </a:highlight>
              </a:rPr>
              <a:t>Kelompok</a:t>
            </a:r>
            <a:r>
              <a:rPr lang="en-GB" dirty="0">
                <a:highlight>
                  <a:srgbClr val="FFFF00"/>
                </a:highlight>
              </a:rPr>
              <a:t> </a:t>
            </a:r>
            <a:r>
              <a:rPr lang="en-GB" dirty="0" err="1">
                <a:highlight>
                  <a:srgbClr val="FFFF00"/>
                </a:highlight>
              </a:rPr>
              <a:t>masyarkat</a:t>
            </a:r>
            <a:r>
              <a:rPr lang="en-GB" dirty="0">
                <a:highlight>
                  <a:srgbClr val="FFFF00"/>
                </a:highlight>
              </a:rPr>
              <a:t> yang </a:t>
            </a:r>
            <a:r>
              <a:rPr lang="en-GB" dirty="0" err="1">
                <a:highlight>
                  <a:srgbClr val="FFFF00"/>
                </a:highlight>
              </a:rPr>
              <a:t>belum</a:t>
            </a:r>
            <a:r>
              <a:rPr lang="en-GB" dirty="0">
                <a:highlight>
                  <a:srgbClr val="FFFF00"/>
                </a:highlight>
              </a:rPr>
              <a:t> </a:t>
            </a:r>
            <a:r>
              <a:rPr lang="en-GB" dirty="0" err="1">
                <a:highlight>
                  <a:srgbClr val="FFFF00"/>
                </a:highlight>
              </a:rPr>
              <a:t>berbadan</a:t>
            </a:r>
            <a:r>
              <a:rPr lang="en-GB" dirty="0">
                <a:highlight>
                  <a:srgbClr val="FFFF00"/>
                </a:highlight>
              </a:rPr>
              <a:t> </a:t>
            </a:r>
            <a:r>
              <a:rPr lang="en-GB" dirty="0" err="1">
                <a:highlight>
                  <a:srgbClr val="FFFF00"/>
                </a:highlight>
              </a:rPr>
              <a:t>hukum</a:t>
            </a:r>
            <a:r>
              <a:rPr lang="en-GB" dirty="0">
                <a:highlight>
                  <a:srgbClr val="FFFF00"/>
                </a:highlight>
              </a:rPr>
              <a:t> </a:t>
            </a:r>
            <a:r>
              <a:rPr lang="en-GB" dirty="0" err="1">
                <a:highlight>
                  <a:srgbClr val="FFFF00"/>
                </a:highlight>
              </a:rPr>
              <a:t>harus</a:t>
            </a:r>
            <a:r>
              <a:rPr lang="en-GB" dirty="0">
                <a:highlight>
                  <a:srgbClr val="FFFF00"/>
                </a:highlight>
              </a:rPr>
              <a:t> </a:t>
            </a:r>
            <a:r>
              <a:rPr lang="en-GB" dirty="0" err="1">
                <a:highlight>
                  <a:srgbClr val="FFFF00"/>
                </a:highlight>
              </a:rPr>
              <a:t>memiliki</a:t>
            </a:r>
            <a:r>
              <a:rPr lang="en-GB" dirty="0">
                <a:highlight>
                  <a:srgbClr val="FFFF00"/>
                </a:highlight>
              </a:rPr>
              <a:t> badan </a:t>
            </a:r>
            <a:r>
              <a:rPr lang="en-GB" dirty="0" err="1">
                <a:highlight>
                  <a:srgbClr val="FFFF00"/>
                </a:highlight>
              </a:rPr>
              <a:t>hukum</a:t>
            </a:r>
            <a:r>
              <a:rPr lang="en-GB" dirty="0">
                <a:highlight>
                  <a:srgbClr val="FFFF00"/>
                </a:highlight>
              </a:rPr>
              <a:t> </a:t>
            </a:r>
            <a:r>
              <a:rPr lang="en-GB" dirty="0" err="1">
                <a:highlight>
                  <a:srgbClr val="FFFF00"/>
                </a:highlight>
              </a:rPr>
              <a:t>selambat-lambatnya</a:t>
            </a:r>
            <a:r>
              <a:rPr lang="en-GB" dirty="0">
                <a:highlight>
                  <a:srgbClr val="FFFF00"/>
                </a:highlight>
              </a:rPr>
              <a:t> 5 </a:t>
            </a:r>
            <a:r>
              <a:rPr lang="en-GB" dirty="0" err="1">
                <a:highlight>
                  <a:srgbClr val="FFFF00"/>
                </a:highlight>
              </a:rPr>
              <a:t>tahun</a:t>
            </a:r>
            <a:r>
              <a:rPr lang="en-GB" dirty="0">
                <a:highlight>
                  <a:srgbClr val="FFFF00"/>
                </a:highlight>
              </a:rPr>
              <a:t> </a:t>
            </a:r>
            <a:r>
              <a:rPr lang="en-GB" dirty="0" err="1">
                <a:highlight>
                  <a:srgbClr val="FFFF00"/>
                </a:highlight>
              </a:rPr>
              <a:t>setelah</a:t>
            </a:r>
            <a:r>
              <a:rPr lang="en-GB" dirty="0">
                <a:highlight>
                  <a:srgbClr val="FFFF00"/>
                </a:highlight>
              </a:rPr>
              <a:t> UU SDA </a:t>
            </a:r>
            <a:r>
              <a:rPr lang="en-GB" dirty="0" err="1">
                <a:highlight>
                  <a:srgbClr val="FFFF00"/>
                </a:highlight>
              </a:rPr>
              <a:t>berlaku</a:t>
            </a:r>
            <a:r>
              <a:rPr lang="en-GB" dirty="0">
                <a:highlight>
                  <a:srgbClr val="FFFF00"/>
                </a:highlight>
              </a:rPr>
              <a:t> (</a:t>
            </a:r>
            <a:r>
              <a:rPr lang="en-GB" dirty="0" err="1">
                <a:highlight>
                  <a:srgbClr val="FFFF00"/>
                </a:highlight>
              </a:rPr>
              <a:t>masukkan</a:t>
            </a:r>
            <a:r>
              <a:rPr lang="en-GB" dirty="0">
                <a:highlight>
                  <a:srgbClr val="FFFF00"/>
                </a:highlight>
              </a:rPr>
              <a:t> </a:t>
            </a:r>
            <a:r>
              <a:rPr lang="en-GB" dirty="0" err="1">
                <a:highlight>
                  <a:srgbClr val="FFFF00"/>
                </a:highlight>
              </a:rPr>
              <a:t>peraturan</a:t>
            </a:r>
            <a:r>
              <a:rPr lang="en-GB" dirty="0">
                <a:highlight>
                  <a:srgbClr val="FFFF00"/>
                </a:highlight>
              </a:rPr>
              <a:t> </a:t>
            </a:r>
            <a:r>
              <a:rPr lang="en-GB" dirty="0" err="1">
                <a:highlight>
                  <a:srgbClr val="FFFF00"/>
                </a:highlight>
              </a:rPr>
              <a:t>peralihan</a:t>
            </a:r>
            <a:r>
              <a:rPr lang="en-GB" dirty="0">
                <a:highlight>
                  <a:srgbClr val="FFFF00"/>
                </a:highlight>
              </a:rPr>
              <a:t>). </a:t>
            </a:r>
            <a:endParaRPr lang="en-GB" dirty="0"/>
          </a:p>
          <a:p>
            <a:pPr lvl="1"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F4C2397-7BE4-46B9-8ED8-C5324123EC0D}"/>
              </a:ext>
            </a:extLst>
          </p:cNvPr>
          <p:cNvSpPr>
            <a:spLocks noGrp="1" noChangeArrowheads="1"/>
          </p:cNvSpPr>
          <p:nvPr>
            <p:ph type="title"/>
          </p:nvPr>
        </p:nvSpPr>
        <p:spPr/>
        <p:txBody>
          <a:bodyPr/>
          <a:lstStyle/>
          <a:p>
            <a:r>
              <a:rPr lang="en-US" altLang="en-US"/>
              <a:t>Usulan penyempurnaan RUU untuk isu Berbasis masyarakat</a:t>
            </a:r>
          </a:p>
        </p:txBody>
      </p:sp>
      <p:sp>
        <p:nvSpPr>
          <p:cNvPr id="3" name="Content Placeholder 2">
            <a:extLst>
              <a:ext uri="{FF2B5EF4-FFF2-40B4-BE49-F238E27FC236}">
                <a16:creationId xmlns:a16="http://schemas.microsoft.com/office/drawing/2014/main" id="{3427F686-7334-4FDF-A011-20170090A943}"/>
              </a:ext>
            </a:extLst>
          </p:cNvPr>
          <p:cNvSpPr>
            <a:spLocks noGrp="1"/>
          </p:cNvSpPr>
          <p:nvPr>
            <p:ph idx="1"/>
          </p:nvPr>
        </p:nvSpPr>
        <p:spPr/>
        <p:txBody>
          <a:bodyPr rtlCol="0">
            <a:normAutofit fontScale="85000" lnSpcReduction="20000"/>
          </a:bodyPr>
          <a:lstStyle/>
          <a:p>
            <a:pPr marL="0" indent="0" fontAlgn="auto">
              <a:spcAft>
                <a:spcPts val="0"/>
              </a:spcAft>
              <a:buFont typeface="Arial" panose="020B0604020202020204" pitchFamily="34" charset="0"/>
              <a:buNone/>
              <a:defRPr/>
            </a:pPr>
            <a:r>
              <a:rPr lang="en-US" dirty="0" err="1"/>
              <a:t>Disisipkan</a:t>
            </a:r>
            <a:r>
              <a:rPr lang="en-US" dirty="0"/>
              <a:t>/</a:t>
            </a:r>
            <a:r>
              <a:rPr lang="en-US" dirty="0" err="1"/>
              <a:t>ditambahkan</a:t>
            </a:r>
            <a:r>
              <a:rPr lang="en-US" dirty="0"/>
              <a:t> </a:t>
            </a:r>
            <a:r>
              <a:rPr lang="en-US" dirty="0" err="1"/>
              <a:t>pada</a:t>
            </a:r>
            <a:r>
              <a:rPr lang="en-US" dirty="0"/>
              <a:t> </a:t>
            </a:r>
            <a:r>
              <a:rPr lang="en-US" dirty="0" err="1"/>
              <a:t>pasal</a:t>
            </a:r>
            <a:r>
              <a:rPr lang="en-US" dirty="0"/>
              <a:t> 47 </a:t>
            </a:r>
            <a:r>
              <a:rPr lang="en-US" dirty="0" err="1"/>
              <a:t>ayat</a:t>
            </a:r>
            <a:r>
              <a:rPr lang="en-US" dirty="0"/>
              <a:t> </a:t>
            </a:r>
            <a:r>
              <a:rPr lang="en-US" dirty="0" err="1"/>
              <a:t>baru</a:t>
            </a:r>
            <a:r>
              <a:rPr lang="en-US" dirty="0"/>
              <a:t> (h)</a:t>
            </a:r>
          </a:p>
          <a:p>
            <a:pPr fontAlgn="auto">
              <a:spcAft>
                <a:spcPts val="0"/>
              </a:spcAft>
              <a:defRPr/>
            </a:pPr>
            <a:r>
              <a:rPr lang="id-ID" dirty="0"/>
              <a:t>Izin penggunaan Sumber Daya Air untuk kebutuhan usaha dapat diberikan kepada pihak swasta setelah memenuhi syarat tertentu dan ketat sebagaimana dimaksud dalam Pasal 4</a:t>
            </a:r>
            <a:r>
              <a:rPr lang="en-US" dirty="0"/>
              <a:t>6</a:t>
            </a:r>
            <a:r>
              <a:rPr lang="id-ID" dirty="0"/>
              <a:t> ayat (1) huruf f, paling sedikit:</a:t>
            </a:r>
            <a:endParaRPr lang="en-US" dirty="0"/>
          </a:p>
          <a:p>
            <a:pPr marL="914400" lvl="1" indent="-457200" fontAlgn="auto">
              <a:spcAft>
                <a:spcPts val="0"/>
              </a:spcAft>
              <a:buFont typeface="+mj-lt"/>
              <a:buAutoNum type="alphaLcPeriod"/>
              <a:defRPr/>
            </a:pPr>
            <a:r>
              <a:rPr lang="id-ID" dirty="0"/>
              <a:t>sesuai dengan pola pengelolaan Sumber Daya Air dan rencana pengelolaan Sumber Daya Air;</a:t>
            </a:r>
            <a:endParaRPr lang="en-US" dirty="0"/>
          </a:p>
          <a:p>
            <a:pPr marL="914400" lvl="1" indent="-457200" fontAlgn="auto">
              <a:spcAft>
                <a:spcPts val="0"/>
              </a:spcAft>
              <a:buFont typeface="+mj-lt"/>
              <a:buAutoNum type="alphaLcPeriod"/>
              <a:defRPr/>
            </a:pPr>
            <a:r>
              <a:rPr lang="id-ID" dirty="0"/>
              <a:t>berbadan hukum;</a:t>
            </a:r>
            <a:endParaRPr lang="en-US" dirty="0"/>
          </a:p>
          <a:p>
            <a:pPr marL="914400" lvl="1" indent="-457200" fontAlgn="auto">
              <a:spcAft>
                <a:spcPts val="0"/>
              </a:spcAft>
              <a:buFont typeface="+mj-lt"/>
              <a:buAutoNum type="alphaLcPeriod"/>
              <a:defRPr/>
            </a:pPr>
            <a:r>
              <a:rPr lang="id-ID" dirty="0"/>
              <a:t>memenuhi persyaratan teknis administratif;</a:t>
            </a:r>
            <a:endParaRPr lang="en-US" dirty="0"/>
          </a:p>
          <a:p>
            <a:pPr marL="914400" lvl="1" indent="-457200" fontAlgn="auto">
              <a:spcAft>
                <a:spcPts val="0"/>
              </a:spcAft>
              <a:buFont typeface="+mj-lt"/>
              <a:buAutoNum type="alphaLcPeriod"/>
              <a:defRPr/>
            </a:pPr>
            <a:r>
              <a:rPr lang="id-ID" dirty="0"/>
              <a:t>bekerjasama dengan Pemerintah Pusat dan atau Pemerintah Daerah; </a:t>
            </a:r>
            <a:r>
              <a:rPr lang="en-GB" sz="1650" dirty="0"/>
              <a:t> </a:t>
            </a:r>
            <a:endParaRPr lang="en-US" dirty="0"/>
          </a:p>
          <a:p>
            <a:pPr marL="914400" lvl="1" indent="-457200" fontAlgn="auto">
              <a:spcAft>
                <a:spcPts val="0"/>
              </a:spcAft>
              <a:buFont typeface="+mj-lt"/>
              <a:buAutoNum type="alphaLcPeriod"/>
              <a:defRPr/>
            </a:pPr>
            <a:r>
              <a:rPr lang="id-ID" dirty="0"/>
              <a:t>mendapat rekomendasi dari pemangku kepentingan di kawasan Sumber Daya Air;</a:t>
            </a:r>
            <a:endParaRPr lang="en-US" dirty="0"/>
          </a:p>
          <a:p>
            <a:pPr marL="914400" lvl="1" indent="-457200" fontAlgn="auto">
              <a:spcAft>
                <a:spcPts val="0"/>
              </a:spcAft>
              <a:buFont typeface="+mj-lt"/>
              <a:buAutoNum type="alphaLcPeriod"/>
              <a:defRPr/>
            </a:pPr>
            <a:r>
              <a:rPr lang="id-ID" dirty="0"/>
              <a:t>memberikan bank garansi yang besarannya disesuaikan dengan volume penggunaan air;</a:t>
            </a:r>
            <a:r>
              <a:rPr lang="en-US" dirty="0"/>
              <a:t> </a:t>
            </a:r>
            <a:r>
              <a:rPr lang="en-US" dirty="0" err="1"/>
              <a:t>dan</a:t>
            </a:r>
            <a:endParaRPr lang="en-US" dirty="0"/>
          </a:p>
          <a:p>
            <a:pPr marL="914400" lvl="1" indent="-457200" fontAlgn="auto">
              <a:spcAft>
                <a:spcPts val="0"/>
              </a:spcAft>
              <a:buFont typeface="+mj-lt"/>
              <a:buAutoNum type="alphaLcPeriod"/>
              <a:defRPr/>
            </a:pPr>
            <a:r>
              <a:rPr lang="id-ID" dirty="0"/>
              <a:t>menyisihkan paling sedikit 10% (sepuluh puluh persen) dari laba usaha untuk konservasi Sumber Daya Air.</a:t>
            </a:r>
            <a:endParaRPr lang="en-US" dirty="0"/>
          </a:p>
          <a:p>
            <a:pPr marL="914400" lvl="1" indent="-457200" fontAlgn="auto">
              <a:spcAft>
                <a:spcPts val="0"/>
              </a:spcAft>
              <a:buFont typeface="+mj-lt"/>
              <a:buAutoNum type="alphaLcPeriod"/>
              <a:defRPr/>
            </a:pPr>
            <a:r>
              <a:rPr lang="en-US" dirty="0" err="1">
                <a:highlight>
                  <a:srgbClr val="FFFF00"/>
                </a:highlight>
              </a:rPr>
              <a:t>ketentuan</a:t>
            </a:r>
            <a:r>
              <a:rPr lang="en-US" dirty="0">
                <a:highlight>
                  <a:srgbClr val="FFFF00"/>
                </a:highlight>
              </a:rPr>
              <a:t> e, f </a:t>
            </a:r>
            <a:r>
              <a:rPr lang="en-US" dirty="0" err="1">
                <a:highlight>
                  <a:srgbClr val="FFFF00"/>
                </a:highlight>
              </a:rPr>
              <a:t>dan</a:t>
            </a:r>
            <a:r>
              <a:rPr lang="en-US" dirty="0">
                <a:highlight>
                  <a:srgbClr val="FFFF00"/>
                </a:highlight>
              </a:rPr>
              <a:t> g </a:t>
            </a:r>
            <a:r>
              <a:rPr lang="en-US" dirty="0" err="1">
                <a:highlight>
                  <a:srgbClr val="FFFF00"/>
                </a:highlight>
              </a:rPr>
              <a:t>diatas</a:t>
            </a:r>
            <a:r>
              <a:rPr lang="en-US" dirty="0">
                <a:highlight>
                  <a:srgbClr val="FFFF00"/>
                </a:highlight>
              </a:rPr>
              <a:t> </a:t>
            </a:r>
            <a:r>
              <a:rPr lang="en-US" dirty="0" err="1">
                <a:highlight>
                  <a:srgbClr val="FFFF00"/>
                </a:highlight>
              </a:rPr>
              <a:t>tidak</a:t>
            </a:r>
            <a:r>
              <a:rPr lang="en-US" dirty="0">
                <a:highlight>
                  <a:srgbClr val="FFFF00"/>
                </a:highlight>
              </a:rPr>
              <a:t> </a:t>
            </a:r>
            <a:r>
              <a:rPr lang="en-US" dirty="0" err="1">
                <a:highlight>
                  <a:srgbClr val="FFFF00"/>
                </a:highlight>
              </a:rPr>
              <a:t>berlaku</a:t>
            </a:r>
            <a:r>
              <a:rPr lang="en-US" dirty="0">
                <a:highlight>
                  <a:srgbClr val="FFFF00"/>
                </a:highlight>
              </a:rPr>
              <a:t> </a:t>
            </a:r>
            <a:r>
              <a:rPr lang="en-US" dirty="0" err="1">
                <a:highlight>
                  <a:srgbClr val="FFFF00"/>
                </a:highlight>
              </a:rPr>
              <a:t>bagi</a:t>
            </a:r>
            <a:r>
              <a:rPr lang="en-US" dirty="0">
                <a:highlight>
                  <a:srgbClr val="FFFF00"/>
                </a:highlight>
              </a:rPr>
              <a:t> </a:t>
            </a:r>
            <a:r>
              <a:rPr lang="en-US" dirty="0" err="1">
                <a:highlight>
                  <a:srgbClr val="FFFF00"/>
                </a:highlight>
              </a:rPr>
              <a:t>pelayanan</a:t>
            </a:r>
            <a:r>
              <a:rPr lang="en-US" dirty="0">
                <a:highlight>
                  <a:srgbClr val="FFFF00"/>
                </a:highlight>
              </a:rPr>
              <a:t> air </a:t>
            </a:r>
            <a:r>
              <a:rPr lang="en-US" dirty="0" err="1">
                <a:highlight>
                  <a:srgbClr val="FFFF00"/>
                </a:highlight>
              </a:rPr>
              <a:t>minum</a:t>
            </a:r>
            <a:r>
              <a:rPr lang="en-US" dirty="0">
                <a:highlight>
                  <a:srgbClr val="FFFF00"/>
                </a:highlight>
              </a:rPr>
              <a:t> </a:t>
            </a:r>
            <a:r>
              <a:rPr lang="en-US" dirty="0" err="1">
                <a:highlight>
                  <a:srgbClr val="FFFF00"/>
                </a:highlight>
              </a:rPr>
              <a:t>dan</a:t>
            </a:r>
            <a:r>
              <a:rPr lang="en-US" dirty="0">
                <a:highlight>
                  <a:srgbClr val="FFFF00"/>
                </a:highlight>
              </a:rPr>
              <a:t> </a:t>
            </a:r>
            <a:r>
              <a:rPr lang="en-US" dirty="0" err="1">
                <a:highlight>
                  <a:srgbClr val="FFFF00"/>
                </a:highlight>
              </a:rPr>
              <a:t>sanitasi</a:t>
            </a:r>
            <a:r>
              <a:rPr lang="en-US" dirty="0">
                <a:highlight>
                  <a:srgbClr val="FFFF00"/>
                </a:highlight>
              </a:rPr>
              <a:t> </a:t>
            </a:r>
            <a:r>
              <a:rPr lang="en-US" dirty="0" err="1">
                <a:highlight>
                  <a:srgbClr val="FFFF00"/>
                </a:highlight>
              </a:rPr>
              <a:t>oleh</a:t>
            </a:r>
            <a:r>
              <a:rPr lang="en-US" dirty="0">
                <a:highlight>
                  <a:srgbClr val="FFFF00"/>
                </a:highlight>
              </a:rPr>
              <a:t> </a:t>
            </a:r>
            <a:r>
              <a:rPr lang="en-US" dirty="0" err="1">
                <a:highlight>
                  <a:srgbClr val="FFFF00"/>
                </a:highlight>
              </a:rPr>
              <a:t>kelompok</a:t>
            </a:r>
            <a:r>
              <a:rPr lang="en-US" dirty="0">
                <a:highlight>
                  <a:srgbClr val="FFFF00"/>
                </a:highlight>
              </a:rPr>
              <a:t> </a:t>
            </a:r>
            <a:r>
              <a:rPr lang="en-US" dirty="0" err="1">
                <a:highlight>
                  <a:srgbClr val="FFFF00"/>
                </a:highlight>
              </a:rPr>
              <a:t>masyarakat</a:t>
            </a:r>
            <a:endParaRPr lang="en-US" dirty="0">
              <a:highlight>
                <a:srgbClr val="FFFF00"/>
              </a:highlight>
            </a:endParaRP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9E4F7EB-3123-425E-82AE-7B9EF7E67375}"/>
              </a:ext>
            </a:extLst>
          </p:cNvPr>
          <p:cNvSpPr>
            <a:spLocks noGrp="1" noChangeArrowheads="1"/>
          </p:cNvSpPr>
          <p:nvPr>
            <p:ph type="title"/>
          </p:nvPr>
        </p:nvSpPr>
        <p:spPr>
          <a:xfrm>
            <a:off x="706438" y="2767013"/>
            <a:ext cx="10515600" cy="132397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Sanitasi </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2125</Words>
  <Application>Microsoft Office PowerPoint</Application>
  <PresentationFormat>Widescreen</PresentationFormat>
  <Paragraphs>252</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Tahoma</vt:lpstr>
      <vt:lpstr>Oswald</vt:lpstr>
      <vt:lpstr>Calibri Light</vt:lpstr>
      <vt:lpstr>Wingdings</vt:lpstr>
      <vt:lpstr>Arial</vt:lpstr>
      <vt:lpstr>Times New Roman</vt:lpstr>
      <vt:lpstr>Office Theme</vt:lpstr>
      <vt:lpstr>Workshop  Hasil Focus Group Discussion (FGD) 17 September 2018 “Rekomendasi Multipihak atas Dampak RUU Sumber Daya Air Terhadap Penyediaan Air Minum dan Air Limbah”  Hotel Park Lane, Jakarta, 20 September 2018</vt:lpstr>
      <vt:lpstr>Beberapa Isu Penting RUU SDA</vt:lpstr>
      <vt:lpstr>Sistem Berbasis Masyarakat  </vt:lpstr>
      <vt:lpstr>Berbasis Masyarakat/Kelompok Masyarakat</vt:lpstr>
      <vt:lpstr>Bentuk Hukum Air Berbasis Masyarakat</vt:lpstr>
      <vt:lpstr>Konversi kepada BUMDes bermasalah</vt:lpstr>
      <vt:lpstr>Usulan penyempurnaan RUU untuk isu Berbasis masyarakat</vt:lpstr>
      <vt:lpstr>Usulan penyempurnaan RUU untuk isu Berbasis masyarakat</vt:lpstr>
      <vt:lpstr>Sanitasi </vt:lpstr>
      <vt:lpstr>PowerPoint Presentation</vt:lpstr>
      <vt:lpstr>PowerPoint Presentation</vt:lpstr>
      <vt:lpstr>PowerPoint Presentation</vt:lpstr>
      <vt:lpstr>PowerPoint Presentation</vt:lpstr>
      <vt:lpstr>Air Minum dan Air Limbah </vt:lpstr>
      <vt:lpstr>RUU SDA Belum Menjamin Akses Sanitasi (1)</vt:lpstr>
      <vt:lpstr>RUU SDA Belum Menjamin Akses Sanitasi (2)</vt:lpstr>
      <vt:lpstr>Usulan penyempurnaan RUU untuk isu Sanitasi</vt:lpstr>
      <vt:lpstr>Soal AMDK</vt:lpstr>
      <vt:lpstr>Air Kemasan masuk Definisi Air Minum</vt:lpstr>
      <vt:lpstr>Pendekatan HAM </vt:lpstr>
      <vt:lpstr>Standar WHO</vt:lpstr>
      <vt:lpstr>Pendekatan Teori Regulasi</vt:lpstr>
      <vt:lpstr>Pendekatan HAM </vt:lpstr>
      <vt:lpstr>Konsekuensi negatif</vt:lpstr>
      <vt:lpstr>Kesimpulan dan Rekomendasi (1)</vt:lpstr>
      <vt:lpstr>Usulan Terkait AMDK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Regulasi PCB di Indonesia Dan Perbandingan di Beberapa Negara</dc:title>
  <dc:creator>M Mova AlAfghani</dc:creator>
  <cp:lastModifiedBy>Mohamad Mova AlAfghani</cp:lastModifiedBy>
  <cp:revision>101</cp:revision>
  <dcterms:modified xsi:type="dcterms:W3CDTF">2018-10-13T05:12:34Z</dcterms:modified>
</cp:coreProperties>
</file>